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8" r:id="rId5"/>
    <p:sldMasterId id="2147483692" r:id="rId6"/>
    <p:sldMasterId id="2147483693" r:id="rId7"/>
    <p:sldMasterId id="2147483694" r:id="rId8"/>
  </p:sldMasterIdLst>
  <p:notesMasterIdLst>
    <p:notesMasterId r:id="rId23"/>
  </p:notesMasterIdLst>
  <p:handoutMasterIdLst>
    <p:handoutMasterId r:id="rId24"/>
  </p:handoutMasterIdLst>
  <p:sldIdLst>
    <p:sldId id="288" r:id="rId9"/>
    <p:sldId id="291" r:id="rId10"/>
    <p:sldId id="294" r:id="rId11"/>
    <p:sldId id="314" r:id="rId12"/>
    <p:sldId id="318" r:id="rId13"/>
    <p:sldId id="315" r:id="rId14"/>
    <p:sldId id="299" r:id="rId15"/>
    <p:sldId id="300" r:id="rId16"/>
    <p:sldId id="319" r:id="rId17"/>
    <p:sldId id="326" r:id="rId18"/>
    <p:sldId id="256" r:id="rId19"/>
    <p:sldId id="317" r:id="rId20"/>
    <p:sldId id="301" r:id="rId21"/>
    <p:sldId id="30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33400A-440F-5460-7591-47F4AB382405}" name="CORBETT Kelly C * ODFW" initials="CKC*O" userId="S::Kelly.C.Corbett@odfw.oregon.gov::eb98f9a5-9264-4bdc-8d57-dd1aca038599" providerId="AD"/>
  <p188:author id="{7BF5016B-AD25-6924-2E1B-8909152A6C5B}" name="HARRINGTON Brittany L * ODFW" initials="HBL*O" userId="S::Brittany.L.HARRINGTON@odfw.oregon.gov::c1261e70-0f53-4601-9aed-739dc845ffbb" providerId="AD"/>
  <p188:author id="{83A6749F-339F-563E-5F02-6CC0D9F2514E}" name="Grebel, Joanna@Wildlife" initials="GJ" userId="S::Joanna.Grebel@wildlife.ca.gov::174e7eea-b9d8-4379-af2c-f6f1d5f515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54"/>
    <a:srgbClr val="ECE102"/>
    <a:srgbClr val="D7D200"/>
    <a:srgbClr val="D8B088"/>
    <a:srgbClr val="DEBC9A"/>
    <a:srgbClr val="DE8400"/>
    <a:srgbClr val="25408F"/>
    <a:srgbClr val="03A7B6"/>
    <a:srgbClr val="F5DD8D"/>
    <a:srgbClr val="857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15" autoAdjust="0"/>
  </p:normalViewPr>
  <p:slideViewPr>
    <p:cSldViewPr snapToGrid="0">
      <p:cViewPr varScale="1">
        <p:scale>
          <a:sx n="47" d="100"/>
          <a:sy n="47" d="100"/>
        </p:scale>
        <p:origin x="1392"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Heather J (DFW)" userId="6f842b8d-9bec-4bda-b9d9-d3564e2e724b" providerId="ADAL" clId="{0F237AB9-60AA-4202-AA46-A245B263AF70}"/>
    <pc:docChg chg="custSel modSld">
      <pc:chgData name="Hall, Heather J (DFW)" userId="6f842b8d-9bec-4bda-b9d9-d3564e2e724b" providerId="ADAL" clId="{0F237AB9-60AA-4202-AA46-A245B263AF70}" dt="2022-08-22T18:12:45.351" v="334" actId="6549"/>
      <pc:docMkLst>
        <pc:docMk/>
      </pc:docMkLst>
      <pc:sldChg chg="modSp mod">
        <pc:chgData name="Hall, Heather J (DFW)" userId="6f842b8d-9bec-4bda-b9d9-d3564e2e724b" providerId="ADAL" clId="{0F237AB9-60AA-4202-AA46-A245B263AF70}" dt="2022-08-22T18:12:45.351" v="334" actId="6549"/>
        <pc:sldMkLst>
          <pc:docMk/>
          <pc:sldMk cId="400932855" sldId="288"/>
        </pc:sldMkLst>
        <pc:spChg chg="mod">
          <ac:chgData name="Hall, Heather J (DFW)" userId="6f842b8d-9bec-4bda-b9d9-d3564e2e724b" providerId="ADAL" clId="{0F237AB9-60AA-4202-AA46-A245B263AF70}" dt="2022-08-22T18:12:45.351" v="334" actId="6549"/>
          <ac:spMkLst>
            <pc:docMk/>
            <pc:sldMk cId="400932855" sldId="288"/>
            <ac:spMk id="2" creationId="{82D5DD3E-73A1-47C0-8152-F826A51FD126}"/>
          </ac:spMkLst>
        </pc:spChg>
      </pc:sldChg>
      <pc:sldChg chg="modNotesTx">
        <pc:chgData name="Hall, Heather J (DFW)" userId="6f842b8d-9bec-4bda-b9d9-d3564e2e724b" providerId="ADAL" clId="{0F237AB9-60AA-4202-AA46-A245B263AF70}" dt="2022-08-22T16:43:51.068" v="309" actId="6549"/>
        <pc:sldMkLst>
          <pc:docMk/>
          <pc:sldMk cId="1484736428" sldId="291"/>
        </pc:sldMkLst>
      </pc:sldChg>
    </pc:docChg>
  </pc:docChgLst>
  <pc:docChgLst>
    <pc:chgData name="Hall, Heather J (DFW)" userId="6f842b8d-9bec-4bda-b9d9-d3564e2e724b" providerId="ADAL" clId="{F183519B-DD7B-4DDD-BF40-B8E518209D7B}"/>
    <pc:docChg chg="undo redo custSel addSld delSld modSld sldOrd">
      <pc:chgData name="Hall, Heather J (DFW)" userId="6f842b8d-9bec-4bda-b9d9-d3564e2e724b" providerId="ADAL" clId="{F183519B-DD7B-4DDD-BF40-B8E518209D7B}" dt="2022-08-19T22:21:37.180" v="1357" actId="20577"/>
      <pc:docMkLst>
        <pc:docMk/>
      </pc:docMkLst>
      <pc:sldChg chg="modSp add mod ord modNotesTx">
        <pc:chgData name="Hall, Heather J (DFW)" userId="6f842b8d-9bec-4bda-b9d9-d3564e2e724b" providerId="ADAL" clId="{F183519B-DD7B-4DDD-BF40-B8E518209D7B}" dt="2022-08-19T22:13:43.890" v="807" actId="120"/>
        <pc:sldMkLst>
          <pc:docMk/>
          <pc:sldMk cId="1907676845" sldId="256"/>
        </pc:sldMkLst>
        <pc:spChg chg="mod">
          <ac:chgData name="Hall, Heather J (DFW)" userId="6f842b8d-9bec-4bda-b9d9-d3564e2e724b" providerId="ADAL" clId="{F183519B-DD7B-4DDD-BF40-B8E518209D7B}" dt="2022-08-19T22:13:43.890" v="807" actId="120"/>
          <ac:spMkLst>
            <pc:docMk/>
            <pc:sldMk cId="1907676845" sldId="256"/>
            <ac:spMk id="142" creationId="{5BBF2582-E6B2-DA5D-1810-53ECF46577E5}"/>
          </ac:spMkLst>
        </pc:spChg>
      </pc:sldChg>
      <pc:sldChg chg="del">
        <pc:chgData name="Hall, Heather J (DFW)" userId="6f842b8d-9bec-4bda-b9d9-d3564e2e724b" providerId="ADAL" clId="{F183519B-DD7B-4DDD-BF40-B8E518209D7B}" dt="2022-08-19T21:42:35.908" v="97" actId="47"/>
        <pc:sldMkLst>
          <pc:docMk/>
          <pc:sldMk cId="1549996859" sldId="286"/>
        </pc:sldMkLst>
      </pc:sldChg>
      <pc:sldChg chg="modSp mod setBg">
        <pc:chgData name="Hall, Heather J (DFW)" userId="6f842b8d-9bec-4bda-b9d9-d3564e2e724b" providerId="ADAL" clId="{F183519B-DD7B-4DDD-BF40-B8E518209D7B}" dt="2022-08-19T22:08:21.614" v="446"/>
        <pc:sldMkLst>
          <pc:docMk/>
          <pc:sldMk cId="400932855" sldId="288"/>
        </pc:sldMkLst>
        <pc:spChg chg="mod">
          <ac:chgData name="Hall, Heather J (DFW)" userId="6f842b8d-9bec-4bda-b9d9-d3564e2e724b" providerId="ADAL" clId="{F183519B-DD7B-4DDD-BF40-B8E518209D7B}" dt="2022-08-19T21:45:07.034" v="195" actId="20577"/>
          <ac:spMkLst>
            <pc:docMk/>
            <pc:sldMk cId="400932855" sldId="288"/>
            <ac:spMk id="2" creationId="{82D5DD3E-73A1-47C0-8152-F826A51FD126}"/>
          </ac:spMkLst>
        </pc:spChg>
        <pc:spChg chg="mod">
          <ac:chgData name="Hall, Heather J (DFW)" userId="6f842b8d-9bec-4bda-b9d9-d3564e2e724b" providerId="ADAL" clId="{F183519B-DD7B-4DDD-BF40-B8E518209D7B}" dt="2022-08-19T21:40:09.746" v="61" actId="20577"/>
          <ac:spMkLst>
            <pc:docMk/>
            <pc:sldMk cId="400932855" sldId="288"/>
            <ac:spMk id="3" creationId="{7A7223ED-597D-4F0C-A86D-A7BF72CBFCBE}"/>
          </ac:spMkLst>
        </pc:spChg>
      </pc:sldChg>
      <pc:sldChg chg="modSp mod modNotesTx">
        <pc:chgData name="Hall, Heather J (DFW)" userId="6f842b8d-9bec-4bda-b9d9-d3564e2e724b" providerId="ADAL" clId="{F183519B-DD7B-4DDD-BF40-B8E518209D7B}" dt="2022-08-19T22:14:54.102" v="924" actId="20577"/>
        <pc:sldMkLst>
          <pc:docMk/>
          <pc:sldMk cId="1484736428" sldId="291"/>
        </pc:sldMkLst>
        <pc:spChg chg="mod">
          <ac:chgData name="Hall, Heather J (DFW)" userId="6f842b8d-9bec-4bda-b9d9-d3564e2e724b" providerId="ADAL" clId="{F183519B-DD7B-4DDD-BF40-B8E518209D7B}" dt="2022-08-19T22:08:53.814" v="447"/>
          <ac:spMkLst>
            <pc:docMk/>
            <pc:sldMk cId="1484736428" sldId="291"/>
            <ac:spMk id="2" creationId="{6BC66052-463F-4F0B-9847-3F2152B57530}"/>
          </ac:spMkLst>
        </pc:spChg>
        <pc:spChg chg="mod">
          <ac:chgData name="Hall, Heather J (DFW)" userId="6f842b8d-9bec-4bda-b9d9-d3564e2e724b" providerId="ADAL" clId="{F183519B-DD7B-4DDD-BF40-B8E518209D7B}" dt="2022-08-19T22:08:53.814" v="447"/>
          <ac:spMkLst>
            <pc:docMk/>
            <pc:sldMk cId="1484736428" sldId="291"/>
            <ac:spMk id="3" creationId="{7615F081-618E-4791-BA00-CFC3BC996A4C}"/>
          </ac:spMkLst>
        </pc:spChg>
      </pc:sldChg>
      <pc:sldChg chg="del">
        <pc:chgData name="Hall, Heather J (DFW)" userId="6f842b8d-9bec-4bda-b9d9-d3564e2e724b" providerId="ADAL" clId="{F183519B-DD7B-4DDD-BF40-B8E518209D7B}" dt="2022-08-19T21:42:34.087" v="96" actId="47"/>
        <pc:sldMkLst>
          <pc:docMk/>
          <pc:sldMk cId="2998016582" sldId="292"/>
        </pc:sldMkLst>
      </pc:sldChg>
      <pc:sldChg chg="delSp modSp mod modNotesTx">
        <pc:chgData name="Hall, Heather J (DFW)" userId="6f842b8d-9bec-4bda-b9d9-d3564e2e724b" providerId="ADAL" clId="{F183519B-DD7B-4DDD-BF40-B8E518209D7B}" dt="2022-08-19T22:15:59.185" v="1013" actId="20577"/>
        <pc:sldMkLst>
          <pc:docMk/>
          <pc:sldMk cId="678866849" sldId="294"/>
        </pc:sldMkLst>
        <pc:spChg chg="mod">
          <ac:chgData name="Hall, Heather J (DFW)" userId="6f842b8d-9bec-4bda-b9d9-d3564e2e724b" providerId="ADAL" clId="{F183519B-DD7B-4DDD-BF40-B8E518209D7B}" dt="2022-08-19T22:08:53.814" v="447"/>
          <ac:spMkLst>
            <pc:docMk/>
            <pc:sldMk cId="678866849" sldId="294"/>
            <ac:spMk id="2" creationId="{B6CFA398-7555-441B-8124-656D7641E0B4}"/>
          </ac:spMkLst>
        </pc:spChg>
        <pc:spChg chg="mod">
          <ac:chgData name="Hall, Heather J (DFW)" userId="6f842b8d-9bec-4bda-b9d9-d3564e2e724b" providerId="ADAL" clId="{F183519B-DD7B-4DDD-BF40-B8E518209D7B}" dt="2022-08-19T21:42:01.992" v="81" actId="1076"/>
          <ac:spMkLst>
            <pc:docMk/>
            <pc:sldMk cId="678866849" sldId="294"/>
            <ac:spMk id="3" creationId="{85E6D014-1569-49B8-BC7B-6DDE9C1D7024}"/>
          </ac:spMkLst>
        </pc:spChg>
        <pc:spChg chg="del mod">
          <ac:chgData name="Hall, Heather J (DFW)" userId="6f842b8d-9bec-4bda-b9d9-d3564e2e724b" providerId="ADAL" clId="{F183519B-DD7B-4DDD-BF40-B8E518209D7B}" dt="2022-08-19T21:42:11.522" v="94"/>
          <ac:spMkLst>
            <pc:docMk/>
            <pc:sldMk cId="678866849" sldId="294"/>
            <ac:spMk id="4" creationId="{F5C48266-64E0-4665-BE3E-3D84ADDC614C}"/>
          </ac:spMkLst>
        </pc:spChg>
      </pc:sldChg>
      <pc:sldChg chg="del">
        <pc:chgData name="Hall, Heather J (DFW)" userId="6f842b8d-9bec-4bda-b9d9-d3564e2e724b" providerId="ADAL" clId="{F183519B-DD7B-4DDD-BF40-B8E518209D7B}" dt="2022-08-19T21:42:30.541" v="95" actId="47"/>
        <pc:sldMkLst>
          <pc:docMk/>
          <pc:sldMk cId="697881871" sldId="295"/>
        </pc:sldMkLst>
      </pc:sldChg>
      <pc:sldChg chg="del">
        <pc:chgData name="Hall, Heather J (DFW)" userId="6f842b8d-9bec-4bda-b9d9-d3564e2e724b" providerId="ADAL" clId="{F183519B-DD7B-4DDD-BF40-B8E518209D7B}" dt="2022-08-19T21:41:24.784" v="77" actId="47"/>
        <pc:sldMkLst>
          <pc:docMk/>
          <pc:sldMk cId="3969329681" sldId="296"/>
        </pc:sldMkLst>
      </pc:sldChg>
      <pc:sldChg chg="modSp modNotesTx">
        <pc:chgData name="Hall, Heather J (DFW)" userId="6f842b8d-9bec-4bda-b9d9-d3564e2e724b" providerId="ADAL" clId="{F183519B-DD7B-4DDD-BF40-B8E518209D7B}" dt="2022-08-19T22:08:53.814" v="447"/>
        <pc:sldMkLst>
          <pc:docMk/>
          <pc:sldMk cId="2155693001" sldId="297"/>
        </pc:sldMkLst>
        <pc:spChg chg="mod">
          <ac:chgData name="Hall, Heather J (DFW)" userId="6f842b8d-9bec-4bda-b9d9-d3564e2e724b" providerId="ADAL" clId="{F183519B-DD7B-4DDD-BF40-B8E518209D7B}" dt="2022-08-19T22:08:53.814" v="447"/>
          <ac:spMkLst>
            <pc:docMk/>
            <pc:sldMk cId="2155693001" sldId="297"/>
            <ac:spMk id="2" creationId="{4DD5AA79-5648-4FF1-B7AA-4531889BC9C3}"/>
          </ac:spMkLst>
        </pc:spChg>
      </pc:sldChg>
      <pc:sldChg chg="del">
        <pc:chgData name="Hall, Heather J (DFW)" userId="6f842b8d-9bec-4bda-b9d9-d3564e2e724b" providerId="ADAL" clId="{F183519B-DD7B-4DDD-BF40-B8E518209D7B}" dt="2022-08-19T21:41:26.992" v="78" actId="47"/>
        <pc:sldMkLst>
          <pc:docMk/>
          <pc:sldMk cId="47478035" sldId="298"/>
        </pc:sldMkLst>
      </pc:sldChg>
      <pc:sldChg chg="modSp new del mod">
        <pc:chgData name="Hall, Heather J (DFW)" userId="6f842b8d-9bec-4bda-b9d9-d3564e2e724b" providerId="ADAL" clId="{F183519B-DD7B-4DDD-BF40-B8E518209D7B}" dt="2022-08-19T21:55:06.410" v="293" actId="2696"/>
        <pc:sldMkLst>
          <pc:docMk/>
          <pc:sldMk cId="191473608" sldId="298"/>
        </pc:sldMkLst>
        <pc:spChg chg="mod">
          <ac:chgData name="Hall, Heather J (DFW)" userId="6f842b8d-9bec-4bda-b9d9-d3564e2e724b" providerId="ADAL" clId="{F183519B-DD7B-4DDD-BF40-B8E518209D7B}" dt="2022-08-19T21:50:29.318" v="239" actId="6549"/>
          <ac:spMkLst>
            <pc:docMk/>
            <pc:sldMk cId="191473608" sldId="298"/>
            <ac:spMk id="2" creationId="{24A815AD-1EAA-4C2B-8733-F83660CDEE35}"/>
          </ac:spMkLst>
        </pc:spChg>
      </pc:sldChg>
      <pc:sldChg chg="modSp new mod">
        <pc:chgData name="Hall, Heather J (DFW)" userId="6f842b8d-9bec-4bda-b9d9-d3564e2e724b" providerId="ADAL" clId="{F183519B-DD7B-4DDD-BF40-B8E518209D7B}" dt="2022-08-19T22:08:53.814" v="447"/>
        <pc:sldMkLst>
          <pc:docMk/>
          <pc:sldMk cId="917897928" sldId="299"/>
        </pc:sldMkLst>
        <pc:spChg chg="mod">
          <ac:chgData name="Hall, Heather J (DFW)" userId="6f842b8d-9bec-4bda-b9d9-d3564e2e724b" providerId="ADAL" clId="{F183519B-DD7B-4DDD-BF40-B8E518209D7B}" dt="2022-08-19T22:08:53.814" v="447"/>
          <ac:spMkLst>
            <pc:docMk/>
            <pc:sldMk cId="917897928" sldId="299"/>
            <ac:spMk id="2" creationId="{C57DC0B6-83B4-466A-BDF6-703104BFB994}"/>
          </ac:spMkLst>
        </pc:spChg>
        <pc:spChg chg="mod">
          <ac:chgData name="Hall, Heather J (DFW)" userId="6f842b8d-9bec-4bda-b9d9-d3564e2e724b" providerId="ADAL" clId="{F183519B-DD7B-4DDD-BF40-B8E518209D7B}" dt="2022-08-19T22:08:53.814" v="447"/>
          <ac:spMkLst>
            <pc:docMk/>
            <pc:sldMk cId="917897928" sldId="299"/>
            <ac:spMk id="3" creationId="{3C9D26CF-D86E-4C8B-B6EF-69FE73D2D5EA}"/>
          </ac:spMkLst>
        </pc:spChg>
      </pc:sldChg>
      <pc:sldChg chg="del">
        <pc:chgData name="Hall, Heather J (DFW)" userId="6f842b8d-9bec-4bda-b9d9-d3564e2e724b" providerId="ADAL" clId="{F183519B-DD7B-4DDD-BF40-B8E518209D7B}" dt="2022-08-19T21:41:23.846" v="76" actId="47"/>
        <pc:sldMkLst>
          <pc:docMk/>
          <pc:sldMk cId="1739656893" sldId="299"/>
        </pc:sldMkLst>
      </pc:sldChg>
      <pc:sldChg chg="modSp new mod">
        <pc:chgData name="Hall, Heather J (DFW)" userId="6f842b8d-9bec-4bda-b9d9-d3564e2e724b" providerId="ADAL" clId="{F183519B-DD7B-4DDD-BF40-B8E518209D7B}" dt="2022-08-19T22:08:53.814" v="447"/>
        <pc:sldMkLst>
          <pc:docMk/>
          <pc:sldMk cId="1714130666" sldId="300"/>
        </pc:sldMkLst>
        <pc:spChg chg="mod">
          <ac:chgData name="Hall, Heather J (DFW)" userId="6f842b8d-9bec-4bda-b9d9-d3564e2e724b" providerId="ADAL" clId="{F183519B-DD7B-4DDD-BF40-B8E518209D7B}" dt="2022-08-19T22:08:53.814" v="447"/>
          <ac:spMkLst>
            <pc:docMk/>
            <pc:sldMk cId="1714130666" sldId="300"/>
            <ac:spMk id="2" creationId="{DA652419-7244-4160-A765-A4BD46E81203}"/>
          </ac:spMkLst>
        </pc:spChg>
        <pc:spChg chg="mod">
          <ac:chgData name="Hall, Heather J (DFW)" userId="6f842b8d-9bec-4bda-b9d9-d3564e2e724b" providerId="ADAL" clId="{F183519B-DD7B-4DDD-BF40-B8E518209D7B}" dt="2022-08-19T22:08:53.814" v="447"/>
          <ac:spMkLst>
            <pc:docMk/>
            <pc:sldMk cId="1714130666" sldId="300"/>
            <ac:spMk id="3" creationId="{9EBF98F4-0AEE-495D-ADE0-E5AA47EC2FE2}"/>
          </ac:spMkLst>
        </pc:spChg>
      </pc:sldChg>
      <pc:sldChg chg="del">
        <pc:chgData name="Hall, Heather J (DFW)" userId="6f842b8d-9bec-4bda-b9d9-d3564e2e724b" providerId="ADAL" clId="{F183519B-DD7B-4DDD-BF40-B8E518209D7B}" dt="2022-08-19T21:41:28.900" v="79" actId="47"/>
        <pc:sldMkLst>
          <pc:docMk/>
          <pc:sldMk cId="3102840650" sldId="300"/>
        </pc:sldMkLst>
      </pc:sldChg>
      <pc:sldChg chg="del">
        <pc:chgData name="Hall, Heather J (DFW)" userId="6f842b8d-9bec-4bda-b9d9-d3564e2e724b" providerId="ADAL" clId="{F183519B-DD7B-4DDD-BF40-B8E518209D7B}" dt="2022-08-19T21:41:21.878" v="75" actId="47"/>
        <pc:sldMkLst>
          <pc:docMk/>
          <pc:sldMk cId="1867344835" sldId="301"/>
        </pc:sldMkLst>
      </pc:sldChg>
      <pc:sldChg chg="modSp new mod">
        <pc:chgData name="Hall, Heather J (DFW)" userId="6f842b8d-9bec-4bda-b9d9-d3564e2e724b" providerId="ADAL" clId="{F183519B-DD7B-4DDD-BF40-B8E518209D7B}" dt="2022-08-19T22:08:53.814" v="447"/>
        <pc:sldMkLst>
          <pc:docMk/>
          <pc:sldMk cId="3545824997" sldId="301"/>
        </pc:sldMkLst>
        <pc:spChg chg="mod">
          <ac:chgData name="Hall, Heather J (DFW)" userId="6f842b8d-9bec-4bda-b9d9-d3564e2e724b" providerId="ADAL" clId="{F183519B-DD7B-4DDD-BF40-B8E518209D7B}" dt="2022-08-19T22:08:53.814" v="447"/>
          <ac:spMkLst>
            <pc:docMk/>
            <pc:sldMk cId="3545824997" sldId="301"/>
            <ac:spMk id="2" creationId="{486B25B9-23C9-4755-9256-5A0955FF2D56}"/>
          </ac:spMkLst>
        </pc:spChg>
        <pc:spChg chg="mod">
          <ac:chgData name="Hall, Heather J (DFW)" userId="6f842b8d-9bec-4bda-b9d9-d3564e2e724b" providerId="ADAL" clId="{F183519B-DD7B-4DDD-BF40-B8E518209D7B}" dt="2022-08-19T22:08:53.814" v="447"/>
          <ac:spMkLst>
            <pc:docMk/>
            <pc:sldMk cId="3545824997" sldId="301"/>
            <ac:spMk id="3" creationId="{7EF58464-106F-4B83-A9A4-6D5CAE4C47AE}"/>
          </ac:spMkLst>
        </pc:spChg>
      </pc:sldChg>
      <pc:sldChg chg="modSp new mod">
        <pc:chgData name="Hall, Heather J (DFW)" userId="6f842b8d-9bec-4bda-b9d9-d3564e2e724b" providerId="ADAL" clId="{F183519B-DD7B-4DDD-BF40-B8E518209D7B}" dt="2022-08-19T22:08:53.814" v="447"/>
        <pc:sldMkLst>
          <pc:docMk/>
          <pc:sldMk cId="4125805092" sldId="302"/>
        </pc:sldMkLst>
        <pc:spChg chg="mod">
          <ac:chgData name="Hall, Heather J (DFW)" userId="6f842b8d-9bec-4bda-b9d9-d3564e2e724b" providerId="ADAL" clId="{F183519B-DD7B-4DDD-BF40-B8E518209D7B}" dt="2022-08-19T22:08:53.814" v="447"/>
          <ac:spMkLst>
            <pc:docMk/>
            <pc:sldMk cId="4125805092" sldId="302"/>
            <ac:spMk id="2" creationId="{A6C6A63A-70CE-49A8-A03B-614B0A8CACB4}"/>
          </ac:spMkLst>
        </pc:spChg>
        <pc:spChg chg="mod">
          <ac:chgData name="Hall, Heather J (DFW)" userId="6f842b8d-9bec-4bda-b9d9-d3564e2e724b" providerId="ADAL" clId="{F183519B-DD7B-4DDD-BF40-B8E518209D7B}" dt="2022-08-19T22:08:53.814" v="447"/>
          <ac:spMkLst>
            <pc:docMk/>
            <pc:sldMk cId="4125805092" sldId="302"/>
            <ac:spMk id="3" creationId="{92B310EA-9499-4363-BCC7-5EDA0C0C145F}"/>
          </ac:spMkLst>
        </pc:spChg>
      </pc:sldChg>
      <pc:sldChg chg="del">
        <pc:chgData name="Hall, Heather J (DFW)" userId="6f842b8d-9bec-4bda-b9d9-d3564e2e724b" providerId="ADAL" clId="{F183519B-DD7B-4DDD-BF40-B8E518209D7B}" dt="2022-08-19T21:42:44.586" v="101" actId="47"/>
        <pc:sldMkLst>
          <pc:docMk/>
          <pc:sldMk cId="4270748796" sldId="302"/>
        </pc:sldMkLst>
      </pc:sldChg>
      <pc:sldChg chg="del">
        <pc:chgData name="Hall, Heather J (DFW)" userId="6f842b8d-9bec-4bda-b9d9-d3564e2e724b" providerId="ADAL" clId="{F183519B-DD7B-4DDD-BF40-B8E518209D7B}" dt="2022-08-19T21:42:39.317" v="98" actId="47"/>
        <pc:sldMkLst>
          <pc:docMk/>
          <pc:sldMk cId="909342817" sldId="303"/>
        </pc:sldMkLst>
      </pc:sldChg>
      <pc:sldChg chg="del">
        <pc:chgData name="Hall, Heather J (DFW)" userId="6f842b8d-9bec-4bda-b9d9-d3564e2e724b" providerId="ADAL" clId="{F183519B-DD7B-4DDD-BF40-B8E518209D7B}" dt="2022-08-19T21:42:41.829" v="99" actId="47"/>
        <pc:sldMkLst>
          <pc:docMk/>
          <pc:sldMk cId="22025001" sldId="306"/>
        </pc:sldMkLst>
      </pc:sldChg>
      <pc:sldChg chg="del">
        <pc:chgData name="Hall, Heather J (DFW)" userId="6f842b8d-9bec-4bda-b9d9-d3564e2e724b" providerId="ADAL" clId="{F183519B-DD7B-4DDD-BF40-B8E518209D7B}" dt="2022-08-19T21:42:43.058" v="100" actId="47"/>
        <pc:sldMkLst>
          <pc:docMk/>
          <pc:sldMk cId="2607421156" sldId="307"/>
        </pc:sldMkLst>
      </pc:sldChg>
      <pc:sldChg chg="modSp add modNotesTx">
        <pc:chgData name="Hall, Heather J (DFW)" userId="6f842b8d-9bec-4bda-b9d9-d3564e2e724b" providerId="ADAL" clId="{F183519B-DD7B-4DDD-BF40-B8E518209D7B}" dt="2022-08-19T22:17:51.648" v="1162" actId="33524"/>
        <pc:sldMkLst>
          <pc:docMk/>
          <pc:sldMk cId="1422938555" sldId="314"/>
        </pc:sldMkLst>
        <pc:spChg chg="mod">
          <ac:chgData name="Hall, Heather J (DFW)" userId="6f842b8d-9bec-4bda-b9d9-d3564e2e724b" providerId="ADAL" clId="{F183519B-DD7B-4DDD-BF40-B8E518209D7B}" dt="2022-08-19T22:08:53.814" v="447"/>
          <ac:spMkLst>
            <pc:docMk/>
            <pc:sldMk cId="1422938555" sldId="314"/>
            <ac:spMk id="2" creationId="{4803F89D-004C-BA52-7985-21355BF5048A}"/>
          </ac:spMkLst>
        </pc:spChg>
      </pc:sldChg>
      <pc:sldChg chg="modSp add modNotesTx">
        <pc:chgData name="Hall, Heather J (DFW)" userId="6f842b8d-9bec-4bda-b9d9-d3564e2e724b" providerId="ADAL" clId="{F183519B-DD7B-4DDD-BF40-B8E518209D7B}" dt="2022-08-19T22:21:37.180" v="1357" actId="20577"/>
        <pc:sldMkLst>
          <pc:docMk/>
          <pc:sldMk cId="3157953476" sldId="315"/>
        </pc:sldMkLst>
        <pc:spChg chg="mod">
          <ac:chgData name="Hall, Heather J (DFW)" userId="6f842b8d-9bec-4bda-b9d9-d3564e2e724b" providerId="ADAL" clId="{F183519B-DD7B-4DDD-BF40-B8E518209D7B}" dt="2022-08-19T22:08:53.814" v="447"/>
          <ac:spMkLst>
            <pc:docMk/>
            <pc:sldMk cId="3157953476" sldId="315"/>
            <ac:spMk id="2" creationId="{4803F89D-004C-BA52-7985-21355BF5048A}"/>
          </ac:spMkLst>
        </pc:spChg>
      </pc:sldChg>
      <pc:sldChg chg="modSp add mod ord modNotesTx">
        <pc:chgData name="Hall, Heather J (DFW)" userId="6f842b8d-9bec-4bda-b9d9-d3564e2e724b" providerId="ADAL" clId="{F183519B-DD7B-4DDD-BF40-B8E518209D7B}" dt="2022-08-19T22:13:25.777" v="805" actId="6549"/>
        <pc:sldMkLst>
          <pc:docMk/>
          <pc:sldMk cId="634075133" sldId="317"/>
        </pc:sldMkLst>
        <pc:spChg chg="mod">
          <ac:chgData name="Hall, Heather J (DFW)" userId="6f842b8d-9bec-4bda-b9d9-d3564e2e724b" providerId="ADAL" clId="{F183519B-DD7B-4DDD-BF40-B8E518209D7B}" dt="2022-08-19T21:58:29.243" v="307" actId="6549"/>
          <ac:spMkLst>
            <pc:docMk/>
            <pc:sldMk cId="634075133" sldId="317"/>
            <ac:spMk id="142" creationId="{5BBF2582-E6B2-DA5D-1810-53ECF46577E5}"/>
          </ac:spMkLst>
        </pc:spChg>
      </pc:sldChg>
      <pc:sldChg chg="add">
        <pc:chgData name="Hall, Heather J (DFW)" userId="6f842b8d-9bec-4bda-b9d9-d3564e2e724b" providerId="ADAL" clId="{F183519B-DD7B-4DDD-BF40-B8E518209D7B}" dt="2022-08-19T21:54:01.777" v="291"/>
        <pc:sldMkLst>
          <pc:docMk/>
          <pc:sldMk cId="442322856" sldId="318"/>
        </pc:sldMkLst>
      </pc:sldChg>
    </pc:docChg>
  </pc:docChgLst>
  <pc:docChgLst>
    <pc:chgData name="Knorr, Victoria L (DFW)" userId="654972e7-58c3-421e-b668-12907412825b" providerId="ADAL" clId="{1014F0F4-B2E6-4828-BFD1-D6AEC8415D81}"/>
    <pc:docChg chg="modSld">
      <pc:chgData name="Knorr, Victoria L (DFW)" userId="654972e7-58c3-421e-b668-12907412825b" providerId="ADAL" clId="{1014F0F4-B2E6-4828-BFD1-D6AEC8415D81}" dt="2022-08-19T23:08:04.165" v="4"/>
      <pc:docMkLst>
        <pc:docMk/>
      </pc:docMkLst>
      <pc:sldChg chg="modSp">
        <pc:chgData name="Knorr, Victoria L (DFW)" userId="654972e7-58c3-421e-b668-12907412825b" providerId="ADAL" clId="{1014F0F4-B2E6-4828-BFD1-D6AEC8415D81}" dt="2022-08-19T23:08:04.165" v="4"/>
        <pc:sldMkLst>
          <pc:docMk/>
          <pc:sldMk cId="442322856" sldId="318"/>
        </pc:sldMkLst>
        <pc:picChg chg="mod">
          <ac:chgData name="Knorr, Victoria L (DFW)" userId="654972e7-58c3-421e-b668-12907412825b" providerId="ADAL" clId="{1014F0F4-B2E6-4828-BFD1-D6AEC8415D81}" dt="2022-08-19T23:08:04.165" v="4"/>
          <ac:picMkLst>
            <pc:docMk/>
            <pc:sldMk cId="442322856" sldId="318"/>
            <ac:picMk id="2" creationId="{A25A9EDD-8486-F567-A630-66B7F61540CC}"/>
          </ac:picMkLst>
        </pc:picChg>
      </pc:sldChg>
    </pc:docChg>
  </pc:docChgLst>
  <pc:docChgLst>
    <pc:chgData name="Hall, Heather J (DFW)" userId="6f842b8d-9bec-4bda-b9d9-d3564e2e724b" providerId="ADAL" clId="{BD3AFD44-AA64-4E71-8E74-CA8876A34C45}"/>
    <pc:docChg chg="modSld">
      <pc:chgData name="Hall, Heather J (DFW)" userId="6f842b8d-9bec-4bda-b9d9-d3564e2e724b" providerId="ADAL" clId="{BD3AFD44-AA64-4E71-8E74-CA8876A34C45}" dt="2022-08-19T23:44:31.627" v="0" actId="1076"/>
      <pc:docMkLst>
        <pc:docMk/>
      </pc:docMkLst>
      <pc:sldChg chg="modSp mod">
        <pc:chgData name="Hall, Heather J (DFW)" userId="6f842b8d-9bec-4bda-b9d9-d3564e2e724b" providerId="ADAL" clId="{BD3AFD44-AA64-4E71-8E74-CA8876A34C45}" dt="2022-08-19T23:44:31.627" v="0" actId="1076"/>
        <pc:sldMkLst>
          <pc:docMk/>
          <pc:sldMk cId="1907676845" sldId="256"/>
        </pc:sldMkLst>
        <pc:spChg chg="mod">
          <ac:chgData name="Hall, Heather J (DFW)" userId="6f842b8d-9bec-4bda-b9d9-d3564e2e724b" providerId="ADAL" clId="{BD3AFD44-AA64-4E71-8E74-CA8876A34C45}" dt="2022-08-19T23:44:31.627" v="0" actId="1076"/>
          <ac:spMkLst>
            <pc:docMk/>
            <pc:sldMk cId="1907676845" sldId="256"/>
            <ac:spMk id="240" creationId="{59B8D332-7779-80F9-A6F4-6D5CFA2B1E00}"/>
          </ac:spMkLst>
        </pc:spChg>
      </pc:sldChg>
    </pc:docChg>
  </pc:docChgLst>
  <pc:docChgLst>
    <pc:chgData name="Hall, Heather J (DFW)" userId="6f842b8d-9bec-4bda-b9d9-d3564e2e724b" providerId="ADAL" clId="{9E498C6D-A58B-4C56-BACE-454A6035802F}"/>
    <pc:docChg chg="custSel addSld delSld modSld">
      <pc:chgData name="Hall, Heather J (DFW)" userId="6f842b8d-9bec-4bda-b9d9-d3564e2e724b" providerId="ADAL" clId="{9E498C6D-A58B-4C56-BACE-454A6035802F}" dt="2022-08-19T23:16:37.045" v="563" actId="255"/>
      <pc:docMkLst>
        <pc:docMk/>
      </pc:docMkLst>
      <pc:sldChg chg="modNotesTx">
        <pc:chgData name="Hall, Heather J (DFW)" userId="6f842b8d-9bec-4bda-b9d9-d3564e2e724b" providerId="ADAL" clId="{9E498C6D-A58B-4C56-BACE-454A6035802F}" dt="2022-08-19T23:12:57.035" v="434" actId="20577"/>
        <pc:sldMkLst>
          <pc:docMk/>
          <pc:sldMk cId="1907676845" sldId="256"/>
        </pc:sldMkLst>
      </pc:sldChg>
      <pc:sldChg chg="del">
        <pc:chgData name="Hall, Heather J (DFW)" userId="6f842b8d-9bec-4bda-b9d9-d3564e2e724b" providerId="ADAL" clId="{9E498C6D-A58B-4C56-BACE-454A6035802F}" dt="2022-08-19T22:59:21.761" v="119" actId="2696"/>
        <pc:sldMkLst>
          <pc:docMk/>
          <pc:sldMk cId="2155693001" sldId="297"/>
        </pc:sldMkLst>
      </pc:sldChg>
      <pc:sldChg chg="modSp mod">
        <pc:chgData name="Hall, Heather J (DFW)" userId="6f842b8d-9bec-4bda-b9d9-d3564e2e724b" providerId="ADAL" clId="{9E498C6D-A58B-4C56-BACE-454A6035802F}" dt="2022-08-19T23:16:37.045" v="563" actId="255"/>
        <pc:sldMkLst>
          <pc:docMk/>
          <pc:sldMk cId="4125805092" sldId="302"/>
        </pc:sldMkLst>
        <pc:spChg chg="mod">
          <ac:chgData name="Hall, Heather J (DFW)" userId="6f842b8d-9bec-4bda-b9d9-d3564e2e724b" providerId="ADAL" clId="{9E498C6D-A58B-4C56-BACE-454A6035802F}" dt="2022-08-19T22:50:31.776" v="43" actId="20577"/>
          <ac:spMkLst>
            <pc:docMk/>
            <pc:sldMk cId="4125805092" sldId="302"/>
            <ac:spMk id="2" creationId="{A6C6A63A-70CE-49A8-A03B-614B0A8CACB4}"/>
          </ac:spMkLst>
        </pc:spChg>
        <pc:spChg chg="mod">
          <ac:chgData name="Hall, Heather J (DFW)" userId="6f842b8d-9bec-4bda-b9d9-d3564e2e724b" providerId="ADAL" clId="{9E498C6D-A58B-4C56-BACE-454A6035802F}" dt="2022-08-19T23:16:37.045" v="563" actId="255"/>
          <ac:spMkLst>
            <pc:docMk/>
            <pc:sldMk cId="4125805092" sldId="302"/>
            <ac:spMk id="3" creationId="{92B310EA-9499-4363-BCC7-5EDA0C0C145F}"/>
          </ac:spMkLst>
        </pc:spChg>
      </pc:sldChg>
      <pc:sldChg chg="modSp new mod">
        <pc:chgData name="Hall, Heather J (DFW)" userId="6f842b8d-9bec-4bda-b9d9-d3564e2e724b" providerId="ADAL" clId="{9E498C6D-A58B-4C56-BACE-454A6035802F}" dt="2022-08-19T23:06:22.946" v="335" actId="255"/>
        <pc:sldMkLst>
          <pc:docMk/>
          <pc:sldMk cId="1551729724" sldId="319"/>
        </pc:sldMkLst>
        <pc:spChg chg="mod">
          <ac:chgData name="Hall, Heather J (DFW)" userId="6f842b8d-9bec-4bda-b9d9-d3564e2e724b" providerId="ADAL" clId="{9E498C6D-A58B-4C56-BACE-454A6035802F}" dt="2022-08-19T22:48:27.424" v="32" actId="20577"/>
          <ac:spMkLst>
            <pc:docMk/>
            <pc:sldMk cId="1551729724" sldId="319"/>
            <ac:spMk id="2" creationId="{71CA904A-C20F-4D11-A5D4-74D4A4DCC42E}"/>
          </ac:spMkLst>
        </pc:spChg>
        <pc:spChg chg="mod">
          <ac:chgData name="Hall, Heather J (DFW)" userId="6f842b8d-9bec-4bda-b9d9-d3564e2e724b" providerId="ADAL" clId="{9E498C6D-A58B-4C56-BACE-454A6035802F}" dt="2022-08-19T23:06:22.946" v="335" actId="255"/>
          <ac:spMkLst>
            <pc:docMk/>
            <pc:sldMk cId="1551729724" sldId="319"/>
            <ac:spMk id="3" creationId="{FF5E1DD7-F4BA-4842-8A43-ABF4F29D47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49EAD-E679-4E0F-A26D-24CE18A574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324355C-829B-4A13-B574-DDE2D52181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92D8E7-3A6B-4057-BA06-9F8D5B8D60BD}" type="datetimeFigureOut">
              <a:rPr lang="en-US" smtClean="0"/>
              <a:t>8/22/2022</a:t>
            </a:fld>
            <a:endParaRPr lang="en-US"/>
          </a:p>
        </p:txBody>
      </p:sp>
      <p:sp>
        <p:nvSpPr>
          <p:cNvPr id="4" name="Footer Placeholder 3">
            <a:extLst>
              <a:ext uri="{FF2B5EF4-FFF2-40B4-BE49-F238E27FC236}">
                <a16:creationId xmlns:a16="http://schemas.microsoft.com/office/drawing/2014/main" id="{7272EC87-E65F-4D33-9D6E-B0FBE92304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2FC50B-7159-4860-87E5-72B113EDE6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5DEC57-7C03-49AE-89B6-BF34684166EB}" type="slidenum">
              <a:rPr lang="en-US" smtClean="0"/>
              <a:t>‹#›</a:t>
            </a:fld>
            <a:endParaRPr lang="en-US"/>
          </a:p>
        </p:txBody>
      </p:sp>
    </p:spTree>
    <p:extLst>
      <p:ext uri="{BB962C8B-B14F-4D97-AF65-F5344CB8AC3E}">
        <p14:creationId xmlns:p14="http://schemas.microsoft.com/office/powerpoint/2010/main" val="3834600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00ABF-587D-4D30-B442-B8EA4408D49C}"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41796-177B-4928-BFBA-FA4E03BF40A3}" type="slidenum">
              <a:rPr lang="en-US" smtClean="0"/>
              <a:t>‹#›</a:t>
            </a:fld>
            <a:endParaRPr lang="en-US"/>
          </a:p>
        </p:txBody>
      </p:sp>
    </p:spTree>
    <p:extLst>
      <p:ext uri="{BB962C8B-B14F-4D97-AF65-F5344CB8AC3E}">
        <p14:creationId xmlns:p14="http://schemas.microsoft.com/office/powerpoint/2010/main" val="319122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41796-177B-4928-BFBA-FA4E03BF40A3}" type="slidenum">
              <a:rPr lang="en-US" smtClean="0"/>
              <a:t>1</a:t>
            </a:fld>
            <a:endParaRPr lang="en-US"/>
          </a:p>
        </p:txBody>
      </p:sp>
    </p:spTree>
    <p:extLst>
      <p:ext uri="{BB962C8B-B14F-4D97-AF65-F5344CB8AC3E}">
        <p14:creationId xmlns:p14="http://schemas.microsoft.com/office/powerpoint/2010/main" val="282461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West Coast D. crab management is unique</a:t>
            </a:r>
          </a:p>
          <a:p>
            <a:r>
              <a:rPr lang="en-US" dirty="0"/>
              <a:t>It’s a highly valuable fishery that operates in federal waters, but is managed by the states</a:t>
            </a:r>
          </a:p>
          <a:p>
            <a:r>
              <a:rPr lang="en-US" dirty="0"/>
              <a:t>PSMFC has an import role in facilitating coordination</a:t>
            </a:r>
          </a:p>
          <a:p>
            <a:r>
              <a:rPr lang="en-US" dirty="0"/>
              <a:t>This Tri-State coordination is key!  </a:t>
            </a:r>
          </a:p>
          <a:p>
            <a:r>
              <a:rPr lang="en-US" dirty="0"/>
              <a:t>We established line marking goals early on for the West Coast crab fishery</a:t>
            </a:r>
          </a:p>
        </p:txBody>
      </p:sp>
      <p:sp>
        <p:nvSpPr>
          <p:cNvPr id="4" name="Slide Number Placeholder 3"/>
          <p:cNvSpPr>
            <a:spLocks noGrp="1"/>
          </p:cNvSpPr>
          <p:nvPr>
            <p:ph type="sldNum" sz="quarter" idx="5"/>
          </p:nvPr>
        </p:nvSpPr>
        <p:spPr/>
        <p:txBody>
          <a:bodyPr/>
          <a:lstStyle/>
          <a:p>
            <a:fld id="{D7741796-177B-4928-BFBA-FA4E03BF40A3}" type="slidenum">
              <a:rPr lang="en-US" smtClean="0"/>
              <a:t>2</a:t>
            </a:fld>
            <a:endParaRPr lang="en-US"/>
          </a:p>
        </p:txBody>
      </p:sp>
    </p:spTree>
    <p:extLst>
      <p:ext uri="{BB962C8B-B14F-4D97-AF65-F5344CB8AC3E}">
        <p14:creationId xmlns:p14="http://schemas.microsoft.com/office/powerpoint/2010/main" val="92788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using NMFS line marking analysis as guidance</a:t>
            </a:r>
          </a:p>
        </p:txBody>
      </p:sp>
      <p:sp>
        <p:nvSpPr>
          <p:cNvPr id="4" name="Slide Number Placeholder 3"/>
          <p:cNvSpPr>
            <a:spLocks noGrp="1"/>
          </p:cNvSpPr>
          <p:nvPr>
            <p:ph type="sldNum" sz="quarter" idx="5"/>
          </p:nvPr>
        </p:nvSpPr>
        <p:spPr/>
        <p:txBody>
          <a:bodyPr/>
          <a:lstStyle/>
          <a:p>
            <a:fld id="{D7741796-177B-4928-BFBA-FA4E03BF40A3}" type="slidenum">
              <a:rPr lang="en-US" smtClean="0"/>
              <a:t>3</a:t>
            </a:fld>
            <a:endParaRPr lang="en-US"/>
          </a:p>
        </p:txBody>
      </p:sp>
    </p:spTree>
    <p:extLst>
      <p:ext uri="{BB962C8B-B14F-4D97-AF65-F5344CB8AC3E}">
        <p14:creationId xmlns:p14="http://schemas.microsoft.com/office/powerpoint/2010/main" val="174202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WDFW implemented rules for line marking in the coastal D. crab fishery at the start of the 2020-2021 season</a:t>
            </a:r>
          </a:p>
          <a:p>
            <a:r>
              <a:rPr lang="en-US"/>
              <a:t>We used the year prior for outreach and encouraged line marking on a voluntary basis</a:t>
            </a:r>
          </a:p>
          <a:p>
            <a:r>
              <a:rPr lang="en-US"/>
              <a:t>The rule purposely did not specify how to mark the line, we wanted to encourage experimentation and utilize fishers' expertise to reduce cost and support efficiencies</a:t>
            </a:r>
          </a:p>
          <a:p>
            <a:r>
              <a:rPr lang="en-US"/>
              <a:t>We knew the rule was only a first step and that additional changes were likely</a:t>
            </a:r>
          </a:p>
          <a:p>
            <a:r>
              <a:rPr lang="en-US"/>
              <a:t> </a:t>
            </a:r>
          </a:p>
          <a:p>
            <a:endParaRPr lang="en-US"/>
          </a:p>
        </p:txBody>
      </p:sp>
      <p:sp>
        <p:nvSpPr>
          <p:cNvPr id="4" name="Slide Number Placeholder 3"/>
          <p:cNvSpPr>
            <a:spLocks noGrp="1"/>
          </p:cNvSpPr>
          <p:nvPr>
            <p:ph type="sldNum" sz="quarter" idx="5"/>
          </p:nvPr>
        </p:nvSpPr>
        <p:spPr/>
        <p:txBody>
          <a:bodyPr/>
          <a:lstStyle/>
          <a:p>
            <a:fld id="{D7741796-177B-4928-BFBA-FA4E03BF40A3}" type="slidenum">
              <a:rPr lang="en-US" smtClean="0"/>
              <a:t>4</a:t>
            </a:fld>
            <a:endParaRPr lang="en-US"/>
          </a:p>
        </p:txBody>
      </p:sp>
    </p:spTree>
    <p:extLst>
      <p:ext uri="{BB962C8B-B14F-4D97-AF65-F5344CB8AC3E}">
        <p14:creationId xmlns:p14="http://schemas.microsoft.com/office/powerpoint/2010/main" val="421277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realized that for line marking to be effective, WA specific line marking can’t be used in other fisheries, ODFW implemented a rule to help us with that.  </a:t>
            </a:r>
          </a:p>
          <a:p>
            <a:endParaRPr lang="en-US" dirty="0"/>
          </a:p>
          <a:p>
            <a:r>
              <a:rPr lang="en-US" b="1" i="1" dirty="0"/>
              <a:t>This would be useful to have in CA rule, in WA rule, and in federal rule.</a:t>
            </a:r>
          </a:p>
          <a:p>
            <a:endParaRPr lang="en-US" dirty="0"/>
          </a:p>
          <a:p>
            <a:endParaRPr lang="en-US" dirty="0"/>
          </a:p>
        </p:txBody>
      </p:sp>
      <p:sp>
        <p:nvSpPr>
          <p:cNvPr id="4" name="Slide Number Placeholder 3"/>
          <p:cNvSpPr>
            <a:spLocks noGrp="1"/>
          </p:cNvSpPr>
          <p:nvPr>
            <p:ph type="sldNum" sz="quarter" idx="5"/>
          </p:nvPr>
        </p:nvSpPr>
        <p:spPr/>
        <p:txBody>
          <a:bodyPr/>
          <a:lstStyle/>
          <a:p>
            <a:fld id="{D7741796-177B-4928-BFBA-FA4E03BF40A3}" type="slidenum">
              <a:rPr lang="en-US" smtClean="0"/>
              <a:t>6</a:t>
            </a:fld>
            <a:endParaRPr lang="en-US"/>
          </a:p>
        </p:txBody>
      </p:sp>
    </p:spTree>
    <p:extLst>
      <p:ext uri="{BB962C8B-B14F-4D97-AF65-F5344CB8AC3E}">
        <p14:creationId xmlns:p14="http://schemas.microsoft.com/office/powerpoint/2010/main" val="34338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ODFW views line marking as an essential part of fully understanding the problems and solutions for whale entanglements in fishing gear, and mitigating negative impacts on fisheries without cause.</a:t>
            </a:r>
          </a:p>
          <a:p>
            <a:endParaRPr lang="en-US" dirty="0"/>
          </a:p>
          <a:p>
            <a:r>
              <a:rPr lang="en-US" dirty="0"/>
              <a:t>We have been developing our ideas about an OR-Dungeness mark over the last 2-3 years and are ready to implement, with some finishing work with industry on how best to shape the state requirement.</a:t>
            </a:r>
          </a:p>
          <a:p>
            <a:endParaRPr lang="en-US" dirty="0"/>
          </a:p>
          <a:p>
            <a:r>
              <a:rPr lang="en-US" dirty="0"/>
              <a:t>Oregon fixed gear fisheries that might also get marked</a:t>
            </a:r>
          </a:p>
        </p:txBody>
      </p:sp>
      <p:sp>
        <p:nvSpPr>
          <p:cNvPr id="4" name="Slide Number Placeholder 3"/>
          <p:cNvSpPr>
            <a:spLocks noGrp="1"/>
          </p:cNvSpPr>
          <p:nvPr>
            <p:ph type="sldNum" sz="quarter" idx="5"/>
          </p:nvPr>
        </p:nvSpPr>
        <p:spPr/>
        <p:txBody>
          <a:bodyPr/>
          <a:lstStyle/>
          <a:p>
            <a:fld id="{D7741796-177B-4928-BFBA-FA4E03BF40A3}" type="slidenum">
              <a:rPr lang="en-US" smtClean="0"/>
              <a:t>7</a:t>
            </a:fld>
            <a:endParaRPr lang="en-US"/>
          </a:p>
        </p:txBody>
      </p:sp>
    </p:spTree>
    <p:extLst>
      <p:ext uri="{BB962C8B-B14F-4D97-AF65-F5344CB8AC3E}">
        <p14:creationId xmlns:p14="http://schemas.microsoft.com/office/powerpoint/2010/main" val="246884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41796-177B-4928-BFBA-FA4E03BF40A3}" type="slidenum">
              <a:rPr lang="en-US" smtClean="0"/>
              <a:t>10</a:t>
            </a:fld>
            <a:endParaRPr lang="en-US"/>
          </a:p>
        </p:txBody>
      </p:sp>
    </p:spTree>
    <p:extLst>
      <p:ext uri="{BB962C8B-B14F-4D97-AF65-F5344CB8AC3E}">
        <p14:creationId xmlns:p14="http://schemas.microsoft.com/office/powerpoint/2010/main" val="289721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example, West Coast Dungeness crab gear is purple – Red is WA, Yellow is OR, Black is CA</a:t>
            </a:r>
          </a:p>
        </p:txBody>
      </p:sp>
      <p:sp>
        <p:nvSpPr>
          <p:cNvPr id="4" name="Slide Number Placeholder 3"/>
          <p:cNvSpPr>
            <a:spLocks noGrp="1"/>
          </p:cNvSpPr>
          <p:nvPr>
            <p:ph type="sldNum" sz="quarter" idx="5"/>
          </p:nvPr>
        </p:nvSpPr>
        <p:spPr/>
        <p:txBody>
          <a:bodyPr/>
          <a:lstStyle/>
          <a:p>
            <a:fld id="{D7741796-177B-4928-BFBA-FA4E03BF40A3}" type="slidenum">
              <a:rPr lang="en-US" smtClean="0"/>
              <a:t>11</a:t>
            </a:fld>
            <a:endParaRPr lang="en-US"/>
          </a:p>
        </p:txBody>
      </p:sp>
    </p:spTree>
    <p:extLst>
      <p:ext uri="{BB962C8B-B14F-4D97-AF65-F5344CB8AC3E}">
        <p14:creationId xmlns:p14="http://schemas.microsoft.com/office/powerpoint/2010/main" val="245313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off D. crab, using Oregon as an example, this is what marking in other state managed fisheries could look like</a:t>
            </a:r>
          </a:p>
        </p:txBody>
      </p:sp>
      <p:sp>
        <p:nvSpPr>
          <p:cNvPr id="4" name="Slide Number Placeholder 3"/>
          <p:cNvSpPr>
            <a:spLocks noGrp="1"/>
          </p:cNvSpPr>
          <p:nvPr>
            <p:ph type="sldNum" sz="quarter" idx="5"/>
          </p:nvPr>
        </p:nvSpPr>
        <p:spPr/>
        <p:txBody>
          <a:bodyPr/>
          <a:lstStyle/>
          <a:p>
            <a:fld id="{D7741796-177B-4928-BFBA-FA4E03BF40A3}" type="slidenum">
              <a:rPr lang="en-US" smtClean="0"/>
              <a:t>12</a:t>
            </a:fld>
            <a:endParaRPr lang="en-US"/>
          </a:p>
        </p:txBody>
      </p:sp>
    </p:spTree>
    <p:extLst>
      <p:ext uri="{BB962C8B-B14F-4D97-AF65-F5344CB8AC3E}">
        <p14:creationId xmlns:p14="http://schemas.microsoft.com/office/powerpoint/2010/main" val="428368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RP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9A09-BFBC-474C-9E9B-008D65AA3DDF}"/>
              </a:ext>
            </a:extLst>
          </p:cNvPr>
          <p:cNvSpPr>
            <a:spLocks noGrp="1"/>
          </p:cNvSpPr>
          <p:nvPr>
            <p:ph type="ctrTitle"/>
          </p:nvPr>
        </p:nvSpPr>
        <p:spPr>
          <a:xfrm>
            <a:off x="1524000" y="1855628"/>
            <a:ext cx="9144000" cy="191890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98592-8E97-A843-AE47-E5CB2B0D76C3}"/>
              </a:ext>
            </a:extLst>
          </p:cNvPr>
          <p:cNvSpPr>
            <a:spLocks noGrp="1"/>
          </p:cNvSpPr>
          <p:nvPr>
            <p:ph type="subTitle" idx="1"/>
          </p:nvPr>
        </p:nvSpPr>
        <p:spPr>
          <a:xfrm>
            <a:off x="1524000" y="4142232"/>
            <a:ext cx="9144000" cy="8595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77952-0803-3C45-9B2B-8DF69E8CCA81}"/>
              </a:ext>
            </a:extLst>
          </p:cNvPr>
          <p:cNvSpPr>
            <a:spLocks noGrp="1"/>
          </p:cNvSpPr>
          <p:nvPr>
            <p:ph type="dt" sz="half" idx="10"/>
          </p:nvPr>
        </p:nvSpPr>
        <p:spPr>
          <a:xfrm>
            <a:off x="8382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5" name="Footer Placeholder 4">
            <a:extLst>
              <a:ext uri="{FF2B5EF4-FFF2-40B4-BE49-F238E27FC236}">
                <a16:creationId xmlns:a16="http://schemas.microsoft.com/office/drawing/2014/main" id="{1245E45F-7194-744A-AA71-D2DD5D00F0A6}"/>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9C0F4D94-A3D1-B44B-AAA8-EF5DBA312F2C}"/>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Tree>
    <p:extLst>
      <p:ext uri="{BB962C8B-B14F-4D97-AF65-F5344CB8AC3E}">
        <p14:creationId xmlns:p14="http://schemas.microsoft.com/office/powerpoint/2010/main" val="402846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RP Two Images with Ca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a:xfrm>
            <a:off x="8382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1682496" y="2021734"/>
            <a:ext cx="4348717" cy="28905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8AD75141-DF9F-BC41-9DCB-564645A1EBF2}"/>
              </a:ext>
            </a:extLst>
          </p:cNvPr>
          <p:cNvSpPr>
            <a:spLocks noGrp="1"/>
          </p:cNvSpPr>
          <p:nvPr>
            <p:ph type="pic" idx="13"/>
          </p:nvPr>
        </p:nvSpPr>
        <p:spPr>
          <a:xfrm>
            <a:off x="6289937" y="2021733"/>
            <a:ext cx="4348717" cy="28905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Text Placeholder 16">
            <a:extLst>
              <a:ext uri="{FF2B5EF4-FFF2-40B4-BE49-F238E27FC236}">
                <a16:creationId xmlns:a16="http://schemas.microsoft.com/office/drawing/2014/main" id="{BDC3924D-D69E-4D01-A27F-3839E95C762F}"/>
              </a:ext>
            </a:extLst>
          </p:cNvPr>
          <p:cNvSpPr>
            <a:spLocks noGrp="1"/>
          </p:cNvSpPr>
          <p:nvPr>
            <p:ph type="body" sz="quarter" idx="16" hasCustomPrompt="1"/>
          </p:nvPr>
        </p:nvSpPr>
        <p:spPr>
          <a:xfrm>
            <a:off x="1682750" y="4916488"/>
            <a:ext cx="4348163" cy="600075"/>
          </a:xfrm>
        </p:spPr>
        <p:txBody>
          <a:bodyPr>
            <a:normAutofit/>
          </a:bodyPr>
          <a:lstStyle>
            <a:lvl1pPr marL="0" indent="0">
              <a:buNone/>
              <a:defRPr sz="2000"/>
            </a:lvl1pPr>
          </a:lstStyle>
          <a:p>
            <a:pPr lvl="0"/>
            <a:r>
              <a:rPr lang="en-US"/>
              <a:t>Add description</a:t>
            </a:r>
          </a:p>
        </p:txBody>
      </p:sp>
      <p:sp>
        <p:nvSpPr>
          <p:cNvPr id="19" name="Text Placeholder 16">
            <a:extLst>
              <a:ext uri="{FF2B5EF4-FFF2-40B4-BE49-F238E27FC236}">
                <a16:creationId xmlns:a16="http://schemas.microsoft.com/office/drawing/2014/main" id="{FF356E48-2832-425C-B729-2A55168AD05B}"/>
              </a:ext>
            </a:extLst>
          </p:cNvPr>
          <p:cNvSpPr>
            <a:spLocks noGrp="1"/>
          </p:cNvSpPr>
          <p:nvPr>
            <p:ph type="body" sz="quarter" idx="17" hasCustomPrompt="1"/>
          </p:nvPr>
        </p:nvSpPr>
        <p:spPr>
          <a:xfrm>
            <a:off x="6290491" y="4916488"/>
            <a:ext cx="4348163" cy="600075"/>
          </a:xfrm>
        </p:spPr>
        <p:txBody>
          <a:bodyPr>
            <a:normAutofit/>
          </a:bodyPr>
          <a:lstStyle>
            <a:lvl1pPr marL="0" indent="0">
              <a:buNone/>
              <a:defRPr sz="2000"/>
            </a:lvl1pPr>
          </a:lstStyle>
          <a:p>
            <a:pPr lvl="0"/>
            <a:r>
              <a:rPr lang="en-US"/>
              <a:t>Add description</a:t>
            </a:r>
          </a:p>
        </p:txBody>
      </p:sp>
    </p:spTree>
    <p:extLst>
      <p:ext uri="{BB962C8B-B14F-4D97-AF65-F5344CB8AC3E}">
        <p14:creationId xmlns:p14="http://schemas.microsoft.com/office/powerpoint/2010/main" val="2720912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RP Three Images with Caption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a:xfrm>
            <a:off x="8382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838200" y="2308812"/>
            <a:ext cx="3123420" cy="23159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78F06490-810B-0242-B0ED-3072641C7212}"/>
              </a:ext>
            </a:extLst>
          </p:cNvPr>
          <p:cNvSpPr>
            <a:spLocks noGrp="1"/>
          </p:cNvSpPr>
          <p:nvPr>
            <p:ph type="pic" idx="13"/>
          </p:nvPr>
        </p:nvSpPr>
        <p:spPr>
          <a:xfrm>
            <a:off x="4534290" y="2308812"/>
            <a:ext cx="3123420" cy="23159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0D0E5BB4-D39F-E347-A86E-283A307E1CB6}"/>
              </a:ext>
            </a:extLst>
          </p:cNvPr>
          <p:cNvSpPr>
            <a:spLocks noGrp="1"/>
          </p:cNvSpPr>
          <p:nvPr>
            <p:ph type="pic" idx="14"/>
          </p:nvPr>
        </p:nvSpPr>
        <p:spPr>
          <a:xfrm>
            <a:off x="8230380" y="2308812"/>
            <a:ext cx="3123420" cy="23159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9301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RP 8 Images with Caption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a:xfrm>
            <a:off x="8382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1682496"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096410D8-8CD5-9045-B4FF-AA83B36D8569}"/>
              </a:ext>
            </a:extLst>
          </p:cNvPr>
          <p:cNvSpPr>
            <a:spLocks noGrp="1"/>
          </p:cNvSpPr>
          <p:nvPr>
            <p:ph type="pic" idx="13"/>
          </p:nvPr>
        </p:nvSpPr>
        <p:spPr>
          <a:xfrm>
            <a:off x="4202412"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B2FDC01-B497-0A4A-88C9-33B97D79AA8F}"/>
              </a:ext>
            </a:extLst>
          </p:cNvPr>
          <p:cNvSpPr>
            <a:spLocks noGrp="1"/>
          </p:cNvSpPr>
          <p:nvPr>
            <p:ph type="pic" idx="14"/>
          </p:nvPr>
        </p:nvSpPr>
        <p:spPr>
          <a:xfrm>
            <a:off x="6711695"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3F93801A-276B-F945-BD71-1DE4D12FE1F0}"/>
              </a:ext>
            </a:extLst>
          </p:cNvPr>
          <p:cNvSpPr>
            <a:spLocks noGrp="1"/>
          </p:cNvSpPr>
          <p:nvPr>
            <p:ph type="pic" idx="15"/>
          </p:nvPr>
        </p:nvSpPr>
        <p:spPr>
          <a:xfrm>
            <a:off x="9220978"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5" name="Picture Placeholder 2">
            <a:extLst>
              <a:ext uri="{FF2B5EF4-FFF2-40B4-BE49-F238E27FC236}">
                <a16:creationId xmlns:a16="http://schemas.microsoft.com/office/drawing/2014/main" id="{CE6D128E-666A-2B4E-9AB9-D11B613AC93A}"/>
              </a:ext>
            </a:extLst>
          </p:cNvPr>
          <p:cNvSpPr>
            <a:spLocks noGrp="1"/>
          </p:cNvSpPr>
          <p:nvPr>
            <p:ph type="pic" idx="16"/>
          </p:nvPr>
        </p:nvSpPr>
        <p:spPr>
          <a:xfrm>
            <a:off x="1682496"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C95CFD08-CF49-FC41-958C-7277C7AC3DC2}"/>
              </a:ext>
            </a:extLst>
          </p:cNvPr>
          <p:cNvSpPr>
            <a:spLocks noGrp="1"/>
          </p:cNvSpPr>
          <p:nvPr>
            <p:ph type="pic" idx="17"/>
          </p:nvPr>
        </p:nvSpPr>
        <p:spPr>
          <a:xfrm>
            <a:off x="4202412"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89BDBFA9-42C4-C34B-9571-9CCB56B39F7C}"/>
              </a:ext>
            </a:extLst>
          </p:cNvPr>
          <p:cNvSpPr>
            <a:spLocks noGrp="1"/>
          </p:cNvSpPr>
          <p:nvPr>
            <p:ph type="pic" idx="18"/>
          </p:nvPr>
        </p:nvSpPr>
        <p:spPr>
          <a:xfrm>
            <a:off x="6711695"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54C9DE8C-C388-C441-850D-CC6CFB1D6521}"/>
              </a:ext>
            </a:extLst>
          </p:cNvPr>
          <p:cNvSpPr>
            <a:spLocks noGrp="1"/>
          </p:cNvSpPr>
          <p:nvPr>
            <p:ph type="pic" idx="19"/>
          </p:nvPr>
        </p:nvSpPr>
        <p:spPr>
          <a:xfrm>
            <a:off x="9220978"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273970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RP Image with Descriptio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2DA26-758D-0B4E-A5AF-528D393D0D02}"/>
              </a:ext>
            </a:extLst>
          </p:cNvPr>
          <p:cNvSpPr>
            <a:spLocks noGrp="1"/>
          </p:cNvSpPr>
          <p:nvPr>
            <p:ph idx="1"/>
          </p:nvPr>
        </p:nvSpPr>
        <p:spPr>
          <a:xfrm>
            <a:off x="5183188" y="1754372"/>
            <a:ext cx="6172200" cy="4106678"/>
          </a:xfrm>
        </p:spPr>
        <p:txBody>
          <a:bodyPr/>
          <a:lstStyle>
            <a:lvl1pPr>
              <a:defRPr sz="23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05AB3-F06F-0D4D-AADA-681446FCF8EC}"/>
              </a:ext>
            </a:extLst>
          </p:cNvPr>
          <p:cNvSpPr>
            <a:spLocks noGrp="1"/>
          </p:cNvSpPr>
          <p:nvPr>
            <p:ph type="dt" sz="half" idx="10"/>
          </p:nvPr>
        </p:nvSpPr>
        <p:spPr>
          <a:xfrm>
            <a:off x="8382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6" name="Footer Placeholder 5">
            <a:extLst>
              <a:ext uri="{FF2B5EF4-FFF2-40B4-BE49-F238E27FC236}">
                <a16:creationId xmlns:a16="http://schemas.microsoft.com/office/drawing/2014/main" id="{25B16DB5-87FF-3B41-8682-92A8D277BC96}"/>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7" name="Slide Number Placeholder 6">
            <a:extLst>
              <a:ext uri="{FF2B5EF4-FFF2-40B4-BE49-F238E27FC236}">
                <a16:creationId xmlns:a16="http://schemas.microsoft.com/office/drawing/2014/main" id="{4889F91B-6639-5240-8788-121FB7A87E7E}"/>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
        <p:nvSpPr>
          <p:cNvPr id="8" name="Picture Placeholder 2">
            <a:extLst>
              <a:ext uri="{FF2B5EF4-FFF2-40B4-BE49-F238E27FC236}">
                <a16:creationId xmlns:a16="http://schemas.microsoft.com/office/drawing/2014/main" id="{83945DE2-2D44-7A48-AAF9-9B22D1EEB105}"/>
              </a:ext>
            </a:extLst>
          </p:cNvPr>
          <p:cNvSpPr>
            <a:spLocks noGrp="1"/>
          </p:cNvSpPr>
          <p:nvPr>
            <p:ph type="pic" idx="13"/>
          </p:nvPr>
        </p:nvSpPr>
        <p:spPr>
          <a:xfrm>
            <a:off x="1094658" y="1735616"/>
            <a:ext cx="3806952" cy="4125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1593FDAC-9857-F64B-BE76-16888E45EAC9}"/>
              </a:ext>
            </a:extLst>
          </p:cNvPr>
          <p:cNvSpPr>
            <a:spLocks noGrp="1"/>
          </p:cNvSpPr>
          <p:nvPr>
            <p:ph type="title"/>
          </p:nvPr>
        </p:nvSpPr>
        <p:spPr>
          <a:xfrm>
            <a:off x="1682496" y="365125"/>
            <a:ext cx="9671304" cy="1052195"/>
          </a:xfrm>
        </p:spPr>
        <p:txBody>
          <a:bodyPr/>
          <a:lstStyle/>
          <a:p>
            <a:r>
              <a:rPr lang="en-US"/>
              <a:t>Click to edit Master title style</a:t>
            </a:r>
          </a:p>
        </p:txBody>
      </p:sp>
    </p:spTree>
    <p:extLst>
      <p:ext uri="{BB962C8B-B14F-4D97-AF65-F5344CB8AC3E}">
        <p14:creationId xmlns:p14="http://schemas.microsoft.com/office/powerpoint/2010/main" val="361581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41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MRP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9A09-BFBC-474C-9E9B-008D65AA3DDF}"/>
              </a:ext>
            </a:extLst>
          </p:cNvPr>
          <p:cNvSpPr>
            <a:spLocks noGrp="1"/>
          </p:cNvSpPr>
          <p:nvPr>
            <p:ph type="ctrTitle"/>
          </p:nvPr>
        </p:nvSpPr>
        <p:spPr>
          <a:xfrm>
            <a:off x="1524000" y="1855628"/>
            <a:ext cx="9144000" cy="191890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98592-8E97-A843-AE47-E5CB2B0D76C3}"/>
              </a:ext>
            </a:extLst>
          </p:cNvPr>
          <p:cNvSpPr>
            <a:spLocks noGrp="1"/>
          </p:cNvSpPr>
          <p:nvPr>
            <p:ph type="subTitle" idx="1"/>
          </p:nvPr>
        </p:nvSpPr>
        <p:spPr>
          <a:xfrm>
            <a:off x="1524000" y="4142232"/>
            <a:ext cx="9144000" cy="8595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77952-0803-3C45-9B2B-8DF69E8CCA81}"/>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5" name="Footer Placeholder 4">
            <a:extLst>
              <a:ext uri="{FF2B5EF4-FFF2-40B4-BE49-F238E27FC236}">
                <a16:creationId xmlns:a16="http://schemas.microsoft.com/office/drawing/2014/main" id="{1245E45F-7194-744A-AA71-D2DD5D00F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F4D94-A3D1-B44B-AAA8-EF5DBA312F2C}"/>
              </a:ext>
            </a:extLst>
          </p:cNvPr>
          <p:cNvSpPr>
            <a:spLocks noGrp="1"/>
          </p:cNvSpPr>
          <p:nvPr>
            <p:ph type="sldNum" sz="quarter" idx="12"/>
          </p:nvPr>
        </p:nvSpPr>
        <p:spPr/>
        <p:txBody>
          <a:bodyPr/>
          <a:lstStyle/>
          <a:p>
            <a:fld id="{7DE258C5-6A8C-814A-8377-69C97BB1DC09}" type="slidenum">
              <a:rPr lang="en-US" smtClean="0"/>
              <a:t>‹#›</a:t>
            </a:fld>
            <a:endParaRPr lang="en-US"/>
          </a:p>
        </p:txBody>
      </p:sp>
    </p:spTree>
    <p:extLst>
      <p:ext uri="{BB962C8B-B14F-4D97-AF65-F5344CB8AC3E}">
        <p14:creationId xmlns:p14="http://schemas.microsoft.com/office/powerpoint/2010/main" val="2935564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RP Simpl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A6E7-3364-7A4F-8307-2EFED792D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DDA7F-8162-A648-A05D-D5BE0F89A0FB}"/>
              </a:ext>
            </a:extLst>
          </p:cNvPr>
          <p:cNvSpPr>
            <a:spLocks noGrp="1"/>
          </p:cNvSpPr>
          <p:nvPr>
            <p:ph idx="1"/>
          </p:nvPr>
        </p:nvSpPr>
        <p:spPr>
          <a:xfrm>
            <a:off x="418006" y="1927637"/>
            <a:ext cx="10935794" cy="39183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387F6-4752-FE42-ADB8-C6C21C8BF4B3}"/>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5" name="Footer Placeholder 4">
            <a:extLst>
              <a:ext uri="{FF2B5EF4-FFF2-40B4-BE49-F238E27FC236}">
                <a16:creationId xmlns:a16="http://schemas.microsoft.com/office/drawing/2014/main" id="{1573A88F-159A-614C-B49D-AFEE48E3D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2FC04-B070-9648-AD8A-B95A93342517}"/>
              </a:ext>
            </a:extLst>
          </p:cNvPr>
          <p:cNvSpPr>
            <a:spLocks noGrp="1"/>
          </p:cNvSpPr>
          <p:nvPr>
            <p:ph type="sldNum" sz="quarter" idx="12"/>
          </p:nvPr>
        </p:nvSpPr>
        <p:spPr/>
        <p:txBody>
          <a:bodyPr/>
          <a:lstStyle/>
          <a:p>
            <a:fld id="{7DE258C5-6A8C-814A-8377-69C97BB1DC09}" type="slidenum">
              <a:rPr lang="en-US" smtClean="0"/>
              <a:t>‹#›</a:t>
            </a:fld>
            <a:endParaRPr lang="en-US"/>
          </a:p>
        </p:txBody>
      </p:sp>
    </p:spTree>
    <p:extLst>
      <p:ext uri="{BB962C8B-B14F-4D97-AF65-F5344CB8AC3E}">
        <p14:creationId xmlns:p14="http://schemas.microsoft.com/office/powerpoint/2010/main" val="3358776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MRP Two Colu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5F07-B5ED-2641-99BB-FE1C8387A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62535-271D-BD47-B23E-8E796455C9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9D2C35-1A8C-5942-BF9A-BBF34AF9DA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5922-6D25-5146-B520-D80383D68104}"/>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6" name="Footer Placeholder 5">
            <a:extLst>
              <a:ext uri="{FF2B5EF4-FFF2-40B4-BE49-F238E27FC236}">
                <a16:creationId xmlns:a16="http://schemas.microsoft.com/office/drawing/2014/main" id="{4C184D70-0B25-AA4B-95D0-D534879BC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A765B-AE7B-B345-82FC-BF7645A6221C}"/>
              </a:ext>
            </a:extLst>
          </p:cNvPr>
          <p:cNvSpPr>
            <a:spLocks noGrp="1"/>
          </p:cNvSpPr>
          <p:nvPr>
            <p:ph type="sldNum" sz="quarter" idx="12"/>
          </p:nvPr>
        </p:nvSpPr>
        <p:spPr/>
        <p:txBody>
          <a:bodyPr/>
          <a:lstStyle/>
          <a:p>
            <a:fld id="{7DE258C5-6A8C-814A-8377-69C97BB1DC09}" type="slidenum">
              <a:rPr lang="en-US" smtClean="0"/>
              <a:t>‹#›</a:t>
            </a:fld>
            <a:endParaRPr lang="en-US"/>
          </a:p>
        </p:txBody>
      </p:sp>
    </p:spTree>
    <p:extLst>
      <p:ext uri="{BB962C8B-B14F-4D97-AF65-F5344CB8AC3E}">
        <p14:creationId xmlns:p14="http://schemas.microsoft.com/office/powerpoint/2010/main" val="2794232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RP Two 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70A40F-B629-0D41-95A5-33D50665E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E20604-FF07-F84E-86FA-35585E26F572}"/>
              </a:ext>
            </a:extLst>
          </p:cNvPr>
          <p:cNvSpPr>
            <a:spLocks noGrp="1"/>
          </p:cNvSpPr>
          <p:nvPr>
            <p:ph sz="half" idx="2"/>
          </p:nvPr>
        </p:nvSpPr>
        <p:spPr>
          <a:xfrm>
            <a:off x="839788" y="2505075"/>
            <a:ext cx="5157787" cy="3300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7E254-0A05-8C4C-88D9-ED6151FC8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6BB071-2652-2344-8382-2E9F2DABF683}"/>
              </a:ext>
            </a:extLst>
          </p:cNvPr>
          <p:cNvSpPr>
            <a:spLocks noGrp="1"/>
          </p:cNvSpPr>
          <p:nvPr>
            <p:ph sz="quarter" idx="4"/>
          </p:nvPr>
        </p:nvSpPr>
        <p:spPr>
          <a:xfrm>
            <a:off x="6172200" y="2505075"/>
            <a:ext cx="5183188" cy="33003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F730F6-FA10-DC42-BE93-C42430856783}"/>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8" name="Footer Placeholder 7">
            <a:extLst>
              <a:ext uri="{FF2B5EF4-FFF2-40B4-BE49-F238E27FC236}">
                <a16:creationId xmlns:a16="http://schemas.microsoft.com/office/drawing/2014/main" id="{1F742013-D11E-D64B-8DA4-04C478FB58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372715-5432-DC4E-ACEA-E1FE6A2F26B3}"/>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10" name="Title 1">
            <a:extLst>
              <a:ext uri="{FF2B5EF4-FFF2-40B4-BE49-F238E27FC236}">
                <a16:creationId xmlns:a16="http://schemas.microsoft.com/office/drawing/2014/main" id="{5D6C72E1-128D-894C-AAAB-E5922F5F6285}"/>
              </a:ext>
            </a:extLst>
          </p:cNvPr>
          <p:cNvSpPr>
            <a:spLocks noGrp="1"/>
          </p:cNvSpPr>
          <p:nvPr>
            <p:ph type="title"/>
          </p:nvPr>
        </p:nvSpPr>
        <p:spPr>
          <a:xfrm>
            <a:off x="1682496" y="365125"/>
            <a:ext cx="9671304" cy="1052195"/>
          </a:xfrm>
        </p:spPr>
        <p:txBody>
          <a:bodyPr/>
          <a:lstStyle/>
          <a:p>
            <a:r>
              <a:rPr lang="en-US"/>
              <a:t>Click to edit Master title style</a:t>
            </a:r>
          </a:p>
        </p:txBody>
      </p:sp>
    </p:spTree>
    <p:extLst>
      <p:ext uri="{BB962C8B-B14F-4D97-AF65-F5344CB8AC3E}">
        <p14:creationId xmlns:p14="http://schemas.microsoft.com/office/powerpoint/2010/main" val="2203280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RP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hasCustomPrompt="1"/>
          </p:nvPr>
        </p:nvSpPr>
        <p:spPr/>
        <p:txBody>
          <a:bodyPr/>
          <a:lstStyle>
            <a:lvl1pPr>
              <a:defRPr/>
            </a:lvl1pPr>
          </a:lstStyle>
          <a:p>
            <a:r>
              <a:rPr lang="en-US"/>
              <a:t>Click to edit Master title style (full bleed picture)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0" y="1417320"/>
            <a:ext cx="12192000" cy="46751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3604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RP Simpl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A6E7-3364-7A4F-8307-2EFED792D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DDA7F-8162-A648-A05D-D5BE0F89A0FB}"/>
              </a:ext>
            </a:extLst>
          </p:cNvPr>
          <p:cNvSpPr>
            <a:spLocks noGrp="1"/>
          </p:cNvSpPr>
          <p:nvPr>
            <p:ph idx="1"/>
          </p:nvPr>
        </p:nvSpPr>
        <p:spPr>
          <a:xfrm>
            <a:off x="418006" y="1927637"/>
            <a:ext cx="10935794" cy="391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387F6-4752-FE42-ADB8-C6C21C8BF4B3}"/>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5" name="Footer Placeholder 4">
            <a:extLst>
              <a:ext uri="{FF2B5EF4-FFF2-40B4-BE49-F238E27FC236}">
                <a16:creationId xmlns:a16="http://schemas.microsoft.com/office/drawing/2014/main" id="{1573A88F-159A-614C-B49D-AFEE48E3D32C}"/>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33E2FC04-B070-9648-AD8A-B95A93342517}"/>
              </a:ext>
            </a:extLst>
          </p:cNvPr>
          <p:cNvSpPr>
            <a:spLocks noGrp="1"/>
          </p:cNvSpPr>
          <p:nvPr>
            <p:ph type="sldNum" sz="quarter" idx="12"/>
          </p:nvPr>
        </p:nvSpPr>
        <p:spPr>
          <a:xfrm>
            <a:off x="8610600" y="6356350"/>
            <a:ext cx="2743200" cy="365125"/>
          </a:xfrm>
          <a:prstGeom prst="rect">
            <a:avLst/>
          </a:prstGeom>
        </p:spPr>
        <p:txBody>
          <a:bodyPr/>
          <a:lstStyle/>
          <a:p>
            <a:fld id="{7DE258C5-6A8C-814A-8377-69C97BB1DC09}" type="slidenum">
              <a:rPr lang="en-US" smtClean="0"/>
              <a:t>‹#›</a:t>
            </a:fld>
            <a:endParaRPr lang="en-US"/>
          </a:p>
        </p:txBody>
      </p:sp>
    </p:spTree>
    <p:extLst>
      <p:ext uri="{BB962C8B-B14F-4D97-AF65-F5344CB8AC3E}">
        <p14:creationId xmlns:p14="http://schemas.microsoft.com/office/powerpoint/2010/main" val="3722836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RP Image with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1682496" y="1658678"/>
            <a:ext cx="8811839" cy="40297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21002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RP Picture with Callou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3581400" y="3457130"/>
            <a:ext cx="4348717" cy="24454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Content Placeholder 2">
            <a:extLst>
              <a:ext uri="{FF2B5EF4-FFF2-40B4-BE49-F238E27FC236}">
                <a16:creationId xmlns:a16="http://schemas.microsoft.com/office/drawing/2014/main" id="{EFED97A0-A209-F944-8312-51523032CF81}"/>
              </a:ext>
            </a:extLst>
          </p:cNvPr>
          <p:cNvSpPr>
            <a:spLocks noGrp="1"/>
          </p:cNvSpPr>
          <p:nvPr>
            <p:ph idx="13" hasCustomPrompt="1"/>
          </p:nvPr>
        </p:nvSpPr>
        <p:spPr>
          <a:xfrm>
            <a:off x="1020726" y="1648047"/>
            <a:ext cx="6909391" cy="1584251"/>
          </a:xfrm>
        </p:spPr>
        <p:txBody>
          <a:bodyPr/>
          <a:lstStyle>
            <a:lvl1pPr>
              <a:defRPr sz="3200"/>
            </a:lvl1pPr>
            <a:lvl2pPr marL="457200" indent="0">
              <a:buFont typeface="Arial" panose="020B0604020202020204" pitchFamily="34" charse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a:t>Add blurb as needed. Placeholder text. Lorem ipsum. </a:t>
            </a:r>
          </a:p>
        </p:txBody>
      </p:sp>
    </p:spTree>
    <p:extLst>
      <p:ext uri="{BB962C8B-B14F-4D97-AF65-F5344CB8AC3E}">
        <p14:creationId xmlns:p14="http://schemas.microsoft.com/office/powerpoint/2010/main" val="822056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RP Picture with Red Callou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1682496" y="1658678"/>
            <a:ext cx="5887885" cy="4125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165509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RP Picture/Map/Graphic with Caption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1682496" y="2021733"/>
            <a:ext cx="7482769" cy="31456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077046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RP Two Images with Captio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1682496" y="2021734"/>
            <a:ext cx="4348717" cy="28905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a:extLst>
              <a:ext uri="{FF2B5EF4-FFF2-40B4-BE49-F238E27FC236}">
                <a16:creationId xmlns:a16="http://schemas.microsoft.com/office/drawing/2014/main" id="{8AD75141-DF9F-BC41-9DCB-564645A1EBF2}"/>
              </a:ext>
            </a:extLst>
          </p:cNvPr>
          <p:cNvSpPr>
            <a:spLocks noGrp="1"/>
          </p:cNvSpPr>
          <p:nvPr>
            <p:ph type="pic" idx="13"/>
          </p:nvPr>
        </p:nvSpPr>
        <p:spPr>
          <a:xfrm>
            <a:off x="6289937" y="2021733"/>
            <a:ext cx="4348717" cy="28905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16">
            <a:extLst>
              <a:ext uri="{FF2B5EF4-FFF2-40B4-BE49-F238E27FC236}">
                <a16:creationId xmlns:a16="http://schemas.microsoft.com/office/drawing/2014/main" id="{B9F6CA1B-8232-4D79-88AE-6412643FAC35}"/>
              </a:ext>
            </a:extLst>
          </p:cNvPr>
          <p:cNvSpPr>
            <a:spLocks noGrp="1"/>
          </p:cNvSpPr>
          <p:nvPr>
            <p:ph type="body" sz="quarter" idx="16" hasCustomPrompt="1"/>
          </p:nvPr>
        </p:nvSpPr>
        <p:spPr>
          <a:xfrm>
            <a:off x="1682750" y="4916488"/>
            <a:ext cx="4348163" cy="600075"/>
          </a:xfrm>
        </p:spPr>
        <p:txBody>
          <a:bodyPr>
            <a:normAutofit/>
          </a:bodyPr>
          <a:lstStyle>
            <a:lvl1pPr marL="0" indent="0">
              <a:buNone/>
              <a:defRPr sz="2000"/>
            </a:lvl1pPr>
          </a:lstStyle>
          <a:p>
            <a:pPr lvl="0"/>
            <a:r>
              <a:rPr lang="en-US"/>
              <a:t>Add description</a:t>
            </a:r>
          </a:p>
        </p:txBody>
      </p:sp>
      <p:sp>
        <p:nvSpPr>
          <p:cNvPr id="13" name="Text Placeholder 16">
            <a:extLst>
              <a:ext uri="{FF2B5EF4-FFF2-40B4-BE49-F238E27FC236}">
                <a16:creationId xmlns:a16="http://schemas.microsoft.com/office/drawing/2014/main" id="{5F2D2A03-F186-43A7-859E-168DF9B3785D}"/>
              </a:ext>
            </a:extLst>
          </p:cNvPr>
          <p:cNvSpPr>
            <a:spLocks noGrp="1"/>
          </p:cNvSpPr>
          <p:nvPr>
            <p:ph type="body" sz="quarter" idx="17" hasCustomPrompt="1"/>
          </p:nvPr>
        </p:nvSpPr>
        <p:spPr>
          <a:xfrm>
            <a:off x="6290491" y="4916488"/>
            <a:ext cx="4348163" cy="600075"/>
          </a:xfrm>
        </p:spPr>
        <p:txBody>
          <a:bodyPr>
            <a:normAutofit/>
          </a:bodyPr>
          <a:lstStyle>
            <a:lvl1pPr marL="0" indent="0">
              <a:buNone/>
              <a:defRPr sz="2000"/>
            </a:lvl1pPr>
          </a:lstStyle>
          <a:p>
            <a:pPr lvl="0"/>
            <a:r>
              <a:rPr lang="en-US"/>
              <a:t>Add description</a:t>
            </a:r>
          </a:p>
        </p:txBody>
      </p:sp>
    </p:spTree>
    <p:extLst>
      <p:ext uri="{BB962C8B-B14F-4D97-AF65-F5344CB8AC3E}">
        <p14:creationId xmlns:p14="http://schemas.microsoft.com/office/powerpoint/2010/main" val="912536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RP Three Images with Caption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838200" y="2308812"/>
            <a:ext cx="3123420" cy="23159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78F06490-810B-0242-B0ED-3072641C7212}"/>
              </a:ext>
            </a:extLst>
          </p:cNvPr>
          <p:cNvSpPr>
            <a:spLocks noGrp="1"/>
          </p:cNvSpPr>
          <p:nvPr>
            <p:ph type="pic" idx="13"/>
          </p:nvPr>
        </p:nvSpPr>
        <p:spPr>
          <a:xfrm>
            <a:off x="4534290" y="2308812"/>
            <a:ext cx="3123420" cy="23159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0D0E5BB4-D39F-E347-A86E-283A307E1CB6}"/>
              </a:ext>
            </a:extLst>
          </p:cNvPr>
          <p:cNvSpPr>
            <a:spLocks noGrp="1"/>
          </p:cNvSpPr>
          <p:nvPr>
            <p:ph type="pic" idx="14"/>
          </p:nvPr>
        </p:nvSpPr>
        <p:spPr>
          <a:xfrm>
            <a:off x="8230380" y="2308812"/>
            <a:ext cx="3123420" cy="23159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826469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RP 8 Images with Caption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1682496"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a:extLst>
              <a:ext uri="{FF2B5EF4-FFF2-40B4-BE49-F238E27FC236}">
                <a16:creationId xmlns:a16="http://schemas.microsoft.com/office/drawing/2014/main" id="{096410D8-8CD5-9045-B4FF-AA83B36D8569}"/>
              </a:ext>
            </a:extLst>
          </p:cNvPr>
          <p:cNvSpPr>
            <a:spLocks noGrp="1"/>
          </p:cNvSpPr>
          <p:nvPr>
            <p:ph type="pic" idx="13"/>
          </p:nvPr>
        </p:nvSpPr>
        <p:spPr>
          <a:xfrm>
            <a:off x="4202412"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8B2FDC01-B497-0A4A-88C9-33B97D79AA8F}"/>
              </a:ext>
            </a:extLst>
          </p:cNvPr>
          <p:cNvSpPr>
            <a:spLocks noGrp="1"/>
          </p:cNvSpPr>
          <p:nvPr>
            <p:ph type="pic" idx="14"/>
          </p:nvPr>
        </p:nvSpPr>
        <p:spPr>
          <a:xfrm>
            <a:off x="6711695"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a:extLst>
              <a:ext uri="{FF2B5EF4-FFF2-40B4-BE49-F238E27FC236}">
                <a16:creationId xmlns:a16="http://schemas.microsoft.com/office/drawing/2014/main" id="{3F93801A-276B-F945-BD71-1DE4D12FE1F0}"/>
              </a:ext>
            </a:extLst>
          </p:cNvPr>
          <p:cNvSpPr>
            <a:spLocks noGrp="1"/>
          </p:cNvSpPr>
          <p:nvPr>
            <p:ph type="pic" idx="15"/>
          </p:nvPr>
        </p:nvSpPr>
        <p:spPr>
          <a:xfrm>
            <a:off x="9220978" y="1708709"/>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5" name="Picture Placeholder 2">
            <a:extLst>
              <a:ext uri="{FF2B5EF4-FFF2-40B4-BE49-F238E27FC236}">
                <a16:creationId xmlns:a16="http://schemas.microsoft.com/office/drawing/2014/main" id="{CE6D128E-666A-2B4E-9AB9-D11B613AC93A}"/>
              </a:ext>
            </a:extLst>
          </p:cNvPr>
          <p:cNvSpPr>
            <a:spLocks noGrp="1"/>
          </p:cNvSpPr>
          <p:nvPr>
            <p:ph type="pic" idx="16"/>
          </p:nvPr>
        </p:nvSpPr>
        <p:spPr>
          <a:xfrm>
            <a:off x="1682496"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C95CFD08-CF49-FC41-958C-7277C7AC3DC2}"/>
              </a:ext>
            </a:extLst>
          </p:cNvPr>
          <p:cNvSpPr>
            <a:spLocks noGrp="1"/>
          </p:cNvSpPr>
          <p:nvPr>
            <p:ph type="pic" idx="17"/>
          </p:nvPr>
        </p:nvSpPr>
        <p:spPr>
          <a:xfrm>
            <a:off x="4202412"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7" name="Picture Placeholder 2">
            <a:extLst>
              <a:ext uri="{FF2B5EF4-FFF2-40B4-BE49-F238E27FC236}">
                <a16:creationId xmlns:a16="http://schemas.microsoft.com/office/drawing/2014/main" id="{89BDBFA9-42C4-C34B-9571-9CCB56B39F7C}"/>
              </a:ext>
            </a:extLst>
          </p:cNvPr>
          <p:cNvSpPr>
            <a:spLocks noGrp="1"/>
          </p:cNvSpPr>
          <p:nvPr>
            <p:ph type="pic" idx="18"/>
          </p:nvPr>
        </p:nvSpPr>
        <p:spPr>
          <a:xfrm>
            <a:off x="6711695"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54C9DE8C-C388-C441-850D-CC6CFB1D6521}"/>
              </a:ext>
            </a:extLst>
          </p:cNvPr>
          <p:cNvSpPr>
            <a:spLocks noGrp="1"/>
          </p:cNvSpPr>
          <p:nvPr>
            <p:ph type="pic" idx="19"/>
          </p:nvPr>
        </p:nvSpPr>
        <p:spPr>
          <a:xfrm>
            <a:off x="9220978" y="3682287"/>
            <a:ext cx="2081430" cy="16821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167987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RP Image with Description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E2DA26-758D-0B4E-A5AF-528D393D0D02}"/>
              </a:ext>
            </a:extLst>
          </p:cNvPr>
          <p:cNvSpPr>
            <a:spLocks noGrp="1"/>
          </p:cNvSpPr>
          <p:nvPr>
            <p:ph idx="1"/>
          </p:nvPr>
        </p:nvSpPr>
        <p:spPr>
          <a:xfrm>
            <a:off x="5183188" y="1754372"/>
            <a:ext cx="6172200" cy="4106678"/>
          </a:xfrm>
        </p:spPr>
        <p:txBody>
          <a:bodyPr/>
          <a:lstStyle>
            <a:lvl1pPr>
              <a:defRPr sz="23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05AB3-F06F-0D4D-AADA-681446FCF8EC}"/>
              </a:ext>
            </a:extLst>
          </p:cNvPr>
          <p:cNvSpPr>
            <a:spLocks noGrp="1"/>
          </p:cNvSpPr>
          <p:nvPr>
            <p:ph type="dt" sz="half" idx="10"/>
          </p:nvPr>
        </p:nvSpPr>
        <p:spPr/>
        <p:txBody>
          <a:bodyPr/>
          <a:lstStyle/>
          <a:p>
            <a:fld id="{6A88FC3D-A5A4-0B4E-B5E1-2A941F4A3620}" type="datetimeFigureOut">
              <a:rPr lang="en-US" smtClean="0"/>
              <a:t>8/22/2022</a:t>
            </a:fld>
            <a:endParaRPr lang="en-US"/>
          </a:p>
        </p:txBody>
      </p:sp>
      <p:sp>
        <p:nvSpPr>
          <p:cNvPr id="6" name="Footer Placeholder 5">
            <a:extLst>
              <a:ext uri="{FF2B5EF4-FFF2-40B4-BE49-F238E27FC236}">
                <a16:creationId xmlns:a16="http://schemas.microsoft.com/office/drawing/2014/main" id="{25B16DB5-87FF-3B41-8682-92A8D277B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89F91B-6639-5240-8788-121FB7A87E7E}"/>
              </a:ext>
            </a:extLst>
          </p:cNvPr>
          <p:cNvSpPr>
            <a:spLocks noGrp="1"/>
          </p:cNvSpPr>
          <p:nvPr>
            <p:ph type="sldNum" sz="quarter" idx="12"/>
          </p:nvPr>
        </p:nvSpPr>
        <p:spPr/>
        <p:txBody>
          <a:bodyPr/>
          <a:lstStyle/>
          <a:p>
            <a:fld id="{7DE258C5-6A8C-814A-8377-69C97BB1DC09}" type="slidenum">
              <a:rPr lang="en-US" smtClean="0"/>
              <a:t>‹#›</a:t>
            </a:fld>
            <a:endParaRPr lang="en-US"/>
          </a:p>
        </p:txBody>
      </p:sp>
      <p:sp>
        <p:nvSpPr>
          <p:cNvPr id="8" name="Picture Placeholder 2">
            <a:extLst>
              <a:ext uri="{FF2B5EF4-FFF2-40B4-BE49-F238E27FC236}">
                <a16:creationId xmlns:a16="http://schemas.microsoft.com/office/drawing/2014/main" id="{83945DE2-2D44-7A48-AAF9-9B22D1EEB105}"/>
              </a:ext>
            </a:extLst>
          </p:cNvPr>
          <p:cNvSpPr>
            <a:spLocks noGrp="1"/>
          </p:cNvSpPr>
          <p:nvPr>
            <p:ph type="pic" idx="13"/>
          </p:nvPr>
        </p:nvSpPr>
        <p:spPr>
          <a:xfrm>
            <a:off x="1094658" y="1735616"/>
            <a:ext cx="3806952" cy="4125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1593FDAC-9857-F64B-BE76-16888E45EAC9}"/>
              </a:ext>
            </a:extLst>
          </p:cNvPr>
          <p:cNvSpPr>
            <a:spLocks noGrp="1"/>
          </p:cNvSpPr>
          <p:nvPr>
            <p:ph type="title"/>
          </p:nvPr>
        </p:nvSpPr>
        <p:spPr>
          <a:xfrm>
            <a:off x="1682496" y="365125"/>
            <a:ext cx="9671304" cy="1052195"/>
          </a:xfrm>
        </p:spPr>
        <p:txBody>
          <a:bodyPr/>
          <a:lstStyle/>
          <a:p>
            <a:r>
              <a:rPr lang="en-US"/>
              <a:t>Click to edit Master title style</a:t>
            </a:r>
          </a:p>
        </p:txBody>
      </p:sp>
    </p:spTree>
    <p:extLst>
      <p:ext uri="{BB962C8B-B14F-4D97-AF65-F5344CB8AC3E}">
        <p14:creationId xmlns:p14="http://schemas.microsoft.com/office/powerpoint/2010/main" val="2885358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99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60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MRP Two Colu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5F07-B5ED-2641-99BB-FE1C8387A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62535-271D-BD47-B23E-8E796455C9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9D2C35-1A8C-5942-BF9A-BBF34AF9DA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25922-6D25-5146-B520-D80383D68104}"/>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6" name="Footer Placeholder 5">
            <a:extLst>
              <a:ext uri="{FF2B5EF4-FFF2-40B4-BE49-F238E27FC236}">
                <a16:creationId xmlns:a16="http://schemas.microsoft.com/office/drawing/2014/main" id="{4C184D70-0B25-AA4B-95D0-D534879BCE32}"/>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7" name="Slide Number Placeholder 6">
            <a:extLst>
              <a:ext uri="{FF2B5EF4-FFF2-40B4-BE49-F238E27FC236}">
                <a16:creationId xmlns:a16="http://schemas.microsoft.com/office/drawing/2014/main" id="{7CCA765B-AE7B-B345-82FC-BF7645A6221C}"/>
              </a:ext>
            </a:extLst>
          </p:cNvPr>
          <p:cNvSpPr>
            <a:spLocks noGrp="1"/>
          </p:cNvSpPr>
          <p:nvPr>
            <p:ph type="sldNum" sz="quarter" idx="12"/>
          </p:nvPr>
        </p:nvSpPr>
        <p:spPr>
          <a:xfrm>
            <a:off x="8610600" y="6356350"/>
            <a:ext cx="2743200" cy="365125"/>
          </a:xfrm>
          <a:prstGeom prst="rect">
            <a:avLst/>
          </a:prstGeom>
        </p:spPr>
        <p:txBody>
          <a:bodyPr/>
          <a:lstStyle/>
          <a:p>
            <a:fld id="{7DE258C5-6A8C-814A-8377-69C97BB1DC09}" type="slidenum">
              <a:rPr lang="en-US" smtClean="0"/>
              <a:t>‹#›</a:t>
            </a:fld>
            <a:endParaRPr lang="en-US"/>
          </a:p>
        </p:txBody>
      </p:sp>
    </p:spTree>
    <p:extLst>
      <p:ext uri="{BB962C8B-B14F-4D97-AF65-F5344CB8AC3E}">
        <p14:creationId xmlns:p14="http://schemas.microsoft.com/office/powerpoint/2010/main" val="233390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336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MRP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9A09-BFBC-474C-9E9B-008D65AA3DDF}"/>
              </a:ext>
            </a:extLst>
          </p:cNvPr>
          <p:cNvSpPr>
            <a:spLocks noGrp="1"/>
          </p:cNvSpPr>
          <p:nvPr>
            <p:ph type="ctrTitle"/>
          </p:nvPr>
        </p:nvSpPr>
        <p:spPr>
          <a:xfrm>
            <a:off x="1524000" y="1855628"/>
            <a:ext cx="9144000" cy="191890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298592-8E97-A843-AE47-E5CB2B0D76C3}"/>
              </a:ext>
            </a:extLst>
          </p:cNvPr>
          <p:cNvSpPr>
            <a:spLocks noGrp="1"/>
          </p:cNvSpPr>
          <p:nvPr>
            <p:ph type="subTitle" idx="1"/>
          </p:nvPr>
        </p:nvSpPr>
        <p:spPr>
          <a:xfrm>
            <a:off x="1524000" y="4142232"/>
            <a:ext cx="9144000" cy="8595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77952-0803-3C45-9B2B-8DF69E8CCA81}"/>
              </a:ext>
            </a:extLst>
          </p:cNvPr>
          <p:cNvSpPr>
            <a:spLocks noGrp="1"/>
          </p:cNvSpPr>
          <p:nvPr>
            <p:ph type="dt" sz="half" idx="10"/>
          </p:nvPr>
        </p:nvSpPr>
        <p:spPr>
          <a:xfrm>
            <a:off x="8382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5" name="Footer Placeholder 4">
            <a:extLst>
              <a:ext uri="{FF2B5EF4-FFF2-40B4-BE49-F238E27FC236}">
                <a16:creationId xmlns:a16="http://schemas.microsoft.com/office/drawing/2014/main" id="{1245E45F-7194-744A-AA71-D2DD5D00F0A6}"/>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9C0F4D94-A3D1-B44B-AAA8-EF5DBA312F2C}"/>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Tree>
    <p:extLst>
      <p:ext uri="{BB962C8B-B14F-4D97-AF65-F5344CB8AC3E}">
        <p14:creationId xmlns:p14="http://schemas.microsoft.com/office/powerpoint/2010/main" val="929259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MRP Simple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3A6E7-3364-7A4F-8307-2EFED792D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DDA7F-8162-A648-A05D-D5BE0F89A0FB}"/>
              </a:ext>
            </a:extLst>
          </p:cNvPr>
          <p:cNvSpPr>
            <a:spLocks noGrp="1"/>
          </p:cNvSpPr>
          <p:nvPr>
            <p:ph idx="1"/>
          </p:nvPr>
        </p:nvSpPr>
        <p:spPr>
          <a:xfrm>
            <a:off x="418006" y="1927637"/>
            <a:ext cx="10935794" cy="391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387F6-4752-FE42-ADB8-C6C21C8BF4B3}"/>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5" name="Footer Placeholder 4">
            <a:extLst>
              <a:ext uri="{FF2B5EF4-FFF2-40B4-BE49-F238E27FC236}">
                <a16:creationId xmlns:a16="http://schemas.microsoft.com/office/drawing/2014/main" id="{1573A88F-159A-614C-B49D-AFEE48E3D32C}"/>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33E2FC04-B070-9648-AD8A-B95A93342517}"/>
              </a:ext>
            </a:extLst>
          </p:cNvPr>
          <p:cNvSpPr>
            <a:spLocks noGrp="1"/>
          </p:cNvSpPr>
          <p:nvPr>
            <p:ph type="sldNum" sz="quarter" idx="12"/>
          </p:nvPr>
        </p:nvSpPr>
        <p:spPr>
          <a:xfrm>
            <a:off x="8610600" y="6356350"/>
            <a:ext cx="2743200" cy="365125"/>
          </a:xfrm>
          <a:prstGeom prst="rect">
            <a:avLst/>
          </a:prstGeom>
        </p:spPr>
        <p:txBody>
          <a:bodyPr/>
          <a:lstStyle/>
          <a:p>
            <a:fld id="{7DE258C5-6A8C-814A-8377-69C97BB1DC09}" type="slidenum">
              <a:rPr lang="en-US" smtClean="0"/>
              <a:t>‹#›</a:t>
            </a:fld>
            <a:endParaRPr lang="en-US"/>
          </a:p>
        </p:txBody>
      </p:sp>
    </p:spTree>
    <p:extLst>
      <p:ext uri="{BB962C8B-B14F-4D97-AF65-F5344CB8AC3E}">
        <p14:creationId xmlns:p14="http://schemas.microsoft.com/office/powerpoint/2010/main" val="150510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RP Two Column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70A40F-B629-0D41-95A5-33D50665E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E20604-FF07-F84E-86FA-35585E26F572}"/>
              </a:ext>
            </a:extLst>
          </p:cNvPr>
          <p:cNvSpPr>
            <a:spLocks noGrp="1"/>
          </p:cNvSpPr>
          <p:nvPr>
            <p:ph sz="half" idx="2"/>
          </p:nvPr>
        </p:nvSpPr>
        <p:spPr>
          <a:xfrm>
            <a:off x="839788" y="2505075"/>
            <a:ext cx="5157787" cy="330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A7E254-0A05-8C4C-88D9-ED6151FC8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6BB071-2652-2344-8382-2E9F2DABF683}"/>
              </a:ext>
            </a:extLst>
          </p:cNvPr>
          <p:cNvSpPr>
            <a:spLocks noGrp="1"/>
          </p:cNvSpPr>
          <p:nvPr>
            <p:ph sz="quarter" idx="4"/>
          </p:nvPr>
        </p:nvSpPr>
        <p:spPr>
          <a:xfrm>
            <a:off x="6172200" y="2505075"/>
            <a:ext cx="5183188" cy="330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F730F6-FA10-DC42-BE93-C42430856783}"/>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8" name="Footer Placeholder 7">
            <a:extLst>
              <a:ext uri="{FF2B5EF4-FFF2-40B4-BE49-F238E27FC236}">
                <a16:creationId xmlns:a16="http://schemas.microsoft.com/office/drawing/2014/main" id="{1F742013-D11E-D64B-8DA4-04C478FB58E1}"/>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9" name="Slide Number Placeholder 8">
            <a:extLst>
              <a:ext uri="{FF2B5EF4-FFF2-40B4-BE49-F238E27FC236}">
                <a16:creationId xmlns:a16="http://schemas.microsoft.com/office/drawing/2014/main" id="{8E372715-5432-DC4E-ACEA-E1FE6A2F26B3}"/>
              </a:ext>
            </a:extLst>
          </p:cNvPr>
          <p:cNvSpPr>
            <a:spLocks noGrp="1"/>
          </p:cNvSpPr>
          <p:nvPr>
            <p:ph type="sldNum" sz="quarter" idx="12"/>
          </p:nvPr>
        </p:nvSpPr>
        <p:spPr>
          <a:xfrm>
            <a:off x="8610600" y="6356350"/>
            <a:ext cx="2743200" cy="365125"/>
          </a:xfrm>
          <a:prstGeom prst="rect">
            <a:avLst/>
          </a:prstGeom>
        </p:spPr>
        <p:txBody>
          <a:bodyPr/>
          <a:lstStyle/>
          <a:p>
            <a:fld id="{7DE258C5-6A8C-814A-8377-69C97BB1DC09}" type="slidenum">
              <a:rPr lang="en-US" smtClean="0"/>
              <a:t>‹#›</a:t>
            </a:fld>
            <a:endParaRPr lang="en-US"/>
          </a:p>
        </p:txBody>
      </p:sp>
      <p:sp>
        <p:nvSpPr>
          <p:cNvPr id="10" name="Title 1">
            <a:extLst>
              <a:ext uri="{FF2B5EF4-FFF2-40B4-BE49-F238E27FC236}">
                <a16:creationId xmlns:a16="http://schemas.microsoft.com/office/drawing/2014/main" id="{5D6C72E1-128D-894C-AAAB-E5922F5F6285}"/>
              </a:ext>
            </a:extLst>
          </p:cNvPr>
          <p:cNvSpPr>
            <a:spLocks noGrp="1"/>
          </p:cNvSpPr>
          <p:nvPr>
            <p:ph type="title"/>
          </p:nvPr>
        </p:nvSpPr>
        <p:spPr>
          <a:xfrm>
            <a:off x="1682496" y="365125"/>
            <a:ext cx="9671304" cy="1052195"/>
          </a:xfrm>
        </p:spPr>
        <p:txBody>
          <a:bodyPr/>
          <a:lstStyle/>
          <a:p>
            <a:r>
              <a:rPr lang="en-US"/>
              <a:t>Click to edit Master title style</a:t>
            </a:r>
          </a:p>
        </p:txBody>
      </p:sp>
    </p:spTree>
    <p:extLst>
      <p:ext uri="{BB962C8B-B14F-4D97-AF65-F5344CB8AC3E}">
        <p14:creationId xmlns:p14="http://schemas.microsoft.com/office/powerpoint/2010/main" val="312259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RP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hasCustomPrompt="1"/>
          </p:nvPr>
        </p:nvSpPr>
        <p:spPr/>
        <p:txBody>
          <a:bodyPr/>
          <a:lstStyle>
            <a:lvl1pPr>
              <a:defRPr/>
            </a:lvl1pPr>
          </a:lstStyle>
          <a:p>
            <a:r>
              <a:rPr lang="en-US"/>
              <a:t>Click to edit Master title style (full bleed picture)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a:xfrm>
            <a:off x="8610600" y="6356350"/>
            <a:ext cx="2743200" cy="365125"/>
          </a:xfrm>
          <a:prstGeom prst="rect">
            <a:avLst/>
          </a:prstGeom>
        </p:spPr>
        <p:txBody>
          <a:bodyPr/>
          <a:lstStyle/>
          <a:p>
            <a:fld id="{7DE258C5-6A8C-814A-8377-69C97BB1DC09}" type="slidenum">
              <a:rPr lang="en-US" smtClean="0"/>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0" y="1417320"/>
            <a:ext cx="12192000" cy="46751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03240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RP Image with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a:xfrm>
            <a:off x="8610600" y="6356350"/>
            <a:ext cx="2743200" cy="365125"/>
          </a:xfrm>
          <a:prstGeom prst="rect">
            <a:avLst/>
          </a:prstGeom>
        </p:spPr>
        <p:txBody>
          <a:bodyPr/>
          <a:lstStyle/>
          <a:p>
            <a:fld id="{7DE258C5-6A8C-814A-8377-69C97BB1DC09}" type="slidenum">
              <a:rPr lang="en-US" smtClean="0"/>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1682496" y="1658678"/>
            <a:ext cx="8811839" cy="40297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16549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RP Picture with Callou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a:xfrm>
            <a:off x="8610600" y="6356350"/>
            <a:ext cx="2743200" cy="365125"/>
          </a:xfrm>
          <a:prstGeom prst="rect">
            <a:avLst/>
          </a:prstGeom>
        </p:spPr>
        <p:txBody>
          <a:bodyPr/>
          <a:lstStyle/>
          <a:p>
            <a:fld id="{7DE258C5-6A8C-814A-8377-69C97BB1DC09}" type="slidenum">
              <a:rPr lang="en-US" smtClean="0"/>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3581400" y="3457130"/>
            <a:ext cx="4348717" cy="24454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Content Placeholder 2">
            <a:extLst>
              <a:ext uri="{FF2B5EF4-FFF2-40B4-BE49-F238E27FC236}">
                <a16:creationId xmlns:a16="http://schemas.microsoft.com/office/drawing/2014/main" id="{EFED97A0-A209-F944-8312-51523032CF81}"/>
              </a:ext>
            </a:extLst>
          </p:cNvPr>
          <p:cNvSpPr>
            <a:spLocks noGrp="1"/>
          </p:cNvSpPr>
          <p:nvPr>
            <p:ph idx="13" hasCustomPrompt="1"/>
          </p:nvPr>
        </p:nvSpPr>
        <p:spPr>
          <a:xfrm>
            <a:off x="1020726" y="1648047"/>
            <a:ext cx="6909391" cy="1584251"/>
          </a:xfrm>
        </p:spPr>
        <p:txBody>
          <a:bodyPr/>
          <a:lstStyle>
            <a:lvl1pPr>
              <a:defRPr sz="3200"/>
            </a:lvl1pPr>
            <a:lvl2pPr marL="457200" indent="0">
              <a:buFont typeface="Arial" panose="020B0604020202020204" pitchFamily="34" charset="0"/>
              <a:buNone/>
              <a:defRPr sz="28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a:t>Add blurb as needed. Placeholder text. Lorem ipsum. </a:t>
            </a:r>
          </a:p>
        </p:txBody>
      </p:sp>
    </p:spTree>
    <p:extLst>
      <p:ext uri="{BB962C8B-B14F-4D97-AF65-F5344CB8AC3E}">
        <p14:creationId xmlns:p14="http://schemas.microsoft.com/office/powerpoint/2010/main" val="343692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RP Picture with Red Callou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6C59-2F45-1E4F-AF45-4481BB220B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E1CFE-98BA-AA4E-8C3A-9E14C0E03147}"/>
              </a:ext>
            </a:extLst>
          </p:cNvPr>
          <p:cNvSpPr>
            <a:spLocks noGrp="1"/>
          </p:cNvSpPr>
          <p:nvPr>
            <p:ph type="dt" sz="half" idx="10"/>
          </p:nvPr>
        </p:nvSpPr>
        <p:spPr>
          <a:xfrm>
            <a:off x="838200" y="6356350"/>
            <a:ext cx="2743200" cy="365125"/>
          </a:xfrm>
          <a:prstGeom prst="rect">
            <a:avLst/>
          </a:prstGeom>
        </p:spPr>
        <p:txBody>
          <a:bodyPr/>
          <a:lstStyle/>
          <a:p>
            <a:fld id="{6A88FC3D-A5A4-0B4E-B5E1-2A941F4A3620}" type="datetimeFigureOut">
              <a:rPr lang="en-US" smtClean="0"/>
              <a:t>8/22/2022</a:t>
            </a:fld>
            <a:endParaRPr lang="en-US"/>
          </a:p>
        </p:txBody>
      </p:sp>
      <p:sp>
        <p:nvSpPr>
          <p:cNvPr id="4" name="Footer Placeholder 3">
            <a:extLst>
              <a:ext uri="{FF2B5EF4-FFF2-40B4-BE49-F238E27FC236}">
                <a16:creationId xmlns:a16="http://schemas.microsoft.com/office/drawing/2014/main" id="{24FEB927-5CBF-FF46-9830-F43570D3E57A}"/>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5" name="Slide Number Placeholder 4">
            <a:extLst>
              <a:ext uri="{FF2B5EF4-FFF2-40B4-BE49-F238E27FC236}">
                <a16:creationId xmlns:a16="http://schemas.microsoft.com/office/drawing/2014/main" id="{10589136-19AC-C04C-9779-1DA0E49C30B5}"/>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
        <p:nvSpPr>
          <p:cNvPr id="10" name="Picture Placeholder 2">
            <a:extLst>
              <a:ext uri="{FF2B5EF4-FFF2-40B4-BE49-F238E27FC236}">
                <a16:creationId xmlns:a16="http://schemas.microsoft.com/office/drawing/2014/main" id="{26973018-54C4-224A-93F4-1234425B2AB6}"/>
              </a:ext>
            </a:extLst>
          </p:cNvPr>
          <p:cNvSpPr>
            <a:spLocks noGrp="1"/>
          </p:cNvSpPr>
          <p:nvPr>
            <p:ph type="pic" idx="1"/>
          </p:nvPr>
        </p:nvSpPr>
        <p:spPr>
          <a:xfrm>
            <a:off x="1682496" y="1658678"/>
            <a:ext cx="5887885" cy="4125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84384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RP Picture/Map/Graphic with Caption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BB2EFB-BDED-A24A-9F1B-4AA6EF702869}"/>
              </a:ext>
            </a:extLst>
          </p:cNvPr>
          <p:cNvSpPr>
            <a:spLocks noGrp="1"/>
          </p:cNvSpPr>
          <p:nvPr>
            <p:ph type="dt" sz="half" idx="10"/>
          </p:nvPr>
        </p:nvSpPr>
        <p:spPr>
          <a:xfrm>
            <a:off x="8382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3" name="Footer Placeholder 2">
            <a:extLst>
              <a:ext uri="{FF2B5EF4-FFF2-40B4-BE49-F238E27FC236}">
                <a16:creationId xmlns:a16="http://schemas.microsoft.com/office/drawing/2014/main" id="{F52C4EEA-F49D-1948-B494-AEBF29443A0F}"/>
              </a:ext>
            </a:extLst>
          </p:cNvPr>
          <p:cNvSpPr>
            <a:spLocks noGrp="1"/>
          </p:cNvSpPr>
          <p:nvPr>
            <p:ph type="ftr" sz="quarter" idx="11"/>
          </p:nvPr>
        </p:nvSpPr>
        <p:spPr>
          <a:xfrm>
            <a:off x="4038600" y="6356350"/>
            <a:ext cx="41148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endParaRPr lang="en-US"/>
          </a:p>
        </p:txBody>
      </p:sp>
      <p:sp>
        <p:nvSpPr>
          <p:cNvPr id="4" name="Slide Number Placeholder 3">
            <a:extLst>
              <a:ext uri="{FF2B5EF4-FFF2-40B4-BE49-F238E27FC236}">
                <a16:creationId xmlns:a16="http://schemas.microsoft.com/office/drawing/2014/main" id="{F6649D26-5CF1-A646-BC68-DBD22725BBE0}"/>
              </a:ext>
            </a:extLst>
          </p:cNvPr>
          <p:cNvSpPr>
            <a:spLocks noGrp="1"/>
          </p:cNvSpPr>
          <p:nvPr>
            <p:ph type="sldNum" sz="quarter" idx="12"/>
          </p:nvPr>
        </p:nvSpPr>
        <p:spPr>
          <a:xfrm>
            <a:off x="8610600" y="6356350"/>
            <a:ext cx="2743200" cy="365125"/>
          </a:xfrm>
          <a:prstGeom prst="rect">
            <a:avLst/>
          </a:prstGeom>
        </p:spPr>
        <p:txBody>
          <a:bodyPr/>
          <a:lstStyle>
            <a:lvl1pPr>
              <a:defRPr>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
        <p:nvSpPr>
          <p:cNvPr id="6" name="Title 1">
            <a:extLst>
              <a:ext uri="{FF2B5EF4-FFF2-40B4-BE49-F238E27FC236}">
                <a16:creationId xmlns:a16="http://schemas.microsoft.com/office/drawing/2014/main" id="{C56790DC-CC38-C046-9978-0E9CDF7605C9}"/>
              </a:ext>
            </a:extLst>
          </p:cNvPr>
          <p:cNvSpPr>
            <a:spLocks noGrp="1"/>
          </p:cNvSpPr>
          <p:nvPr>
            <p:ph type="title"/>
          </p:nvPr>
        </p:nvSpPr>
        <p:spPr>
          <a:xfrm>
            <a:off x="1682496" y="365125"/>
            <a:ext cx="9671304" cy="1052195"/>
          </a:xfrm>
        </p:spPr>
        <p:txBody>
          <a:bodyPr/>
          <a:lstStyle/>
          <a:p>
            <a:r>
              <a:rPr lang="en-US"/>
              <a:t>Click to edit Master title style</a:t>
            </a:r>
          </a:p>
        </p:txBody>
      </p:sp>
      <p:sp>
        <p:nvSpPr>
          <p:cNvPr id="7" name="Picture Placeholder 2">
            <a:extLst>
              <a:ext uri="{FF2B5EF4-FFF2-40B4-BE49-F238E27FC236}">
                <a16:creationId xmlns:a16="http://schemas.microsoft.com/office/drawing/2014/main" id="{4F469DED-180F-8F45-AE1C-AE824C8800A3}"/>
              </a:ext>
            </a:extLst>
          </p:cNvPr>
          <p:cNvSpPr>
            <a:spLocks noGrp="1"/>
          </p:cNvSpPr>
          <p:nvPr>
            <p:ph type="pic" idx="1"/>
          </p:nvPr>
        </p:nvSpPr>
        <p:spPr>
          <a:xfrm>
            <a:off x="1682496" y="2021733"/>
            <a:ext cx="7482769" cy="31456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00899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close-up of a hand&#10;&#10;Description automatically generated with low confidence">
            <a:extLst>
              <a:ext uri="{FF2B5EF4-FFF2-40B4-BE49-F238E27FC236}">
                <a16:creationId xmlns:a16="http://schemas.microsoft.com/office/drawing/2014/main" id="{B205D274-57A9-4E44-AD8A-1002B554C76F}"/>
              </a:ext>
            </a:extLst>
          </p:cNvPr>
          <p:cNvPicPr>
            <a:picLocks noChangeAspect="1"/>
          </p:cNvPicPr>
          <p:nvPr userDrawn="1"/>
        </p:nvPicPr>
        <p:blipFill>
          <a:blip r:embed="rId16">
            <a:alphaModFix amt="3000"/>
            <a:extLst>
              <a:ext uri="{28A0092B-C50C-407E-A947-70E740481C1C}">
                <a14:useLocalDpi xmlns:a14="http://schemas.microsoft.com/office/drawing/2010/main" val="0"/>
              </a:ext>
            </a:extLst>
          </a:blip>
          <a:stretch>
            <a:fillRect/>
          </a:stretch>
        </p:blipFill>
        <p:spPr>
          <a:xfrm flipH="1">
            <a:off x="1901995" y="237676"/>
            <a:ext cx="8388011" cy="6453897"/>
          </a:xfrm>
          <a:prstGeom prst="rect">
            <a:avLst/>
          </a:prstGeom>
        </p:spPr>
      </p:pic>
      <p:sp>
        <p:nvSpPr>
          <p:cNvPr id="2" name="Title Placeholder 1">
            <a:extLst>
              <a:ext uri="{FF2B5EF4-FFF2-40B4-BE49-F238E27FC236}">
                <a16:creationId xmlns:a16="http://schemas.microsoft.com/office/drawing/2014/main" id="{74CED08C-FF1F-F945-80B6-CF567DC80686}"/>
              </a:ext>
            </a:extLst>
          </p:cNvPr>
          <p:cNvSpPr>
            <a:spLocks noGrp="1"/>
          </p:cNvSpPr>
          <p:nvPr>
            <p:ph type="title"/>
          </p:nvPr>
        </p:nvSpPr>
        <p:spPr>
          <a:xfrm>
            <a:off x="388085" y="365125"/>
            <a:ext cx="8554034" cy="10521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2234DE-4A73-AE45-9164-D193D3088C78}"/>
              </a:ext>
            </a:extLst>
          </p:cNvPr>
          <p:cNvSpPr>
            <a:spLocks noGrp="1"/>
          </p:cNvSpPr>
          <p:nvPr>
            <p:ph type="body" idx="1"/>
          </p:nvPr>
        </p:nvSpPr>
        <p:spPr>
          <a:xfrm>
            <a:off x="388085" y="2093976"/>
            <a:ext cx="10935794" cy="3602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2357AC5C-E9F6-C942-B018-F47FD30F14D4}"/>
              </a:ext>
            </a:extLst>
          </p:cNvPr>
          <p:cNvSpPr/>
          <p:nvPr userDrawn="1"/>
        </p:nvSpPr>
        <p:spPr>
          <a:xfrm>
            <a:off x="0" y="1360868"/>
            <a:ext cx="12192000" cy="793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Work Sans Regular"/>
            </a:endParaRPr>
          </a:p>
        </p:txBody>
      </p:sp>
      <p:grpSp>
        <p:nvGrpSpPr>
          <p:cNvPr id="11" name="Group 10">
            <a:extLst>
              <a:ext uri="{FF2B5EF4-FFF2-40B4-BE49-F238E27FC236}">
                <a16:creationId xmlns:a16="http://schemas.microsoft.com/office/drawing/2014/main" id="{45EC12C0-6075-4F7D-AD4D-83A47251E115}"/>
              </a:ext>
            </a:extLst>
          </p:cNvPr>
          <p:cNvGrpSpPr/>
          <p:nvPr userDrawn="1"/>
        </p:nvGrpSpPr>
        <p:grpSpPr>
          <a:xfrm>
            <a:off x="9172624" y="112773"/>
            <a:ext cx="2884076" cy="1143000"/>
            <a:chOff x="9200658" y="81696"/>
            <a:chExt cx="2884076" cy="1143000"/>
          </a:xfrm>
        </p:grpSpPr>
        <p:pic>
          <p:nvPicPr>
            <p:cNvPr id="12" name="Picture 2" descr="California Department of Fish and Wildlife Home Page">
              <a:extLst>
                <a:ext uri="{FF2B5EF4-FFF2-40B4-BE49-F238E27FC236}">
                  <a16:creationId xmlns:a16="http://schemas.microsoft.com/office/drawing/2014/main" id="{59AA14F3-7E53-4D1E-B081-8BA24659C54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220081" y="81696"/>
              <a:ext cx="86465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ODFW Logo | | currypilot.com">
              <a:extLst>
                <a:ext uri="{FF2B5EF4-FFF2-40B4-BE49-F238E27FC236}">
                  <a16:creationId xmlns:a16="http://schemas.microsoft.com/office/drawing/2014/main" id="{50F11876-EEE6-4BAB-8596-3A6B8C99B096}"/>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240904" y="81696"/>
              <a:ext cx="91521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Logo, company name&#10;&#10;Description automatically generated">
              <a:extLst>
                <a:ext uri="{FF2B5EF4-FFF2-40B4-BE49-F238E27FC236}">
                  <a16:creationId xmlns:a16="http://schemas.microsoft.com/office/drawing/2014/main" id="{67A5342E-1ABD-4F88-A826-795C6B05806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200658" y="81696"/>
              <a:ext cx="976281" cy="1143000"/>
            </a:xfrm>
            <a:prstGeom prst="rect">
              <a:avLst/>
            </a:prstGeom>
          </p:spPr>
        </p:pic>
      </p:grpSp>
    </p:spTree>
    <p:extLst>
      <p:ext uri="{BB962C8B-B14F-4D97-AF65-F5344CB8AC3E}">
        <p14:creationId xmlns:p14="http://schemas.microsoft.com/office/powerpoint/2010/main" val="130516278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700" r:id="rId14"/>
  </p:sldLayoutIdLst>
  <p:txStyles>
    <p:titleStyle>
      <a:lvl1pPr algn="l" defTabSz="914400" rtl="0" eaLnBrk="1" latinLnBrk="0" hangingPunct="1">
        <a:lnSpc>
          <a:spcPct val="90000"/>
        </a:lnSpc>
        <a:spcBef>
          <a:spcPct val="0"/>
        </a:spcBef>
        <a:buNone/>
        <a:defRPr sz="3000" b="1" i="0" kern="1200">
          <a:solidFill>
            <a:srgbClr val="007ABD"/>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b="1" i="0" kern="1200">
          <a:solidFill>
            <a:schemeClr val="tx1"/>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Nirmala UI" panose="020B0502040204020203" pitchFamily="34" charset="0"/>
          <a:ea typeface="+mn-ea"/>
          <a:cs typeface="Nirmala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irmala UI" panose="020B0502040204020203" pitchFamily="34" charset="0"/>
          <a:ea typeface="+mn-ea"/>
          <a:cs typeface="Nirmala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irmala UI" panose="020B0502040204020203" pitchFamily="34" charset="0"/>
          <a:ea typeface="+mn-ea"/>
          <a:cs typeface="Nirmala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irmala UI" panose="020B0502040204020203" pitchFamily="34" charset="0"/>
          <a:ea typeface="+mn-ea"/>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9D7A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67033D5-C230-FB4C-962F-1FBB7807D14C}"/>
              </a:ext>
            </a:extLst>
          </p:cNvPr>
          <p:cNvSpPr/>
          <p:nvPr userDrawn="1"/>
        </p:nvSpPr>
        <p:spPr>
          <a:xfrm>
            <a:off x="-128016" y="6272879"/>
            <a:ext cx="12399264" cy="5943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Work Sans Regular"/>
            </a:endParaRPr>
          </a:p>
        </p:txBody>
      </p:sp>
      <p:sp>
        <p:nvSpPr>
          <p:cNvPr id="2" name="Title Placeholder 1">
            <a:extLst>
              <a:ext uri="{FF2B5EF4-FFF2-40B4-BE49-F238E27FC236}">
                <a16:creationId xmlns:a16="http://schemas.microsoft.com/office/drawing/2014/main" id="{74CED08C-FF1F-F945-80B6-CF567DC80686}"/>
              </a:ext>
            </a:extLst>
          </p:cNvPr>
          <p:cNvSpPr>
            <a:spLocks noGrp="1"/>
          </p:cNvSpPr>
          <p:nvPr>
            <p:ph type="title"/>
          </p:nvPr>
        </p:nvSpPr>
        <p:spPr>
          <a:xfrm>
            <a:off x="1682496" y="365125"/>
            <a:ext cx="9671304" cy="10521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2234DE-4A73-AE45-9164-D193D3088C78}"/>
              </a:ext>
            </a:extLst>
          </p:cNvPr>
          <p:cNvSpPr>
            <a:spLocks noGrp="1"/>
          </p:cNvSpPr>
          <p:nvPr>
            <p:ph type="body" idx="1"/>
          </p:nvPr>
        </p:nvSpPr>
        <p:spPr>
          <a:xfrm>
            <a:off x="418006" y="2093976"/>
            <a:ext cx="10935794" cy="36027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F7F2C-26F6-814A-877F-F76BEE683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bg1"/>
                </a:solidFill>
                <a:latin typeface="Nirmala UI" panose="020B0502040204020203" pitchFamily="34" charset="0"/>
                <a:cs typeface="Nirmala UI" panose="020B0502040204020203" pitchFamily="34" charset="0"/>
              </a:defRPr>
            </a:lvl1pPr>
          </a:lstStyle>
          <a:p>
            <a:fld id="{6A88FC3D-A5A4-0B4E-B5E1-2A941F4A3620}" type="datetimeFigureOut">
              <a:rPr lang="en-US" smtClean="0"/>
              <a:pPr/>
              <a:t>8/22/2022</a:t>
            </a:fld>
            <a:endParaRPr lang="en-US"/>
          </a:p>
        </p:txBody>
      </p:sp>
      <p:sp>
        <p:nvSpPr>
          <p:cNvPr id="5" name="Footer Placeholder 4">
            <a:extLst>
              <a:ext uri="{FF2B5EF4-FFF2-40B4-BE49-F238E27FC236}">
                <a16:creationId xmlns:a16="http://schemas.microsoft.com/office/drawing/2014/main" id="{CE4B09E8-C02E-CE43-AB7F-7391D3FD67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bg1"/>
                </a:solidFill>
                <a:latin typeface="Nirmala UI" panose="020B0502040204020203" pitchFamily="34" charset="0"/>
                <a:cs typeface="Nirmala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5B88E4FB-6CC9-8441-B7A2-353B8DF7FB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bg1"/>
                </a:solidFill>
                <a:latin typeface="Nirmala UI" panose="020B0502040204020203" pitchFamily="34" charset="0"/>
                <a:cs typeface="Nirmala UI" panose="020B0502040204020203" pitchFamily="34" charset="0"/>
              </a:defRPr>
            </a:lvl1pPr>
          </a:lstStyle>
          <a:p>
            <a:fld id="{7DE258C5-6A8C-814A-8377-69C97BB1DC09}" type="slidenum">
              <a:rPr lang="en-US" smtClean="0"/>
              <a:pPr/>
              <a:t>‹#›</a:t>
            </a:fld>
            <a:endParaRPr lang="en-US"/>
          </a:p>
        </p:txBody>
      </p:sp>
      <p:sp>
        <p:nvSpPr>
          <p:cNvPr id="15" name="Rectangle 14">
            <a:extLst>
              <a:ext uri="{FF2B5EF4-FFF2-40B4-BE49-F238E27FC236}">
                <a16:creationId xmlns:a16="http://schemas.microsoft.com/office/drawing/2014/main" id="{2357AC5C-E9F6-C942-B018-F47FD30F14D4}"/>
              </a:ext>
            </a:extLst>
          </p:cNvPr>
          <p:cNvSpPr/>
          <p:nvPr userDrawn="1"/>
        </p:nvSpPr>
        <p:spPr>
          <a:xfrm>
            <a:off x="0" y="1360868"/>
            <a:ext cx="12192000" cy="793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Work Sans Regular"/>
            </a:endParaRPr>
          </a:p>
        </p:txBody>
      </p:sp>
    </p:spTree>
    <p:extLst>
      <p:ext uri="{BB962C8B-B14F-4D97-AF65-F5344CB8AC3E}">
        <p14:creationId xmlns:p14="http://schemas.microsoft.com/office/powerpoint/2010/main" val="27170013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3000" b="1" i="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b="1" i="0" kern="1200">
          <a:solidFill>
            <a:schemeClr val="tx1"/>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Nirmala UI" panose="020B0502040204020203" pitchFamily="34" charset="0"/>
          <a:ea typeface="+mn-ea"/>
          <a:cs typeface="Nirmala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irmala UI" panose="020B0502040204020203" pitchFamily="34" charset="0"/>
          <a:ea typeface="+mn-ea"/>
          <a:cs typeface="Nirmala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irmala UI" panose="020B0502040204020203" pitchFamily="34" charset="0"/>
          <a:ea typeface="+mn-ea"/>
          <a:cs typeface="Nirmala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irmala UI" panose="020B0502040204020203" pitchFamily="34" charset="0"/>
          <a:ea typeface="+mn-ea"/>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381217"/>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A9D7A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030535"/>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40000"/>
                <a:lumOff val="60000"/>
              </a:schemeClr>
            </a:gs>
            <a:gs pos="25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48707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xStyles>
    <p:titleStyle>
      <a:lvl1pPr algn="l" defTabSz="914400" rtl="0" eaLnBrk="1" latinLnBrk="0" hangingPunct="1">
        <a:lnSpc>
          <a:spcPct val="90000"/>
        </a:lnSpc>
        <a:spcBef>
          <a:spcPct val="0"/>
        </a:spcBef>
        <a:buNone/>
        <a:defRPr sz="3000" b="1" i="0" kern="1200">
          <a:solidFill>
            <a:schemeClr val="bg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300" b="1" i="0" kern="1200">
          <a:solidFill>
            <a:schemeClr val="bg1"/>
          </a:solidFill>
          <a:latin typeface="Nirmala UI" panose="020B0502040204020203" pitchFamily="34" charset="0"/>
          <a:ea typeface="+mn-ea"/>
          <a:cs typeface="Nirmala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i="0" kern="1200">
          <a:solidFill>
            <a:schemeClr val="bg1"/>
          </a:solidFill>
          <a:latin typeface="Nirmala UI" panose="020B0502040204020203" pitchFamily="34" charset="0"/>
          <a:ea typeface="+mn-ea"/>
          <a:cs typeface="Nirmala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Nirmala UI" panose="020B0502040204020203" pitchFamily="34" charset="0"/>
          <a:ea typeface="+mn-ea"/>
          <a:cs typeface="Nirmala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irmala UI" panose="020B0502040204020203" pitchFamily="34" charset="0"/>
          <a:ea typeface="+mn-ea"/>
          <a:cs typeface="Nirmala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Nirmala UI" panose="020B0502040204020203" pitchFamily="34" charset="0"/>
          <a:ea typeface="+mn-ea"/>
          <a:cs typeface="Nirmala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DD3E-73A1-47C0-8152-F826A51FD126}"/>
              </a:ext>
            </a:extLst>
          </p:cNvPr>
          <p:cNvSpPr>
            <a:spLocks noGrp="1"/>
          </p:cNvSpPr>
          <p:nvPr>
            <p:ph type="ctrTitle"/>
          </p:nvPr>
        </p:nvSpPr>
        <p:spPr>
          <a:xfrm>
            <a:off x="1961322" y="1491504"/>
            <a:ext cx="8269355" cy="3372044"/>
          </a:xfrm>
        </p:spPr>
        <p:txBody>
          <a:bodyPr>
            <a:noAutofit/>
          </a:bodyPr>
          <a:lstStyle/>
          <a:p>
            <a:r>
              <a:rPr lang="en-US" sz="3800" dirty="0"/>
              <a:t>Line Marking in Fixed Gear Fisheries Update</a:t>
            </a:r>
            <a:br>
              <a:rPr lang="en-US" sz="3800" dirty="0"/>
            </a:br>
            <a:br>
              <a:rPr lang="en-US" sz="3800" dirty="0"/>
            </a:br>
            <a:r>
              <a:rPr lang="en-US" sz="2800" dirty="0"/>
              <a:t>Heather Hall (WDFW)</a:t>
            </a:r>
            <a:br>
              <a:rPr lang="en-US" sz="2800" dirty="0"/>
            </a:br>
            <a:r>
              <a:rPr lang="en-US" sz="2800" dirty="0"/>
              <a:t>Caren Braby (ODFW)</a:t>
            </a:r>
            <a:br>
              <a:rPr lang="en-US" sz="2800" dirty="0"/>
            </a:br>
            <a:r>
              <a:rPr lang="en-US" sz="2800" dirty="0"/>
              <a:t>Sonke Mastrup (CDFW)</a:t>
            </a:r>
            <a:br>
              <a:rPr lang="en-US" sz="2800" dirty="0"/>
            </a:br>
            <a:r>
              <a:rPr lang="en-US" sz="2800" dirty="0" err="1"/>
              <a:t>Korie</a:t>
            </a:r>
            <a:r>
              <a:rPr lang="en-US" sz="2800"/>
              <a:t> Schaeffer </a:t>
            </a:r>
            <a:r>
              <a:rPr lang="en-US" sz="2800" dirty="0"/>
              <a:t>(NOAA Fisheries)</a:t>
            </a:r>
            <a:endParaRPr lang="en-US" sz="3800" dirty="0"/>
          </a:p>
        </p:txBody>
      </p:sp>
      <p:sp>
        <p:nvSpPr>
          <p:cNvPr id="3" name="Subtitle 2">
            <a:extLst>
              <a:ext uri="{FF2B5EF4-FFF2-40B4-BE49-F238E27FC236}">
                <a16:creationId xmlns:a16="http://schemas.microsoft.com/office/drawing/2014/main" id="{7A7223ED-597D-4F0C-A86D-A7BF72CBFCBE}"/>
              </a:ext>
            </a:extLst>
          </p:cNvPr>
          <p:cNvSpPr>
            <a:spLocks noGrp="1"/>
          </p:cNvSpPr>
          <p:nvPr>
            <p:ph type="subTitle" idx="1"/>
          </p:nvPr>
        </p:nvSpPr>
        <p:spPr>
          <a:xfrm>
            <a:off x="4321627" y="5308270"/>
            <a:ext cx="3548743" cy="890649"/>
          </a:xfrm>
        </p:spPr>
        <p:txBody>
          <a:bodyPr>
            <a:normAutofit/>
          </a:bodyPr>
          <a:lstStyle/>
          <a:p>
            <a:r>
              <a:rPr lang="en-US" sz="2200"/>
              <a:t>August 22, 2022</a:t>
            </a:r>
          </a:p>
        </p:txBody>
      </p:sp>
    </p:spTree>
    <p:extLst>
      <p:ext uri="{BB962C8B-B14F-4D97-AF65-F5344CB8AC3E}">
        <p14:creationId xmlns:p14="http://schemas.microsoft.com/office/powerpoint/2010/main" val="40093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F89D-004C-BA52-7985-21355BF5048A}"/>
              </a:ext>
            </a:extLst>
          </p:cNvPr>
          <p:cNvSpPr>
            <a:spLocks noGrp="1"/>
          </p:cNvSpPr>
          <p:nvPr>
            <p:ph type="title"/>
          </p:nvPr>
        </p:nvSpPr>
        <p:spPr/>
        <p:txBody>
          <a:bodyPr/>
          <a:lstStyle/>
          <a:p>
            <a:pPr>
              <a:lnSpc>
                <a:spcPct val="100000"/>
              </a:lnSpc>
            </a:pPr>
            <a:r>
              <a:rPr lang="en-US" dirty="0"/>
              <a:t>Line Marking Design</a:t>
            </a:r>
            <a:endParaRPr lang="en-US" dirty="0">
              <a:solidFill>
                <a:schemeClr val="tx1"/>
              </a:solidFill>
            </a:endParaRPr>
          </a:p>
        </p:txBody>
      </p:sp>
      <p:sp>
        <p:nvSpPr>
          <p:cNvPr id="5" name="Content Placeholder 4">
            <a:extLst>
              <a:ext uri="{FF2B5EF4-FFF2-40B4-BE49-F238E27FC236}">
                <a16:creationId xmlns:a16="http://schemas.microsoft.com/office/drawing/2014/main" id="{BA08A947-F438-5460-08AE-CAAF519166D8}"/>
              </a:ext>
            </a:extLst>
          </p:cNvPr>
          <p:cNvSpPr>
            <a:spLocks noGrp="1"/>
          </p:cNvSpPr>
          <p:nvPr>
            <p:ph idx="1"/>
          </p:nvPr>
        </p:nvSpPr>
        <p:spPr>
          <a:xfrm>
            <a:off x="122731" y="1451387"/>
            <a:ext cx="11974019" cy="5406613"/>
          </a:xfrm>
        </p:spPr>
        <p:txBody>
          <a:bodyPr>
            <a:noAutofit/>
          </a:bodyPr>
          <a:lstStyle/>
          <a:p>
            <a:pPr>
              <a:lnSpc>
                <a:spcPct val="100000"/>
              </a:lnSpc>
              <a:spcBef>
                <a:spcPts val="0"/>
              </a:spcBef>
            </a:pPr>
            <a:r>
              <a:rPr lang="en-US" sz="1900" dirty="0"/>
              <a:t>Size</a:t>
            </a:r>
          </a:p>
          <a:p>
            <a:pPr lvl="1">
              <a:lnSpc>
                <a:spcPct val="100000"/>
              </a:lnSpc>
              <a:spcBef>
                <a:spcPts val="0"/>
              </a:spcBef>
              <a:spcAft>
                <a:spcPts val="500"/>
              </a:spcAft>
            </a:pPr>
            <a:r>
              <a:rPr lang="en-US" sz="1900" b="0" dirty="0"/>
              <a:t>Larger marks at surface increase likelihood that marks can be seen from platforms of opportunity (vessels, small planes, etc.)</a:t>
            </a:r>
          </a:p>
          <a:p>
            <a:pPr lvl="1">
              <a:lnSpc>
                <a:spcPct val="100000"/>
              </a:lnSpc>
              <a:spcBef>
                <a:spcPts val="0"/>
              </a:spcBef>
              <a:spcAft>
                <a:spcPts val="1000"/>
              </a:spcAft>
            </a:pPr>
            <a:r>
              <a:rPr lang="en-US" sz="1900" b="0" dirty="0"/>
              <a:t>Smaller marks along body of main line reduce the burden (materials + labor) for fishers</a:t>
            </a:r>
          </a:p>
          <a:p>
            <a:pPr>
              <a:lnSpc>
                <a:spcPct val="100000"/>
              </a:lnSpc>
              <a:spcBef>
                <a:spcPts val="0"/>
              </a:spcBef>
            </a:pPr>
            <a:r>
              <a:rPr lang="en-US" sz="1900" dirty="0"/>
              <a:t>Color</a:t>
            </a:r>
          </a:p>
          <a:p>
            <a:pPr lvl="1">
              <a:lnSpc>
                <a:spcPct val="100000"/>
              </a:lnSpc>
              <a:spcBef>
                <a:spcPts val="0"/>
              </a:spcBef>
              <a:spcAft>
                <a:spcPts val="1000"/>
              </a:spcAft>
            </a:pPr>
            <a:r>
              <a:rPr lang="en-US" sz="1900" b="0" dirty="0"/>
              <a:t>Distinct state colors improve likelihood that state of origin can be distinguished, or a negative attribution can be made</a:t>
            </a:r>
          </a:p>
          <a:p>
            <a:pPr>
              <a:lnSpc>
                <a:spcPct val="100000"/>
              </a:lnSpc>
              <a:spcBef>
                <a:spcPts val="0"/>
              </a:spcBef>
            </a:pPr>
            <a:r>
              <a:rPr lang="en-US" sz="1900" dirty="0"/>
              <a:t>Number, frequency, and placement</a:t>
            </a:r>
          </a:p>
          <a:p>
            <a:pPr lvl="1">
              <a:lnSpc>
                <a:spcPct val="100000"/>
              </a:lnSpc>
              <a:spcBef>
                <a:spcPts val="0"/>
              </a:spcBef>
              <a:spcAft>
                <a:spcPts val="500"/>
              </a:spcAft>
            </a:pPr>
            <a:r>
              <a:rPr lang="en-US" sz="1900" b="0" dirty="0"/>
              <a:t>Marks in the surface system and upper portion of main line cover the portion of gear set that has been most likely to be documented and available for potential detection of marks historically</a:t>
            </a:r>
          </a:p>
          <a:p>
            <a:pPr lvl="1">
              <a:lnSpc>
                <a:spcPct val="100000"/>
              </a:lnSpc>
              <a:spcBef>
                <a:spcPts val="0"/>
              </a:spcBef>
              <a:spcAft>
                <a:spcPts val="500"/>
              </a:spcAft>
            </a:pPr>
            <a:r>
              <a:rPr lang="en-US" sz="1900" b="0" dirty="0"/>
              <a:t>Marks along body of main line provide identification information when surface gear is not present</a:t>
            </a:r>
          </a:p>
          <a:p>
            <a:pPr lvl="1">
              <a:lnSpc>
                <a:spcPct val="100000"/>
              </a:lnSpc>
              <a:spcBef>
                <a:spcPts val="0"/>
              </a:spcBef>
              <a:spcAft>
                <a:spcPts val="500"/>
              </a:spcAft>
            </a:pPr>
            <a:r>
              <a:rPr lang="en-US" sz="1900" b="0" dirty="0"/>
              <a:t>Marks in/near the surface system and along body of main line provide opportunities for negative attribution</a:t>
            </a:r>
          </a:p>
          <a:p>
            <a:pPr lvl="1">
              <a:lnSpc>
                <a:spcPct val="100000"/>
              </a:lnSpc>
              <a:spcBef>
                <a:spcPts val="0"/>
              </a:spcBef>
              <a:spcAft>
                <a:spcPts val="1000"/>
              </a:spcAft>
            </a:pPr>
            <a:r>
              <a:rPr lang="en-US" sz="1900" b="0" dirty="0"/>
              <a:t>Minimal space between marks increases likelihood that marks are seen together</a:t>
            </a:r>
          </a:p>
          <a:p>
            <a:pPr>
              <a:lnSpc>
                <a:spcPct val="100000"/>
              </a:lnSpc>
              <a:spcBef>
                <a:spcPts val="0"/>
              </a:spcBef>
            </a:pPr>
            <a:r>
              <a:rPr lang="en-US" sz="1900" dirty="0"/>
              <a:t>Solid marks</a:t>
            </a:r>
            <a:endParaRPr lang="en-US" sz="1900" b="0" dirty="0"/>
          </a:p>
          <a:p>
            <a:pPr lvl="1">
              <a:lnSpc>
                <a:spcPct val="100000"/>
              </a:lnSpc>
              <a:spcBef>
                <a:spcPts val="0"/>
              </a:spcBef>
            </a:pPr>
            <a:r>
              <a:rPr lang="en-US" sz="1900" b="0" dirty="0"/>
              <a:t>Solid marks increase likelihood that marks can be seen from platforms of opportunity</a:t>
            </a:r>
          </a:p>
        </p:txBody>
      </p:sp>
    </p:spTree>
    <p:extLst>
      <p:ext uri="{BB962C8B-B14F-4D97-AF65-F5344CB8AC3E}">
        <p14:creationId xmlns:p14="http://schemas.microsoft.com/office/powerpoint/2010/main" val="100301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5BBF2582-E6B2-DA5D-1810-53ECF46577E5}"/>
              </a:ext>
            </a:extLst>
          </p:cNvPr>
          <p:cNvSpPr txBox="1"/>
          <p:nvPr/>
        </p:nvSpPr>
        <p:spPr>
          <a:xfrm>
            <a:off x="805219" y="-4079"/>
            <a:ext cx="10581564" cy="81560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Examples for West Coast Commercial Crab Fisheries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a:ln>
                  <a:noFill/>
                </a:ln>
                <a:solidFill>
                  <a:srgbClr val="03A7B6"/>
                </a:solidFill>
                <a:effectLst/>
                <a:uLnTx/>
                <a:uFillTx/>
                <a:latin typeface="Nirmala UI" panose="020B0502040204020203" pitchFamily="34" charset="0"/>
                <a:ea typeface="Nirmala UI" panose="020B0502040204020203" pitchFamily="34" charset="0"/>
                <a:cs typeface="Nirmala UI" panose="020B0502040204020203" pitchFamily="34" charset="0"/>
              </a:rPr>
              <a:t>Just to get the discussion </a:t>
            </a:r>
            <a:r>
              <a:rPr kumimoji="0" lang="en-US" sz="2200" i="0" u="none" strike="noStrike" kern="1200" cap="none" spc="0" normalizeH="0" baseline="0" noProof="0" err="1">
                <a:ln>
                  <a:noFill/>
                </a:ln>
                <a:solidFill>
                  <a:srgbClr val="03A7B6"/>
                </a:solidFill>
                <a:effectLst/>
                <a:uLnTx/>
                <a:uFillTx/>
                <a:latin typeface="Nirmala UI" panose="020B0502040204020203" pitchFamily="34" charset="0"/>
                <a:ea typeface="Nirmala UI" panose="020B0502040204020203" pitchFamily="34" charset="0"/>
                <a:cs typeface="Nirmala UI" panose="020B0502040204020203" pitchFamily="34" charset="0"/>
              </a:rPr>
              <a:t>sta</a:t>
            </a:r>
            <a:r>
              <a:rPr lang="en-US" sz="2200" err="1">
                <a:solidFill>
                  <a:srgbClr val="03A7B6"/>
                </a:solidFill>
                <a:latin typeface="Nirmala UI" panose="020B0502040204020203" pitchFamily="34" charset="0"/>
                <a:ea typeface="Nirmala UI" panose="020B0502040204020203" pitchFamily="34" charset="0"/>
                <a:cs typeface="Nirmala UI" panose="020B0502040204020203" pitchFamily="34" charset="0"/>
              </a:rPr>
              <a:t>rted</a:t>
            </a:r>
            <a:r>
              <a:rPr lang="en-US" sz="2200">
                <a:solidFill>
                  <a:srgbClr val="03A7B6"/>
                </a:solidFill>
                <a:latin typeface="Nirmala UI" panose="020B0502040204020203" pitchFamily="34" charset="0"/>
                <a:ea typeface="Nirmala UI" panose="020B0502040204020203" pitchFamily="34" charset="0"/>
                <a:cs typeface="Nirmala UI" panose="020B0502040204020203" pitchFamily="34" charset="0"/>
              </a:rPr>
              <a:t>…</a:t>
            </a:r>
            <a:endParaRPr kumimoji="0" lang="en-US" sz="2200" i="0" u="none" strike="noStrike" kern="1200" cap="none" spc="0" normalizeH="0" baseline="0" noProof="0">
              <a:ln>
                <a:noFill/>
              </a:ln>
              <a:solidFill>
                <a:srgbClr val="03A7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7" name="TextBox 186">
            <a:extLst>
              <a:ext uri="{FF2B5EF4-FFF2-40B4-BE49-F238E27FC236}">
                <a16:creationId xmlns:a16="http://schemas.microsoft.com/office/drawing/2014/main" id="{8763D222-A90E-1FFF-9211-3388BFCE2D8C}"/>
              </a:ext>
            </a:extLst>
          </p:cNvPr>
          <p:cNvSpPr txBox="1"/>
          <p:nvPr/>
        </p:nvSpPr>
        <p:spPr>
          <a:xfrm>
            <a:off x="3197969" y="6622538"/>
            <a:ext cx="579606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*Space between different colored marks should be </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Nirmala UI" panose="020B0502040204020203" pitchFamily="34" charset="0"/>
                <a:cs typeface="Calibri" panose="020F0502020204030204" pitchFamily="34" charset="0"/>
              </a:rPr>
              <a:t>≤</a:t>
            </a: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6 in within each set</a:t>
            </a:r>
          </a:p>
        </p:txBody>
      </p:sp>
      <p:grpSp>
        <p:nvGrpSpPr>
          <p:cNvPr id="18" name="Group 17">
            <a:extLst>
              <a:ext uri="{FF2B5EF4-FFF2-40B4-BE49-F238E27FC236}">
                <a16:creationId xmlns:a16="http://schemas.microsoft.com/office/drawing/2014/main" id="{2D29D4B0-65AF-A1D9-87A8-258C1686A1DE}"/>
              </a:ext>
            </a:extLst>
          </p:cNvPr>
          <p:cNvGrpSpPr/>
          <p:nvPr/>
        </p:nvGrpSpPr>
        <p:grpSpPr>
          <a:xfrm>
            <a:off x="286449" y="723306"/>
            <a:ext cx="11619107" cy="5843745"/>
            <a:chOff x="296664" y="747370"/>
            <a:chExt cx="11619107" cy="5843745"/>
          </a:xfrm>
        </p:grpSpPr>
        <p:grpSp>
          <p:nvGrpSpPr>
            <p:cNvPr id="16" name="Group 15">
              <a:extLst>
                <a:ext uri="{FF2B5EF4-FFF2-40B4-BE49-F238E27FC236}">
                  <a16:creationId xmlns:a16="http://schemas.microsoft.com/office/drawing/2014/main" id="{E31B21DC-24E7-2197-6334-335450A24D2D}"/>
                </a:ext>
              </a:extLst>
            </p:cNvPr>
            <p:cNvGrpSpPr/>
            <p:nvPr/>
          </p:nvGrpSpPr>
          <p:grpSpPr>
            <a:xfrm>
              <a:off x="296664" y="801653"/>
              <a:ext cx="3771606" cy="5789462"/>
              <a:chOff x="404952" y="801653"/>
              <a:chExt cx="3771606" cy="5789462"/>
            </a:xfrm>
          </p:grpSpPr>
          <p:sp>
            <p:nvSpPr>
              <p:cNvPr id="59" name="TextBox 58">
                <a:extLst>
                  <a:ext uri="{FF2B5EF4-FFF2-40B4-BE49-F238E27FC236}">
                    <a16:creationId xmlns:a16="http://schemas.microsoft.com/office/drawing/2014/main" id="{EF1F2C75-1658-4C17-ABC0-C908C9BE0DE7}"/>
                  </a:ext>
                </a:extLst>
              </p:cNvPr>
              <p:cNvSpPr txBox="1"/>
              <p:nvPr/>
            </p:nvSpPr>
            <p:spPr>
              <a:xfrm>
                <a:off x="1480884" y="801653"/>
                <a:ext cx="1619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Washington</a:t>
                </a:r>
              </a:p>
            </p:txBody>
          </p:sp>
          <p:grpSp>
            <p:nvGrpSpPr>
              <p:cNvPr id="15" name="Group 14">
                <a:extLst>
                  <a:ext uri="{FF2B5EF4-FFF2-40B4-BE49-F238E27FC236}">
                    <a16:creationId xmlns:a16="http://schemas.microsoft.com/office/drawing/2014/main" id="{EDE4D69D-DD73-7D3C-F896-B43C2CF96102}"/>
                  </a:ext>
                </a:extLst>
              </p:cNvPr>
              <p:cNvGrpSpPr/>
              <p:nvPr/>
            </p:nvGrpSpPr>
            <p:grpSpPr>
              <a:xfrm>
                <a:off x="404952" y="958159"/>
                <a:ext cx="3771606" cy="5632956"/>
                <a:chOff x="404952" y="958159"/>
                <a:chExt cx="3771606" cy="5632956"/>
              </a:xfrm>
            </p:grpSpPr>
            <p:sp>
              <p:nvSpPr>
                <p:cNvPr id="81" name="TextBox 80">
                  <a:extLst>
                    <a:ext uri="{FF2B5EF4-FFF2-40B4-BE49-F238E27FC236}">
                      <a16:creationId xmlns:a16="http://schemas.microsoft.com/office/drawing/2014/main" id="{D5FDD8DE-2061-43C1-AE0A-B788C074DCDF}"/>
                    </a:ext>
                  </a:extLst>
                </p:cNvPr>
                <p:cNvSpPr txBox="1"/>
                <p:nvPr/>
              </p:nvSpPr>
              <p:spPr>
                <a:xfrm>
                  <a:off x="1293773" y="1583819"/>
                  <a:ext cx="1564659"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in the surface system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AND</a:t>
                  </a: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within the top 2 fathoms of the main line</a:t>
                  </a:r>
                </a:p>
              </p:txBody>
            </p:sp>
            <p:sp>
              <p:nvSpPr>
                <p:cNvPr id="61" name="Rectangle 60">
                  <a:extLst>
                    <a:ext uri="{FF2B5EF4-FFF2-40B4-BE49-F238E27FC236}">
                      <a16:creationId xmlns:a16="http://schemas.microsoft.com/office/drawing/2014/main" id="{1F10ABFE-3628-412B-9B03-E34D5536E034}"/>
                    </a:ext>
                  </a:extLst>
                </p:cNvPr>
                <p:cNvSpPr/>
                <p:nvPr/>
              </p:nvSpPr>
              <p:spPr>
                <a:xfrm>
                  <a:off x="2859712" y="1538295"/>
                  <a:ext cx="91440" cy="402336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30EDED37-4D9A-40A2-B945-AEF918D3C5D9}"/>
                    </a:ext>
                  </a:extLst>
                </p:cNvPr>
                <p:cNvSpPr/>
                <p:nvPr/>
              </p:nvSpPr>
              <p:spPr>
                <a:xfrm rot="5661920">
                  <a:off x="2355796" y="948885"/>
                  <a:ext cx="91440" cy="109728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3" name="Group 62">
                  <a:extLst>
                    <a:ext uri="{FF2B5EF4-FFF2-40B4-BE49-F238E27FC236}">
                      <a16:creationId xmlns:a16="http://schemas.microsoft.com/office/drawing/2014/main" id="{37A8C493-DEA2-4539-8B12-78B6402FBC72}"/>
                    </a:ext>
                  </a:extLst>
                </p:cNvPr>
                <p:cNvGrpSpPr/>
                <p:nvPr/>
              </p:nvGrpSpPr>
              <p:grpSpPr>
                <a:xfrm>
                  <a:off x="943109" y="5381342"/>
                  <a:ext cx="3233449" cy="1209773"/>
                  <a:chOff x="3670365" y="4746896"/>
                  <a:chExt cx="4399215" cy="1645923"/>
                </a:xfrm>
              </p:grpSpPr>
              <p:sp>
                <p:nvSpPr>
                  <p:cNvPr id="90" name="Freeform: Shape 89">
                    <a:extLst>
                      <a:ext uri="{FF2B5EF4-FFF2-40B4-BE49-F238E27FC236}">
                        <a16:creationId xmlns:a16="http://schemas.microsoft.com/office/drawing/2014/main" id="{96BCAD7F-0BC8-48CD-8584-B8EE53D3EE27}"/>
                      </a:ext>
                    </a:extLst>
                  </p:cNvPr>
                  <p:cNvSpPr/>
                  <p:nvPr/>
                </p:nvSpPr>
                <p:spPr>
                  <a:xfrm>
                    <a:off x="6972300" y="5994012"/>
                    <a:ext cx="1097280" cy="65418"/>
                  </a:xfrm>
                  <a:custGeom>
                    <a:avLst/>
                    <a:gdLst>
                      <a:gd name="connsiteX0" fmla="*/ 0 w 1524000"/>
                      <a:gd name="connsiteY0" fmla="*/ 38488 h 65418"/>
                      <a:gd name="connsiteX1" fmla="*/ 203200 w 1524000"/>
                      <a:gd name="connsiteY1" fmla="*/ 13088 h 65418"/>
                      <a:gd name="connsiteX2" fmla="*/ 292100 w 1524000"/>
                      <a:gd name="connsiteY2" fmla="*/ 388 h 65418"/>
                      <a:gd name="connsiteX3" fmla="*/ 635000 w 1524000"/>
                      <a:gd name="connsiteY3" fmla="*/ 51188 h 65418"/>
                      <a:gd name="connsiteX4" fmla="*/ 787400 w 1524000"/>
                      <a:gd name="connsiteY4" fmla="*/ 63888 h 65418"/>
                      <a:gd name="connsiteX5" fmla="*/ 1117600 w 1524000"/>
                      <a:gd name="connsiteY5" fmla="*/ 51188 h 65418"/>
                      <a:gd name="connsiteX6" fmla="*/ 1168400 w 1524000"/>
                      <a:gd name="connsiteY6" fmla="*/ 38488 h 65418"/>
                      <a:gd name="connsiteX7" fmla="*/ 1409700 w 1524000"/>
                      <a:gd name="connsiteY7" fmla="*/ 51188 h 65418"/>
                      <a:gd name="connsiteX8" fmla="*/ 1524000 w 1524000"/>
                      <a:gd name="connsiteY8" fmla="*/ 63888 h 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65418">
                        <a:moveTo>
                          <a:pt x="0" y="38488"/>
                        </a:moveTo>
                        <a:lnTo>
                          <a:pt x="203200" y="13088"/>
                        </a:lnTo>
                        <a:cubicBezTo>
                          <a:pt x="232883" y="9216"/>
                          <a:pt x="262282" y="-2243"/>
                          <a:pt x="292100" y="388"/>
                        </a:cubicBezTo>
                        <a:cubicBezTo>
                          <a:pt x="407200" y="10544"/>
                          <a:pt x="520391" y="36494"/>
                          <a:pt x="635000" y="51188"/>
                        </a:cubicBezTo>
                        <a:cubicBezTo>
                          <a:pt x="685562" y="57670"/>
                          <a:pt x="736600" y="59655"/>
                          <a:pt x="787400" y="63888"/>
                        </a:cubicBezTo>
                        <a:cubicBezTo>
                          <a:pt x="897467" y="59655"/>
                          <a:pt x="1007696" y="58515"/>
                          <a:pt x="1117600" y="51188"/>
                        </a:cubicBezTo>
                        <a:cubicBezTo>
                          <a:pt x="1135016" y="50027"/>
                          <a:pt x="1150946" y="38488"/>
                          <a:pt x="1168400" y="38488"/>
                        </a:cubicBezTo>
                        <a:cubicBezTo>
                          <a:pt x="1248945" y="38488"/>
                          <a:pt x="1329267" y="46955"/>
                          <a:pt x="1409700" y="51188"/>
                        </a:cubicBezTo>
                        <a:cubicBezTo>
                          <a:pt x="1471897" y="71920"/>
                          <a:pt x="1434413" y="63888"/>
                          <a:pt x="1524000" y="638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1" name="Picture 90" descr="A black and white design&#10;&#10;Description automatically generated with low confidence">
                    <a:extLst>
                      <a:ext uri="{FF2B5EF4-FFF2-40B4-BE49-F238E27FC236}">
                        <a16:creationId xmlns:a16="http://schemas.microsoft.com/office/drawing/2014/main" id="{444B87DB-F5C7-4AAB-A470-79F8F7F9B1C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968746" y="4746896"/>
                    <a:ext cx="2203708" cy="1645923"/>
                  </a:xfrm>
                  <a:prstGeom prst="rect">
                    <a:avLst/>
                  </a:prstGeom>
                </p:spPr>
              </p:pic>
              <p:sp>
                <p:nvSpPr>
                  <p:cNvPr id="92" name="Freeform: Shape 91">
                    <a:extLst>
                      <a:ext uri="{FF2B5EF4-FFF2-40B4-BE49-F238E27FC236}">
                        <a16:creationId xmlns:a16="http://schemas.microsoft.com/office/drawing/2014/main" id="{A627E92A-08EA-4CC7-8098-DDA1B3CCAD7A}"/>
                      </a:ext>
                    </a:extLst>
                  </p:cNvPr>
                  <p:cNvSpPr/>
                  <p:nvPr/>
                </p:nvSpPr>
                <p:spPr>
                  <a:xfrm>
                    <a:off x="3670365" y="5980230"/>
                    <a:ext cx="1422335" cy="79200"/>
                  </a:xfrm>
                  <a:custGeom>
                    <a:avLst/>
                    <a:gdLst>
                      <a:gd name="connsiteX0" fmla="*/ 0 w 2032000"/>
                      <a:gd name="connsiteY0" fmla="*/ 76200 h 92982"/>
                      <a:gd name="connsiteX1" fmla="*/ 139700 w 2032000"/>
                      <a:gd name="connsiteY1" fmla="*/ 38100 h 92982"/>
                      <a:gd name="connsiteX2" fmla="*/ 292100 w 2032000"/>
                      <a:gd name="connsiteY2" fmla="*/ 0 h 92982"/>
                      <a:gd name="connsiteX3" fmla="*/ 571500 w 2032000"/>
                      <a:gd name="connsiteY3" fmla="*/ 12700 h 92982"/>
                      <a:gd name="connsiteX4" fmla="*/ 762000 w 2032000"/>
                      <a:gd name="connsiteY4" fmla="*/ 50800 h 92982"/>
                      <a:gd name="connsiteX5" fmla="*/ 2032000 w 2032000"/>
                      <a:gd name="connsiteY5" fmla="*/ 0 h 9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92982">
                        <a:moveTo>
                          <a:pt x="0" y="76200"/>
                        </a:moveTo>
                        <a:cubicBezTo>
                          <a:pt x="145429" y="47114"/>
                          <a:pt x="-26034" y="84137"/>
                          <a:pt x="139700" y="38100"/>
                        </a:cubicBezTo>
                        <a:cubicBezTo>
                          <a:pt x="190153" y="24085"/>
                          <a:pt x="241300" y="12700"/>
                          <a:pt x="292100" y="0"/>
                        </a:cubicBezTo>
                        <a:cubicBezTo>
                          <a:pt x="385233" y="4233"/>
                          <a:pt x="478811" y="2680"/>
                          <a:pt x="571500" y="12700"/>
                        </a:cubicBezTo>
                        <a:cubicBezTo>
                          <a:pt x="635882" y="19660"/>
                          <a:pt x="697300" y="48076"/>
                          <a:pt x="762000" y="50800"/>
                        </a:cubicBezTo>
                        <a:cubicBezTo>
                          <a:pt x="1753448" y="92545"/>
                          <a:pt x="1478232" y="138442"/>
                          <a:pt x="20320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Freeform: Shape 63">
                  <a:extLst>
                    <a:ext uri="{FF2B5EF4-FFF2-40B4-BE49-F238E27FC236}">
                      <a16:creationId xmlns:a16="http://schemas.microsoft.com/office/drawing/2014/main" id="{A61FC38E-988A-4258-A072-F64E9ECF8570}"/>
                    </a:ext>
                  </a:extLst>
                </p:cNvPr>
                <p:cNvSpPr/>
                <p:nvPr/>
              </p:nvSpPr>
              <p:spPr>
                <a:xfrm>
                  <a:off x="1058260" y="1455594"/>
                  <a:ext cx="2866958" cy="165401"/>
                </a:xfrm>
                <a:custGeom>
                  <a:avLst/>
                  <a:gdLst>
                    <a:gd name="connsiteX0" fmla="*/ 0 w 5839426"/>
                    <a:gd name="connsiteY0" fmla="*/ 376794 h 556421"/>
                    <a:gd name="connsiteX1" fmla="*/ 1126672 w 5839426"/>
                    <a:gd name="connsiteY1" fmla="*/ 82880 h 556421"/>
                    <a:gd name="connsiteX2" fmla="*/ 2188029 w 5839426"/>
                    <a:gd name="connsiteY2" fmla="*/ 376794 h 556421"/>
                    <a:gd name="connsiteX3" fmla="*/ 3331029 w 5839426"/>
                    <a:gd name="connsiteY3" fmla="*/ 82880 h 556421"/>
                    <a:gd name="connsiteX4" fmla="*/ 4506686 w 5839426"/>
                    <a:gd name="connsiteY4" fmla="*/ 556409 h 556421"/>
                    <a:gd name="connsiteX5" fmla="*/ 5666015 w 5839426"/>
                    <a:gd name="connsiteY5" fmla="*/ 66552 h 556421"/>
                    <a:gd name="connsiteX6" fmla="*/ 5812972 w 5839426"/>
                    <a:gd name="connsiteY6" fmla="*/ 17566 h 55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426" h="556421">
                      <a:moveTo>
                        <a:pt x="0" y="376794"/>
                      </a:moveTo>
                      <a:cubicBezTo>
                        <a:pt x="381000" y="229837"/>
                        <a:pt x="762001" y="82880"/>
                        <a:pt x="1126672" y="82880"/>
                      </a:cubicBezTo>
                      <a:cubicBezTo>
                        <a:pt x="1491343" y="82880"/>
                        <a:pt x="1820636" y="376794"/>
                        <a:pt x="2188029" y="376794"/>
                      </a:cubicBezTo>
                      <a:cubicBezTo>
                        <a:pt x="2555422" y="376794"/>
                        <a:pt x="2944586" y="52944"/>
                        <a:pt x="3331029" y="82880"/>
                      </a:cubicBezTo>
                      <a:cubicBezTo>
                        <a:pt x="3717472" y="112816"/>
                        <a:pt x="4117522" y="559130"/>
                        <a:pt x="4506686" y="556409"/>
                      </a:cubicBezTo>
                      <a:cubicBezTo>
                        <a:pt x="4895850" y="553688"/>
                        <a:pt x="5448301" y="156359"/>
                        <a:pt x="5666015" y="66552"/>
                      </a:cubicBezTo>
                      <a:cubicBezTo>
                        <a:pt x="5883729" y="-23255"/>
                        <a:pt x="5848350" y="-2845"/>
                        <a:pt x="5812972" y="175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5" name="Group 64">
                  <a:extLst>
                    <a:ext uri="{FF2B5EF4-FFF2-40B4-BE49-F238E27FC236}">
                      <a16:creationId xmlns:a16="http://schemas.microsoft.com/office/drawing/2014/main" id="{1F0EAC8C-B4A5-4360-9340-2BCA081AC24D}"/>
                    </a:ext>
                  </a:extLst>
                </p:cNvPr>
                <p:cNvGrpSpPr/>
                <p:nvPr/>
              </p:nvGrpSpPr>
              <p:grpSpPr>
                <a:xfrm rot="674827" flipH="1">
                  <a:off x="2872180" y="1433706"/>
                  <a:ext cx="872965" cy="374587"/>
                  <a:chOff x="2519811" y="785440"/>
                  <a:chExt cx="1239734" cy="531964"/>
                </a:xfrm>
                <a:solidFill>
                  <a:schemeClr val="bg1">
                    <a:lumMod val="95000"/>
                  </a:schemeClr>
                </a:solidFill>
              </p:grpSpPr>
              <p:sp>
                <p:nvSpPr>
                  <p:cNvPr id="88" name="Oval 25">
                    <a:extLst>
                      <a:ext uri="{FF2B5EF4-FFF2-40B4-BE49-F238E27FC236}">
                        <a16:creationId xmlns:a16="http://schemas.microsoft.com/office/drawing/2014/main" id="{54632699-529B-44A7-AB39-88624BAFD2D6}"/>
                      </a:ext>
                    </a:extLst>
                  </p:cNvPr>
                  <p:cNvSpPr/>
                  <p:nvPr/>
                </p:nvSpPr>
                <p:spPr>
                  <a:xfrm>
                    <a:off x="3589601" y="1018963"/>
                    <a:ext cx="169944" cy="65072"/>
                  </a:xfrm>
                  <a:custGeom>
                    <a:avLst/>
                    <a:gdLst>
                      <a:gd name="connsiteX0" fmla="*/ 0 w 236220"/>
                      <a:gd name="connsiteY0" fmla="*/ 55245 h 110490"/>
                      <a:gd name="connsiteX1" fmla="*/ 118110 w 236220"/>
                      <a:gd name="connsiteY1" fmla="*/ 0 h 110490"/>
                      <a:gd name="connsiteX2" fmla="*/ 236220 w 236220"/>
                      <a:gd name="connsiteY2" fmla="*/ 55245 h 110490"/>
                      <a:gd name="connsiteX3" fmla="*/ 118110 w 236220"/>
                      <a:gd name="connsiteY3" fmla="*/ 110490 h 110490"/>
                      <a:gd name="connsiteX4" fmla="*/ 0 w 236220"/>
                      <a:gd name="connsiteY4" fmla="*/ 55245 h 110490"/>
                      <a:gd name="connsiteX0" fmla="*/ 422 w 236642"/>
                      <a:gd name="connsiteY0" fmla="*/ 55245 h 87630"/>
                      <a:gd name="connsiteX1" fmla="*/ 118532 w 236642"/>
                      <a:gd name="connsiteY1" fmla="*/ 0 h 87630"/>
                      <a:gd name="connsiteX2" fmla="*/ 236642 w 236642"/>
                      <a:gd name="connsiteY2" fmla="*/ 55245 h 87630"/>
                      <a:gd name="connsiteX3" fmla="*/ 91862 w 236642"/>
                      <a:gd name="connsiteY3" fmla="*/ 87630 h 87630"/>
                      <a:gd name="connsiteX4" fmla="*/ 422 w 236642"/>
                      <a:gd name="connsiteY4" fmla="*/ 55245 h 87630"/>
                      <a:gd name="connsiteX0" fmla="*/ 422 w 236642"/>
                      <a:gd name="connsiteY0" fmla="*/ 32385 h 64770"/>
                      <a:gd name="connsiteX1" fmla="*/ 118532 w 236642"/>
                      <a:gd name="connsiteY1" fmla="*/ 0 h 64770"/>
                      <a:gd name="connsiteX2" fmla="*/ 236642 w 236642"/>
                      <a:gd name="connsiteY2" fmla="*/ 32385 h 64770"/>
                      <a:gd name="connsiteX3" fmla="*/ 91862 w 236642"/>
                      <a:gd name="connsiteY3" fmla="*/ 64770 h 64770"/>
                      <a:gd name="connsiteX4" fmla="*/ 422 w 236642"/>
                      <a:gd name="connsiteY4" fmla="*/ 32385 h 64770"/>
                      <a:gd name="connsiteX0" fmla="*/ 2304 w 169944"/>
                      <a:gd name="connsiteY0" fmla="*/ 24839 h 65072"/>
                      <a:gd name="connsiteX1" fmla="*/ 51834 w 169944"/>
                      <a:gd name="connsiteY1" fmla="*/ 74 h 65072"/>
                      <a:gd name="connsiteX2" fmla="*/ 169944 w 169944"/>
                      <a:gd name="connsiteY2" fmla="*/ 32459 h 65072"/>
                      <a:gd name="connsiteX3" fmla="*/ 25164 w 169944"/>
                      <a:gd name="connsiteY3" fmla="*/ 64844 h 65072"/>
                      <a:gd name="connsiteX4" fmla="*/ 2304 w 169944"/>
                      <a:gd name="connsiteY4" fmla="*/ 24839 h 6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4" h="65072">
                        <a:moveTo>
                          <a:pt x="2304" y="24839"/>
                        </a:moveTo>
                        <a:cubicBezTo>
                          <a:pt x="6749" y="14044"/>
                          <a:pt x="23894" y="-1196"/>
                          <a:pt x="51834" y="74"/>
                        </a:cubicBezTo>
                        <a:cubicBezTo>
                          <a:pt x="79774" y="1344"/>
                          <a:pt x="169944" y="1948"/>
                          <a:pt x="169944" y="32459"/>
                        </a:cubicBezTo>
                        <a:cubicBezTo>
                          <a:pt x="169944" y="62970"/>
                          <a:pt x="53104" y="66114"/>
                          <a:pt x="25164" y="64844"/>
                        </a:cubicBezTo>
                        <a:cubicBezTo>
                          <a:pt x="-2776" y="63574"/>
                          <a:pt x="-2141" y="35634"/>
                          <a:pt x="2304" y="24839"/>
                        </a:cubicBezTo>
                        <a:close/>
                      </a:path>
                    </a:pathLst>
                  </a:custGeom>
                  <a:gr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Rounded Corners 24">
                    <a:extLst>
                      <a:ext uri="{FF2B5EF4-FFF2-40B4-BE49-F238E27FC236}">
                        <a16:creationId xmlns:a16="http://schemas.microsoft.com/office/drawing/2014/main" id="{D3E96C26-F5DD-4D69-BD48-31F61BE5B3FB}"/>
                      </a:ext>
                    </a:extLst>
                  </p:cNvPr>
                  <p:cNvSpPr/>
                  <p:nvPr/>
                </p:nvSpPr>
                <p:spPr>
                  <a:xfrm>
                    <a:off x="2519811" y="785440"/>
                    <a:ext cx="1121624" cy="531964"/>
                  </a:xfrm>
                  <a:custGeom>
                    <a:avLst/>
                    <a:gdLst>
                      <a:gd name="connsiteX0" fmla="*/ 0 w 1045424"/>
                      <a:gd name="connsiteY0" fmla="*/ 74614 h 447675"/>
                      <a:gd name="connsiteX1" fmla="*/ 74614 w 1045424"/>
                      <a:gd name="connsiteY1" fmla="*/ 0 h 447675"/>
                      <a:gd name="connsiteX2" fmla="*/ 970810 w 1045424"/>
                      <a:gd name="connsiteY2" fmla="*/ 0 h 447675"/>
                      <a:gd name="connsiteX3" fmla="*/ 1045424 w 1045424"/>
                      <a:gd name="connsiteY3" fmla="*/ 74614 h 447675"/>
                      <a:gd name="connsiteX4" fmla="*/ 1045424 w 1045424"/>
                      <a:gd name="connsiteY4" fmla="*/ 373061 h 447675"/>
                      <a:gd name="connsiteX5" fmla="*/ 970810 w 1045424"/>
                      <a:gd name="connsiteY5" fmla="*/ 447675 h 447675"/>
                      <a:gd name="connsiteX6" fmla="*/ 74614 w 1045424"/>
                      <a:gd name="connsiteY6" fmla="*/ 447675 h 447675"/>
                      <a:gd name="connsiteX7" fmla="*/ 0 w 1045424"/>
                      <a:gd name="connsiteY7" fmla="*/ 373061 h 447675"/>
                      <a:gd name="connsiteX8" fmla="*/ 0 w 1045424"/>
                      <a:gd name="connsiteY8" fmla="*/ 74614 h 447675"/>
                      <a:gd name="connsiteX0" fmla="*/ 0 w 1045424"/>
                      <a:gd name="connsiteY0" fmla="*/ 120334 h 493395"/>
                      <a:gd name="connsiteX1" fmla="*/ 89854 w 1045424"/>
                      <a:gd name="connsiteY1" fmla="*/ 0 h 493395"/>
                      <a:gd name="connsiteX2" fmla="*/ 970810 w 1045424"/>
                      <a:gd name="connsiteY2" fmla="*/ 45720 h 493395"/>
                      <a:gd name="connsiteX3" fmla="*/ 1045424 w 1045424"/>
                      <a:gd name="connsiteY3" fmla="*/ 120334 h 493395"/>
                      <a:gd name="connsiteX4" fmla="*/ 1045424 w 1045424"/>
                      <a:gd name="connsiteY4" fmla="*/ 418781 h 493395"/>
                      <a:gd name="connsiteX5" fmla="*/ 970810 w 1045424"/>
                      <a:gd name="connsiteY5" fmla="*/ 493395 h 493395"/>
                      <a:gd name="connsiteX6" fmla="*/ 74614 w 1045424"/>
                      <a:gd name="connsiteY6" fmla="*/ 493395 h 493395"/>
                      <a:gd name="connsiteX7" fmla="*/ 0 w 1045424"/>
                      <a:gd name="connsiteY7" fmla="*/ 418781 h 493395"/>
                      <a:gd name="connsiteX8" fmla="*/ 0 w 1045424"/>
                      <a:gd name="connsiteY8" fmla="*/ 120334 h 493395"/>
                      <a:gd name="connsiteX0" fmla="*/ 0 w 1045424"/>
                      <a:gd name="connsiteY0" fmla="*/ 120334 h 531495"/>
                      <a:gd name="connsiteX1" fmla="*/ 89854 w 1045424"/>
                      <a:gd name="connsiteY1" fmla="*/ 0 h 531495"/>
                      <a:gd name="connsiteX2" fmla="*/ 970810 w 1045424"/>
                      <a:gd name="connsiteY2" fmla="*/ 45720 h 531495"/>
                      <a:gd name="connsiteX3" fmla="*/ 1045424 w 1045424"/>
                      <a:gd name="connsiteY3" fmla="*/ 120334 h 531495"/>
                      <a:gd name="connsiteX4" fmla="*/ 1045424 w 1045424"/>
                      <a:gd name="connsiteY4" fmla="*/ 418781 h 531495"/>
                      <a:gd name="connsiteX5" fmla="*/ 970810 w 1045424"/>
                      <a:gd name="connsiteY5" fmla="*/ 493395 h 531495"/>
                      <a:gd name="connsiteX6" fmla="*/ 127954 w 1045424"/>
                      <a:gd name="connsiteY6" fmla="*/ 531495 h 531495"/>
                      <a:gd name="connsiteX7" fmla="*/ 0 w 1045424"/>
                      <a:gd name="connsiteY7" fmla="*/ 418781 h 531495"/>
                      <a:gd name="connsiteX8" fmla="*/ 0 w 104542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45424 w 1068284"/>
                      <a:gd name="connsiteY4" fmla="*/ 41878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51760 w 1068284"/>
                      <a:gd name="connsiteY2" fmla="*/ 4572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94954"/>
                      <a:gd name="connsiteY0" fmla="*/ 120334 h 531495"/>
                      <a:gd name="connsiteX1" fmla="*/ 89854 w 1094954"/>
                      <a:gd name="connsiteY1" fmla="*/ 0 h 531495"/>
                      <a:gd name="connsiteX2" fmla="*/ 951760 w 1094954"/>
                      <a:gd name="connsiteY2" fmla="*/ 45720 h 531495"/>
                      <a:gd name="connsiteX3" fmla="*/ 1094954 w 1094954"/>
                      <a:gd name="connsiteY3" fmla="*/ 196534 h 531495"/>
                      <a:gd name="connsiteX4" fmla="*/ 1068284 w 1094954"/>
                      <a:gd name="connsiteY4" fmla="*/ 376871 h 531495"/>
                      <a:gd name="connsiteX5" fmla="*/ 963190 w 1094954"/>
                      <a:gd name="connsiteY5" fmla="*/ 474345 h 531495"/>
                      <a:gd name="connsiteX6" fmla="*/ 127954 w 1094954"/>
                      <a:gd name="connsiteY6" fmla="*/ 531495 h 531495"/>
                      <a:gd name="connsiteX7" fmla="*/ 0 w 1094954"/>
                      <a:gd name="connsiteY7" fmla="*/ 418781 h 531495"/>
                      <a:gd name="connsiteX8" fmla="*/ 0 w 109495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9653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7367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19050 w 1121624"/>
                      <a:gd name="connsiteY7" fmla="*/ 418781 h 531495"/>
                      <a:gd name="connsiteX8" fmla="*/ 0 w 1121624"/>
                      <a:gd name="connsiteY8" fmla="*/ 12795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7954 h 531495"/>
                      <a:gd name="connsiteX1" fmla="*/ 10128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9465 h 533006"/>
                      <a:gd name="connsiteX1" fmla="*/ 101284 w 1121624"/>
                      <a:gd name="connsiteY1" fmla="*/ 1511 h 533006"/>
                      <a:gd name="connsiteX2" fmla="*/ 970810 w 1121624"/>
                      <a:gd name="connsiteY2" fmla="*/ 47231 h 533006"/>
                      <a:gd name="connsiteX3" fmla="*/ 1114004 w 1121624"/>
                      <a:gd name="connsiteY3" fmla="*/ 175185 h 533006"/>
                      <a:gd name="connsiteX4" fmla="*/ 1121624 w 1121624"/>
                      <a:gd name="connsiteY4" fmla="*/ 344092 h 533006"/>
                      <a:gd name="connsiteX5" fmla="*/ 982240 w 1121624"/>
                      <a:gd name="connsiteY5" fmla="*/ 475856 h 533006"/>
                      <a:gd name="connsiteX6" fmla="*/ 147004 w 1121624"/>
                      <a:gd name="connsiteY6" fmla="*/ 533006 h 533006"/>
                      <a:gd name="connsiteX7" fmla="*/ 7620 w 1121624"/>
                      <a:gd name="connsiteY7" fmla="*/ 435532 h 533006"/>
                      <a:gd name="connsiteX8" fmla="*/ 0 w 1121624"/>
                      <a:gd name="connsiteY8" fmla="*/ 129465 h 533006"/>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9227 h 533011"/>
                      <a:gd name="connsiteX1" fmla="*/ 101284 w 1121624"/>
                      <a:gd name="connsiteY1" fmla="*/ 1273 h 533011"/>
                      <a:gd name="connsiteX2" fmla="*/ 925090 w 1121624"/>
                      <a:gd name="connsiteY2" fmla="*/ 85093 h 533011"/>
                      <a:gd name="connsiteX3" fmla="*/ 1114004 w 1121624"/>
                      <a:gd name="connsiteY3" fmla="*/ 174947 h 533011"/>
                      <a:gd name="connsiteX4" fmla="*/ 1121624 w 1121624"/>
                      <a:gd name="connsiteY4" fmla="*/ 343854 h 533011"/>
                      <a:gd name="connsiteX5" fmla="*/ 982240 w 1121624"/>
                      <a:gd name="connsiteY5" fmla="*/ 475618 h 533011"/>
                      <a:gd name="connsiteX6" fmla="*/ 147004 w 1121624"/>
                      <a:gd name="connsiteY6" fmla="*/ 532768 h 533011"/>
                      <a:gd name="connsiteX7" fmla="*/ 7620 w 1121624"/>
                      <a:gd name="connsiteY7" fmla="*/ 435294 h 533011"/>
                      <a:gd name="connsiteX8" fmla="*/ 0 w 1121624"/>
                      <a:gd name="connsiteY8" fmla="*/ 129227 h 533011"/>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4414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5557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4385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438 h 533241"/>
                      <a:gd name="connsiteX1" fmla="*/ 101284 w 1121624"/>
                      <a:gd name="connsiteY1" fmla="*/ 1484 h 533241"/>
                      <a:gd name="connsiteX2" fmla="*/ 925090 w 1121624"/>
                      <a:gd name="connsiteY2" fmla="*/ 85304 h 533241"/>
                      <a:gd name="connsiteX3" fmla="*/ 1114004 w 1121624"/>
                      <a:gd name="connsiteY3" fmla="*/ 175158 h 533241"/>
                      <a:gd name="connsiteX4" fmla="*/ 1121624 w 1121624"/>
                      <a:gd name="connsiteY4" fmla="*/ 317395 h 533241"/>
                      <a:gd name="connsiteX5" fmla="*/ 940330 w 1121624"/>
                      <a:gd name="connsiteY5" fmla="*/ 445349 h 533241"/>
                      <a:gd name="connsiteX6" fmla="*/ 147004 w 1121624"/>
                      <a:gd name="connsiteY6" fmla="*/ 532979 h 533241"/>
                      <a:gd name="connsiteX7" fmla="*/ 7620 w 1121624"/>
                      <a:gd name="connsiteY7" fmla="*/ 435505 h 533241"/>
                      <a:gd name="connsiteX8" fmla="*/ 0 w 1121624"/>
                      <a:gd name="connsiteY8" fmla="*/ 129438 h 533241"/>
                      <a:gd name="connsiteX0" fmla="*/ 0 w 1121624"/>
                      <a:gd name="connsiteY0" fmla="*/ 129438 h 533298"/>
                      <a:gd name="connsiteX1" fmla="*/ 101284 w 1121624"/>
                      <a:gd name="connsiteY1" fmla="*/ 1484 h 533298"/>
                      <a:gd name="connsiteX2" fmla="*/ 925090 w 1121624"/>
                      <a:gd name="connsiteY2" fmla="*/ 85304 h 533298"/>
                      <a:gd name="connsiteX3" fmla="*/ 1114004 w 1121624"/>
                      <a:gd name="connsiteY3" fmla="*/ 175158 h 533298"/>
                      <a:gd name="connsiteX4" fmla="*/ 1121624 w 1121624"/>
                      <a:gd name="connsiteY4" fmla="*/ 317395 h 533298"/>
                      <a:gd name="connsiteX5" fmla="*/ 940330 w 1121624"/>
                      <a:gd name="connsiteY5" fmla="*/ 452969 h 533298"/>
                      <a:gd name="connsiteX6" fmla="*/ 147004 w 1121624"/>
                      <a:gd name="connsiteY6" fmla="*/ 532979 h 533298"/>
                      <a:gd name="connsiteX7" fmla="*/ 7620 w 1121624"/>
                      <a:gd name="connsiteY7" fmla="*/ 435505 h 533298"/>
                      <a:gd name="connsiteX8" fmla="*/ 0 w 1121624"/>
                      <a:gd name="connsiteY8" fmla="*/ 129438 h 533298"/>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8162 h 531964"/>
                      <a:gd name="connsiteX1" fmla="*/ 101284 w 1121624"/>
                      <a:gd name="connsiteY1" fmla="*/ 208 h 531964"/>
                      <a:gd name="connsiteX2" fmla="*/ 925090 w 1121624"/>
                      <a:gd name="connsiteY2" fmla="*/ 84028 h 531964"/>
                      <a:gd name="connsiteX3" fmla="*/ 1114004 w 1121624"/>
                      <a:gd name="connsiteY3" fmla="*/ 17388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24" h="531964">
                        <a:moveTo>
                          <a:pt x="0" y="128162"/>
                        </a:moveTo>
                        <a:cubicBezTo>
                          <a:pt x="0" y="86954"/>
                          <a:pt x="60076" y="208"/>
                          <a:pt x="101284" y="208"/>
                        </a:cubicBezTo>
                        <a:cubicBezTo>
                          <a:pt x="205706" y="-3602"/>
                          <a:pt x="630168" y="45928"/>
                          <a:pt x="925090" y="84028"/>
                        </a:cubicBezTo>
                        <a:cubicBezTo>
                          <a:pt x="996778" y="95458"/>
                          <a:pt x="1121624" y="132674"/>
                          <a:pt x="1121624" y="208172"/>
                        </a:cubicBezTo>
                        <a:lnTo>
                          <a:pt x="1121624" y="316119"/>
                        </a:lnTo>
                        <a:cubicBezTo>
                          <a:pt x="1121624" y="368757"/>
                          <a:pt x="1019638" y="421213"/>
                          <a:pt x="936520" y="440263"/>
                        </a:cubicBezTo>
                        <a:cubicBezTo>
                          <a:pt x="604768" y="497413"/>
                          <a:pt x="238726" y="535513"/>
                          <a:pt x="147004" y="531703"/>
                        </a:cubicBezTo>
                        <a:cubicBezTo>
                          <a:pt x="105796" y="531703"/>
                          <a:pt x="7620" y="475437"/>
                          <a:pt x="7620" y="434229"/>
                        </a:cubicBezTo>
                        <a:lnTo>
                          <a:pt x="0" y="128162"/>
                        </a:lnTo>
                        <a:close/>
                      </a:path>
                    </a:pathLst>
                  </a:cu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15A48A0F-57EB-47B0-BB58-14E9DA00C9E0}"/>
                    </a:ext>
                  </a:extLst>
                </p:cNvPr>
                <p:cNvGrpSpPr/>
                <p:nvPr/>
              </p:nvGrpSpPr>
              <p:grpSpPr>
                <a:xfrm>
                  <a:off x="1029344" y="1268307"/>
                  <a:ext cx="872965" cy="374587"/>
                  <a:chOff x="2519811" y="785440"/>
                  <a:chExt cx="1239734" cy="531964"/>
                </a:xfrm>
                <a:solidFill>
                  <a:schemeClr val="bg1">
                    <a:lumMod val="95000"/>
                  </a:schemeClr>
                </a:solidFill>
              </p:grpSpPr>
              <p:sp>
                <p:nvSpPr>
                  <p:cNvPr id="86" name="Oval 25">
                    <a:extLst>
                      <a:ext uri="{FF2B5EF4-FFF2-40B4-BE49-F238E27FC236}">
                        <a16:creationId xmlns:a16="http://schemas.microsoft.com/office/drawing/2014/main" id="{EC6EAABB-0470-4BE3-A9E3-57EB06FB5F8A}"/>
                      </a:ext>
                    </a:extLst>
                  </p:cNvPr>
                  <p:cNvSpPr/>
                  <p:nvPr/>
                </p:nvSpPr>
                <p:spPr>
                  <a:xfrm>
                    <a:off x="3589601" y="1018963"/>
                    <a:ext cx="169944" cy="65072"/>
                  </a:xfrm>
                  <a:custGeom>
                    <a:avLst/>
                    <a:gdLst>
                      <a:gd name="connsiteX0" fmla="*/ 0 w 236220"/>
                      <a:gd name="connsiteY0" fmla="*/ 55245 h 110490"/>
                      <a:gd name="connsiteX1" fmla="*/ 118110 w 236220"/>
                      <a:gd name="connsiteY1" fmla="*/ 0 h 110490"/>
                      <a:gd name="connsiteX2" fmla="*/ 236220 w 236220"/>
                      <a:gd name="connsiteY2" fmla="*/ 55245 h 110490"/>
                      <a:gd name="connsiteX3" fmla="*/ 118110 w 236220"/>
                      <a:gd name="connsiteY3" fmla="*/ 110490 h 110490"/>
                      <a:gd name="connsiteX4" fmla="*/ 0 w 236220"/>
                      <a:gd name="connsiteY4" fmla="*/ 55245 h 110490"/>
                      <a:gd name="connsiteX0" fmla="*/ 422 w 236642"/>
                      <a:gd name="connsiteY0" fmla="*/ 55245 h 87630"/>
                      <a:gd name="connsiteX1" fmla="*/ 118532 w 236642"/>
                      <a:gd name="connsiteY1" fmla="*/ 0 h 87630"/>
                      <a:gd name="connsiteX2" fmla="*/ 236642 w 236642"/>
                      <a:gd name="connsiteY2" fmla="*/ 55245 h 87630"/>
                      <a:gd name="connsiteX3" fmla="*/ 91862 w 236642"/>
                      <a:gd name="connsiteY3" fmla="*/ 87630 h 87630"/>
                      <a:gd name="connsiteX4" fmla="*/ 422 w 236642"/>
                      <a:gd name="connsiteY4" fmla="*/ 55245 h 87630"/>
                      <a:gd name="connsiteX0" fmla="*/ 422 w 236642"/>
                      <a:gd name="connsiteY0" fmla="*/ 32385 h 64770"/>
                      <a:gd name="connsiteX1" fmla="*/ 118532 w 236642"/>
                      <a:gd name="connsiteY1" fmla="*/ 0 h 64770"/>
                      <a:gd name="connsiteX2" fmla="*/ 236642 w 236642"/>
                      <a:gd name="connsiteY2" fmla="*/ 32385 h 64770"/>
                      <a:gd name="connsiteX3" fmla="*/ 91862 w 236642"/>
                      <a:gd name="connsiteY3" fmla="*/ 64770 h 64770"/>
                      <a:gd name="connsiteX4" fmla="*/ 422 w 236642"/>
                      <a:gd name="connsiteY4" fmla="*/ 32385 h 64770"/>
                      <a:gd name="connsiteX0" fmla="*/ 2304 w 169944"/>
                      <a:gd name="connsiteY0" fmla="*/ 24839 h 65072"/>
                      <a:gd name="connsiteX1" fmla="*/ 51834 w 169944"/>
                      <a:gd name="connsiteY1" fmla="*/ 74 h 65072"/>
                      <a:gd name="connsiteX2" fmla="*/ 169944 w 169944"/>
                      <a:gd name="connsiteY2" fmla="*/ 32459 h 65072"/>
                      <a:gd name="connsiteX3" fmla="*/ 25164 w 169944"/>
                      <a:gd name="connsiteY3" fmla="*/ 64844 h 65072"/>
                      <a:gd name="connsiteX4" fmla="*/ 2304 w 169944"/>
                      <a:gd name="connsiteY4" fmla="*/ 24839 h 6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4" h="65072">
                        <a:moveTo>
                          <a:pt x="2304" y="24839"/>
                        </a:moveTo>
                        <a:cubicBezTo>
                          <a:pt x="6749" y="14044"/>
                          <a:pt x="23894" y="-1196"/>
                          <a:pt x="51834" y="74"/>
                        </a:cubicBezTo>
                        <a:cubicBezTo>
                          <a:pt x="79774" y="1344"/>
                          <a:pt x="169944" y="1948"/>
                          <a:pt x="169944" y="32459"/>
                        </a:cubicBezTo>
                        <a:cubicBezTo>
                          <a:pt x="169944" y="62970"/>
                          <a:pt x="53104" y="66114"/>
                          <a:pt x="25164" y="64844"/>
                        </a:cubicBezTo>
                        <a:cubicBezTo>
                          <a:pt x="-2776" y="63574"/>
                          <a:pt x="-2141" y="35634"/>
                          <a:pt x="2304" y="24839"/>
                        </a:cubicBezTo>
                        <a:close/>
                      </a:path>
                    </a:pathLst>
                  </a:custGeom>
                  <a:gr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Rounded Corners 24">
                    <a:extLst>
                      <a:ext uri="{FF2B5EF4-FFF2-40B4-BE49-F238E27FC236}">
                        <a16:creationId xmlns:a16="http://schemas.microsoft.com/office/drawing/2014/main" id="{AC39729F-D780-474D-875E-0A25A5429130}"/>
                      </a:ext>
                    </a:extLst>
                  </p:cNvPr>
                  <p:cNvSpPr/>
                  <p:nvPr/>
                </p:nvSpPr>
                <p:spPr>
                  <a:xfrm>
                    <a:off x="2519811" y="785440"/>
                    <a:ext cx="1121624" cy="531964"/>
                  </a:xfrm>
                  <a:custGeom>
                    <a:avLst/>
                    <a:gdLst>
                      <a:gd name="connsiteX0" fmla="*/ 0 w 1045424"/>
                      <a:gd name="connsiteY0" fmla="*/ 74614 h 447675"/>
                      <a:gd name="connsiteX1" fmla="*/ 74614 w 1045424"/>
                      <a:gd name="connsiteY1" fmla="*/ 0 h 447675"/>
                      <a:gd name="connsiteX2" fmla="*/ 970810 w 1045424"/>
                      <a:gd name="connsiteY2" fmla="*/ 0 h 447675"/>
                      <a:gd name="connsiteX3" fmla="*/ 1045424 w 1045424"/>
                      <a:gd name="connsiteY3" fmla="*/ 74614 h 447675"/>
                      <a:gd name="connsiteX4" fmla="*/ 1045424 w 1045424"/>
                      <a:gd name="connsiteY4" fmla="*/ 373061 h 447675"/>
                      <a:gd name="connsiteX5" fmla="*/ 970810 w 1045424"/>
                      <a:gd name="connsiteY5" fmla="*/ 447675 h 447675"/>
                      <a:gd name="connsiteX6" fmla="*/ 74614 w 1045424"/>
                      <a:gd name="connsiteY6" fmla="*/ 447675 h 447675"/>
                      <a:gd name="connsiteX7" fmla="*/ 0 w 1045424"/>
                      <a:gd name="connsiteY7" fmla="*/ 373061 h 447675"/>
                      <a:gd name="connsiteX8" fmla="*/ 0 w 1045424"/>
                      <a:gd name="connsiteY8" fmla="*/ 74614 h 447675"/>
                      <a:gd name="connsiteX0" fmla="*/ 0 w 1045424"/>
                      <a:gd name="connsiteY0" fmla="*/ 120334 h 493395"/>
                      <a:gd name="connsiteX1" fmla="*/ 89854 w 1045424"/>
                      <a:gd name="connsiteY1" fmla="*/ 0 h 493395"/>
                      <a:gd name="connsiteX2" fmla="*/ 970810 w 1045424"/>
                      <a:gd name="connsiteY2" fmla="*/ 45720 h 493395"/>
                      <a:gd name="connsiteX3" fmla="*/ 1045424 w 1045424"/>
                      <a:gd name="connsiteY3" fmla="*/ 120334 h 493395"/>
                      <a:gd name="connsiteX4" fmla="*/ 1045424 w 1045424"/>
                      <a:gd name="connsiteY4" fmla="*/ 418781 h 493395"/>
                      <a:gd name="connsiteX5" fmla="*/ 970810 w 1045424"/>
                      <a:gd name="connsiteY5" fmla="*/ 493395 h 493395"/>
                      <a:gd name="connsiteX6" fmla="*/ 74614 w 1045424"/>
                      <a:gd name="connsiteY6" fmla="*/ 493395 h 493395"/>
                      <a:gd name="connsiteX7" fmla="*/ 0 w 1045424"/>
                      <a:gd name="connsiteY7" fmla="*/ 418781 h 493395"/>
                      <a:gd name="connsiteX8" fmla="*/ 0 w 1045424"/>
                      <a:gd name="connsiteY8" fmla="*/ 120334 h 493395"/>
                      <a:gd name="connsiteX0" fmla="*/ 0 w 1045424"/>
                      <a:gd name="connsiteY0" fmla="*/ 120334 h 531495"/>
                      <a:gd name="connsiteX1" fmla="*/ 89854 w 1045424"/>
                      <a:gd name="connsiteY1" fmla="*/ 0 h 531495"/>
                      <a:gd name="connsiteX2" fmla="*/ 970810 w 1045424"/>
                      <a:gd name="connsiteY2" fmla="*/ 45720 h 531495"/>
                      <a:gd name="connsiteX3" fmla="*/ 1045424 w 1045424"/>
                      <a:gd name="connsiteY3" fmla="*/ 120334 h 531495"/>
                      <a:gd name="connsiteX4" fmla="*/ 1045424 w 1045424"/>
                      <a:gd name="connsiteY4" fmla="*/ 418781 h 531495"/>
                      <a:gd name="connsiteX5" fmla="*/ 970810 w 1045424"/>
                      <a:gd name="connsiteY5" fmla="*/ 493395 h 531495"/>
                      <a:gd name="connsiteX6" fmla="*/ 127954 w 1045424"/>
                      <a:gd name="connsiteY6" fmla="*/ 531495 h 531495"/>
                      <a:gd name="connsiteX7" fmla="*/ 0 w 1045424"/>
                      <a:gd name="connsiteY7" fmla="*/ 418781 h 531495"/>
                      <a:gd name="connsiteX8" fmla="*/ 0 w 104542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45424 w 1068284"/>
                      <a:gd name="connsiteY4" fmla="*/ 41878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51760 w 1068284"/>
                      <a:gd name="connsiteY2" fmla="*/ 4572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94954"/>
                      <a:gd name="connsiteY0" fmla="*/ 120334 h 531495"/>
                      <a:gd name="connsiteX1" fmla="*/ 89854 w 1094954"/>
                      <a:gd name="connsiteY1" fmla="*/ 0 h 531495"/>
                      <a:gd name="connsiteX2" fmla="*/ 951760 w 1094954"/>
                      <a:gd name="connsiteY2" fmla="*/ 45720 h 531495"/>
                      <a:gd name="connsiteX3" fmla="*/ 1094954 w 1094954"/>
                      <a:gd name="connsiteY3" fmla="*/ 196534 h 531495"/>
                      <a:gd name="connsiteX4" fmla="*/ 1068284 w 1094954"/>
                      <a:gd name="connsiteY4" fmla="*/ 376871 h 531495"/>
                      <a:gd name="connsiteX5" fmla="*/ 963190 w 1094954"/>
                      <a:gd name="connsiteY5" fmla="*/ 474345 h 531495"/>
                      <a:gd name="connsiteX6" fmla="*/ 127954 w 1094954"/>
                      <a:gd name="connsiteY6" fmla="*/ 531495 h 531495"/>
                      <a:gd name="connsiteX7" fmla="*/ 0 w 1094954"/>
                      <a:gd name="connsiteY7" fmla="*/ 418781 h 531495"/>
                      <a:gd name="connsiteX8" fmla="*/ 0 w 109495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9653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7367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19050 w 1121624"/>
                      <a:gd name="connsiteY7" fmla="*/ 418781 h 531495"/>
                      <a:gd name="connsiteX8" fmla="*/ 0 w 1121624"/>
                      <a:gd name="connsiteY8" fmla="*/ 12795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7954 h 531495"/>
                      <a:gd name="connsiteX1" fmla="*/ 10128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9465 h 533006"/>
                      <a:gd name="connsiteX1" fmla="*/ 101284 w 1121624"/>
                      <a:gd name="connsiteY1" fmla="*/ 1511 h 533006"/>
                      <a:gd name="connsiteX2" fmla="*/ 970810 w 1121624"/>
                      <a:gd name="connsiteY2" fmla="*/ 47231 h 533006"/>
                      <a:gd name="connsiteX3" fmla="*/ 1114004 w 1121624"/>
                      <a:gd name="connsiteY3" fmla="*/ 175185 h 533006"/>
                      <a:gd name="connsiteX4" fmla="*/ 1121624 w 1121624"/>
                      <a:gd name="connsiteY4" fmla="*/ 344092 h 533006"/>
                      <a:gd name="connsiteX5" fmla="*/ 982240 w 1121624"/>
                      <a:gd name="connsiteY5" fmla="*/ 475856 h 533006"/>
                      <a:gd name="connsiteX6" fmla="*/ 147004 w 1121624"/>
                      <a:gd name="connsiteY6" fmla="*/ 533006 h 533006"/>
                      <a:gd name="connsiteX7" fmla="*/ 7620 w 1121624"/>
                      <a:gd name="connsiteY7" fmla="*/ 435532 h 533006"/>
                      <a:gd name="connsiteX8" fmla="*/ 0 w 1121624"/>
                      <a:gd name="connsiteY8" fmla="*/ 129465 h 533006"/>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9227 h 533011"/>
                      <a:gd name="connsiteX1" fmla="*/ 101284 w 1121624"/>
                      <a:gd name="connsiteY1" fmla="*/ 1273 h 533011"/>
                      <a:gd name="connsiteX2" fmla="*/ 925090 w 1121624"/>
                      <a:gd name="connsiteY2" fmla="*/ 85093 h 533011"/>
                      <a:gd name="connsiteX3" fmla="*/ 1114004 w 1121624"/>
                      <a:gd name="connsiteY3" fmla="*/ 174947 h 533011"/>
                      <a:gd name="connsiteX4" fmla="*/ 1121624 w 1121624"/>
                      <a:gd name="connsiteY4" fmla="*/ 343854 h 533011"/>
                      <a:gd name="connsiteX5" fmla="*/ 982240 w 1121624"/>
                      <a:gd name="connsiteY5" fmla="*/ 475618 h 533011"/>
                      <a:gd name="connsiteX6" fmla="*/ 147004 w 1121624"/>
                      <a:gd name="connsiteY6" fmla="*/ 532768 h 533011"/>
                      <a:gd name="connsiteX7" fmla="*/ 7620 w 1121624"/>
                      <a:gd name="connsiteY7" fmla="*/ 435294 h 533011"/>
                      <a:gd name="connsiteX8" fmla="*/ 0 w 1121624"/>
                      <a:gd name="connsiteY8" fmla="*/ 129227 h 533011"/>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4414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5557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4385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438 h 533241"/>
                      <a:gd name="connsiteX1" fmla="*/ 101284 w 1121624"/>
                      <a:gd name="connsiteY1" fmla="*/ 1484 h 533241"/>
                      <a:gd name="connsiteX2" fmla="*/ 925090 w 1121624"/>
                      <a:gd name="connsiteY2" fmla="*/ 85304 h 533241"/>
                      <a:gd name="connsiteX3" fmla="*/ 1114004 w 1121624"/>
                      <a:gd name="connsiteY3" fmla="*/ 175158 h 533241"/>
                      <a:gd name="connsiteX4" fmla="*/ 1121624 w 1121624"/>
                      <a:gd name="connsiteY4" fmla="*/ 317395 h 533241"/>
                      <a:gd name="connsiteX5" fmla="*/ 940330 w 1121624"/>
                      <a:gd name="connsiteY5" fmla="*/ 445349 h 533241"/>
                      <a:gd name="connsiteX6" fmla="*/ 147004 w 1121624"/>
                      <a:gd name="connsiteY6" fmla="*/ 532979 h 533241"/>
                      <a:gd name="connsiteX7" fmla="*/ 7620 w 1121624"/>
                      <a:gd name="connsiteY7" fmla="*/ 435505 h 533241"/>
                      <a:gd name="connsiteX8" fmla="*/ 0 w 1121624"/>
                      <a:gd name="connsiteY8" fmla="*/ 129438 h 533241"/>
                      <a:gd name="connsiteX0" fmla="*/ 0 w 1121624"/>
                      <a:gd name="connsiteY0" fmla="*/ 129438 h 533298"/>
                      <a:gd name="connsiteX1" fmla="*/ 101284 w 1121624"/>
                      <a:gd name="connsiteY1" fmla="*/ 1484 h 533298"/>
                      <a:gd name="connsiteX2" fmla="*/ 925090 w 1121624"/>
                      <a:gd name="connsiteY2" fmla="*/ 85304 h 533298"/>
                      <a:gd name="connsiteX3" fmla="*/ 1114004 w 1121624"/>
                      <a:gd name="connsiteY3" fmla="*/ 175158 h 533298"/>
                      <a:gd name="connsiteX4" fmla="*/ 1121624 w 1121624"/>
                      <a:gd name="connsiteY4" fmla="*/ 317395 h 533298"/>
                      <a:gd name="connsiteX5" fmla="*/ 940330 w 1121624"/>
                      <a:gd name="connsiteY5" fmla="*/ 452969 h 533298"/>
                      <a:gd name="connsiteX6" fmla="*/ 147004 w 1121624"/>
                      <a:gd name="connsiteY6" fmla="*/ 532979 h 533298"/>
                      <a:gd name="connsiteX7" fmla="*/ 7620 w 1121624"/>
                      <a:gd name="connsiteY7" fmla="*/ 435505 h 533298"/>
                      <a:gd name="connsiteX8" fmla="*/ 0 w 1121624"/>
                      <a:gd name="connsiteY8" fmla="*/ 129438 h 533298"/>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8162 h 531964"/>
                      <a:gd name="connsiteX1" fmla="*/ 101284 w 1121624"/>
                      <a:gd name="connsiteY1" fmla="*/ 208 h 531964"/>
                      <a:gd name="connsiteX2" fmla="*/ 925090 w 1121624"/>
                      <a:gd name="connsiteY2" fmla="*/ 84028 h 531964"/>
                      <a:gd name="connsiteX3" fmla="*/ 1114004 w 1121624"/>
                      <a:gd name="connsiteY3" fmla="*/ 17388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24" h="531964">
                        <a:moveTo>
                          <a:pt x="0" y="128162"/>
                        </a:moveTo>
                        <a:cubicBezTo>
                          <a:pt x="0" y="86954"/>
                          <a:pt x="60076" y="208"/>
                          <a:pt x="101284" y="208"/>
                        </a:cubicBezTo>
                        <a:cubicBezTo>
                          <a:pt x="205706" y="-3602"/>
                          <a:pt x="630168" y="45928"/>
                          <a:pt x="925090" y="84028"/>
                        </a:cubicBezTo>
                        <a:cubicBezTo>
                          <a:pt x="996778" y="95458"/>
                          <a:pt x="1121624" y="132674"/>
                          <a:pt x="1121624" y="208172"/>
                        </a:cubicBezTo>
                        <a:lnTo>
                          <a:pt x="1121624" y="316119"/>
                        </a:lnTo>
                        <a:cubicBezTo>
                          <a:pt x="1121624" y="368757"/>
                          <a:pt x="1019638" y="421213"/>
                          <a:pt x="936520" y="440263"/>
                        </a:cubicBezTo>
                        <a:cubicBezTo>
                          <a:pt x="604768" y="497413"/>
                          <a:pt x="238726" y="535513"/>
                          <a:pt x="147004" y="531703"/>
                        </a:cubicBezTo>
                        <a:cubicBezTo>
                          <a:pt x="105796" y="531703"/>
                          <a:pt x="7620" y="475437"/>
                          <a:pt x="7620" y="434229"/>
                        </a:cubicBezTo>
                        <a:lnTo>
                          <a:pt x="0" y="128162"/>
                        </a:lnTo>
                        <a:close/>
                      </a:path>
                    </a:pathLst>
                  </a:cu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7" name="Rectangle 66">
                  <a:extLst>
                    <a:ext uri="{FF2B5EF4-FFF2-40B4-BE49-F238E27FC236}">
                      <a16:creationId xmlns:a16="http://schemas.microsoft.com/office/drawing/2014/main" id="{1C2FF608-6DA2-45D2-9C72-A7FA5C3EA784}"/>
                    </a:ext>
                  </a:extLst>
                </p:cNvPr>
                <p:cNvSpPr/>
                <p:nvPr/>
              </p:nvSpPr>
              <p:spPr>
                <a:xfrm rot="240000">
                  <a:off x="2372696" y="1449596"/>
                  <a:ext cx="274320" cy="109728"/>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063D3DB0-58FE-4871-A590-41E6514CF640}"/>
                    </a:ext>
                  </a:extLst>
                </p:cNvPr>
                <p:cNvSpPr/>
                <p:nvPr/>
              </p:nvSpPr>
              <p:spPr>
                <a:xfrm rot="240000">
                  <a:off x="2055927" y="1424160"/>
                  <a:ext cx="274320" cy="1097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TextBox 72">
                  <a:extLst>
                    <a:ext uri="{FF2B5EF4-FFF2-40B4-BE49-F238E27FC236}">
                      <a16:creationId xmlns:a16="http://schemas.microsoft.com/office/drawing/2014/main" id="{9B2642D0-5C40-43D8-8517-F51B2E823D1D}"/>
                    </a:ext>
                  </a:extLst>
                </p:cNvPr>
                <p:cNvSpPr txBox="1"/>
                <p:nvPr/>
              </p:nvSpPr>
              <p:spPr>
                <a:xfrm rot="240000">
                  <a:off x="2006000" y="1222275"/>
                  <a:ext cx="400735"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74" name="TextBox 73">
                  <a:extLst>
                    <a:ext uri="{FF2B5EF4-FFF2-40B4-BE49-F238E27FC236}">
                      <a16:creationId xmlns:a16="http://schemas.microsoft.com/office/drawing/2014/main" id="{3CB89197-A367-4DED-8A49-5CD71B70E338}"/>
                    </a:ext>
                  </a:extLst>
                </p:cNvPr>
                <p:cNvSpPr txBox="1"/>
                <p:nvPr/>
              </p:nvSpPr>
              <p:spPr>
                <a:xfrm rot="240000">
                  <a:off x="2271008" y="1245075"/>
                  <a:ext cx="49869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nvGrpSpPr>
                <p:cNvPr id="13" name="Group 12">
                  <a:extLst>
                    <a:ext uri="{FF2B5EF4-FFF2-40B4-BE49-F238E27FC236}">
                      <a16:creationId xmlns:a16="http://schemas.microsoft.com/office/drawing/2014/main" id="{94F9CB09-D20C-807B-F888-2A272D2397B7}"/>
                    </a:ext>
                  </a:extLst>
                </p:cNvPr>
                <p:cNvGrpSpPr/>
                <p:nvPr/>
              </p:nvGrpSpPr>
              <p:grpSpPr>
                <a:xfrm>
                  <a:off x="2852043" y="1794111"/>
                  <a:ext cx="540559" cy="578376"/>
                  <a:chOff x="2852043" y="1794111"/>
                  <a:chExt cx="540559" cy="578376"/>
                </a:xfrm>
              </p:grpSpPr>
              <p:sp>
                <p:nvSpPr>
                  <p:cNvPr id="76" name="TextBox 75">
                    <a:extLst>
                      <a:ext uri="{FF2B5EF4-FFF2-40B4-BE49-F238E27FC236}">
                        <a16:creationId xmlns:a16="http://schemas.microsoft.com/office/drawing/2014/main" id="{4BF2E6C1-C63F-48EC-81C0-53CABEA24D8D}"/>
                      </a:ext>
                    </a:extLst>
                  </p:cNvPr>
                  <p:cNvSpPr txBox="1"/>
                  <p:nvPr/>
                </p:nvSpPr>
                <p:spPr>
                  <a:xfrm>
                    <a:off x="2893905" y="2108369"/>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a:t>
                    </a:r>
                    <a:r>
                      <a:rPr lang="en-US" sz="1000">
                        <a:solidFill>
                          <a:prstClr val="black"/>
                        </a:solidFill>
                        <a:latin typeface="Nirmala UI" panose="020B0502040204020203" pitchFamily="34" charset="0"/>
                        <a:ea typeface="Nirmala UI" panose="020B0502040204020203" pitchFamily="34" charset="0"/>
                        <a:cs typeface="Nirmala UI" panose="020B0502040204020203" pitchFamily="34" charset="0"/>
                      </a:rPr>
                      <a:t>ft</a:t>
                    </a:r>
                    <a:endPar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9" name="Rectangle 68">
                    <a:extLst>
                      <a:ext uri="{FF2B5EF4-FFF2-40B4-BE49-F238E27FC236}">
                        <a16:creationId xmlns:a16="http://schemas.microsoft.com/office/drawing/2014/main" id="{1D3AC95E-0E42-4FD2-8C4C-1C7505814D9C}"/>
                      </a:ext>
                    </a:extLst>
                  </p:cNvPr>
                  <p:cNvSpPr/>
                  <p:nvPr/>
                </p:nvSpPr>
                <p:spPr>
                  <a:xfrm>
                    <a:off x="2852043" y="2098167"/>
                    <a:ext cx="109728" cy="27432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4543496E-2FD2-4B45-A037-BA931619568C}"/>
                      </a:ext>
                    </a:extLst>
                  </p:cNvPr>
                  <p:cNvSpPr/>
                  <p:nvPr/>
                </p:nvSpPr>
                <p:spPr>
                  <a:xfrm>
                    <a:off x="2852043" y="1794111"/>
                    <a:ext cx="109728" cy="2743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1546A44F-8331-4E2D-82A5-14BCA9988287}"/>
                      </a:ext>
                    </a:extLst>
                  </p:cNvPr>
                  <p:cNvSpPr txBox="1"/>
                  <p:nvPr/>
                </p:nvSpPr>
                <p:spPr>
                  <a:xfrm>
                    <a:off x="2893905" y="1804313"/>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grpSp>
              <p:nvGrpSpPr>
                <p:cNvPr id="8" name="Group 7">
                  <a:extLst>
                    <a:ext uri="{FF2B5EF4-FFF2-40B4-BE49-F238E27FC236}">
                      <a16:creationId xmlns:a16="http://schemas.microsoft.com/office/drawing/2014/main" id="{E0FB5AE4-061B-7498-4EF9-90BD76C3DA25}"/>
                    </a:ext>
                  </a:extLst>
                </p:cNvPr>
                <p:cNvGrpSpPr/>
                <p:nvPr/>
              </p:nvGrpSpPr>
              <p:grpSpPr>
                <a:xfrm>
                  <a:off x="2852043" y="3846131"/>
                  <a:ext cx="540559" cy="417628"/>
                  <a:chOff x="2852043" y="3823469"/>
                  <a:chExt cx="540559" cy="417628"/>
                </a:xfrm>
              </p:grpSpPr>
              <p:sp>
                <p:nvSpPr>
                  <p:cNvPr id="70" name="Rectangle 69">
                    <a:extLst>
                      <a:ext uri="{FF2B5EF4-FFF2-40B4-BE49-F238E27FC236}">
                        <a16:creationId xmlns:a16="http://schemas.microsoft.com/office/drawing/2014/main" id="{631795A2-4710-4F83-9044-8E5CE2F32702}"/>
                      </a:ext>
                    </a:extLst>
                  </p:cNvPr>
                  <p:cNvSpPr/>
                  <p:nvPr/>
                </p:nvSpPr>
                <p:spPr>
                  <a:xfrm>
                    <a:off x="2852043" y="4045559"/>
                    <a:ext cx="109728" cy="13716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7FD9858-E8CE-452E-9510-C3E2C185D335}"/>
                      </a:ext>
                    </a:extLst>
                  </p:cNvPr>
                  <p:cNvSpPr/>
                  <p:nvPr/>
                </p:nvSpPr>
                <p:spPr>
                  <a:xfrm>
                    <a:off x="2852043" y="3881847"/>
                    <a:ext cx="109728" cy="13716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E785A1C1-FA62-4008-B150-D7B184C4C92F}"/>
                      </a:ext>
                    </a:extLst>
                  </p:cNvPr>
                  <p:cNvSpPr txBox="1"/>
                  <p:nvPr/>
                </p:nvSpPr>
                <p:spPr>
                  <a:xfrm>
                    <a:off x="2893905" y="3823469"/>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sp>
                <p:nvSpPr>
                  <p:cNvPr id="78" name="TextBox 77">
                    <a:extLst>
                      <a:ext uri="{FF2B5EF4-FFF2-40B4-BE49-F238E27FC236}">
                        <a16:creationId xmlns:a16="http://schemas.microsoft.com/office/drawing/2014/main" id="{C60DCE1D-D7DA-46A3-A64A-3FD0025E61A9}"/>
                      </a:ext>
                    </a:extLst>
                  </p:cNvPr>
                  <p:cNvSpPr txBox="1"/>
                  <p:nvPr/>
                </p:nvSpPr>
                <p:spPr>
                  <a:xfrm>
                    <a:off x="2893905" y="3987181"/>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grpSp>
            <p:grpSp>
              <p:nvGrpSpPr>
                <p:cNvPr id="80" name="Group 79">
                  <a:extLst>
                    <a:ext uri="{FF2B5EF4-FFF2-40B4-BE49-F238E27FC236}">
                      <a16:creationId xmlns:a16="http://schemas.microsoft.com/office/drawing/2014/main" id="{2B5219A3-3A12-4D14-A8CD-25668D3D0A37}"/>
                    </a:ext>
                  </a:extLst>
                </p:cNvPr>
                <p:cNvGrpSpPr/>
                <p:nvPr/>
              </p:nvGrpSpPr>
              <p:grpSpPr>
                <a:xfrm rot="1920000">
                  <a:off x="2782269" y="2597959"/>
                  <a:ext cx="263512" cy="73152"/>
                  <a:chOff x="3968441" y="2998698"/>
                  <a:chExt cx="172672" cy="73152"/>
                </a:xfrm>
              </p:grpSpPr>
              <p:grpSp>
                <p:nvGrpSpPr>
                  <p:cNvPr id="82" name="Group 81">
                    <a:extLst>
                      <a:ext uri="{FF2B5EF4-FFF2-40B4-BE49-F238E27FC236}">
                        <a16:creationId xmlns:a16="http://schemas.microsoft.com/office/drawing/2014/main" id="{CC11A95F-052A-4C1E-B0C3-F232760406EF}"/>
                      </a:ext>
                    </a:extLst>
                  </p:cNvPr>
                  <p:cNvGrpSpPr/>
                  <p:nvPr/>
                </p:nvGrpSpPr>
                <p:grpSpPr>
                  <a:xfrm>
                    <a:off x="3968441" y="2998698"/>
                    <a:ext cx="137160" cy="73152"/>
                    <a:chOff x="3968441" y="2414625"/>
                    <a:chExt cx="137160" cy="73152"/>
                  </a:xfrm>
                </p:grpSpPr>
                <p:sp>
                  <p:nvSpPr>
                    <p:cNvPr id="84" name="Flowchart: Process 83">
                      <a:extLst>
                        <a:ext uri="{FF2B5EF4-FFF2-40B4-BE49-F238E27FC236}">
                          <a16:creationId xmlns:a16="http://schemas.microsoft.com/office/drawing/2014/main" id="{20521DB6-75BE-4235-8A05-C7D4C13E7ED3}"/>
                        </a:ext>
                      </a:extLst>
                    </p:cNvPr>
                    <p:cNvSpPr/>
                    <p:nvPr/>
                  </p:nvSpPr>
                  <p:spPr>
                    <a:xfrm>
                      <a:off x="3968441" y="2414625"/>
                      <a:ext cx="137160" cy="731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5" name="Straight Connector 84">
                      <a:extLst>
                        <a:ext uri="{FF2B5EF4-FFF2-40B4-BE49-F238E27FC236}">
                          <a16:creationId xmlns:a16="http://schemas.microsoft.com/office/drawing/2014/main" id="{5EA14558-C4AE-4B14-943D-4AF13DA5EC70}"/>
                        </a:ext>
                      </a:extLst>
                    </p:cNvPr>
                    <p:cNvCxnSpPr>
                      <a:cxnSpLocks/>
                    </p:cNvCxnSpPr>
                    <p:nvPr/>
                  </p:nvCxnSpPr>
                  <p:spPr>
                    <a:xfrm>
                      <a:off x="3968441" y="241462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E69B6BB0-5877-4BDB-8D6D-D11E591DA8EF}"/>
                      </a:ext>
                    </a:extLst>
                  </p:cNvPr>
                  <p:cNvCxnSpPr>
                    <a:cxnSpLocks/>
                  </p:cNvCxnSpPr>
                  <p:nvPr/>
                </p:nvCxnSpPr>
                <p:spPr>
                  <a:xfrm>
                    <a:off x="4003953" y="307087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2" name="Group 1031">
                  <a:extLst>
                    <a:ext uri="{FF2B5EF4-FFF2-40B4-BE49-F238E27FC236}">
                      <a16:creationId xmlns:a16="http://schemas.microsoft.com/office/drawing/2014/main" id="{990C188F-321C-4FF0-86E4-2AA42EA91098}"/>
                    </a:ext>
                  </a:extLst>
                </p:cNvPr>
                <p:cNvGrpSpPr/>
                <p:nvPr/>
              </p:nvGrpSpPr>
              <p:grpSpPr>
                <a:xfrm>
                  <a:off x="3242105" y="1172915"/>
                  <a:ext cx="882452" cy="247739"/>
                  <a:chOff x="3254413" y="899265"/>
                  <a:chExt cx="882452" cy="247739"/>
                </a:xfrm>
              </p:grpSpPr>
              <p:sp>
                <p:nvSpPr>
                  <p:cNvPr id="126" name="TextBox 125">
                    <a:extLst>
                      <a:ext uri="{FF2B5EF4-FFF2-40B4-BE49-F238E27FC236}">
                        <a16:creationId xmlns:a16="http://schemas.microsoft.com/office/drawing/2014/main" id="{23F4D8F1-3F2B-4FCE-9927-2D1C393BADEA}"/>
                      </a:ext>
                    </a:extLst>
                  </p:cNvPr>
                  <p:cNvSpPr txBox="1"/>
                  <p:nvPr/>
                </p:nvSpPr>
                <p:spPr>
                  <a:xfrm>
                    <a:off x="3341816" y="899265"/>
                    <a:ext cx="795049" cy="2452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Main buoy</a:t>
                    </a:r>
                  </a:p>
                </p:txBody>
              </p:sp>
              <p:cxnSp>
                <p:nvCxnSpPr>
                  <p:cNvPr id="1025" name="Straight Arrow Connector 1024">
                    <a:extLst>
                      <a:ext uri="{FF2B5EF4-FFF2-40B4-BE49-F238E27FC236}">
                        <a16:creationId xmlns:a16="http://schemas.microsoft.com/office/drawing/2014/main" id="{4A2F803E-64B8-4334-9AA0-4E8A662A5FA2}"/>
                      </a:ext>
                    </a:extLst>
                  </p:cNvPr>
                  <p:cNvCxnSpPr>
                    <a:cxnSpLocks/>
                  </p:cNvCxnSpPr>
                  <p:nvPr/>
                </p:nvCxnSpPr>
                <p:spPr>
                  <a:xfrm flipH="1">
                    <a:off x="3254413" y="1009844"/>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9" name="Group 1028">
                  <a:extLst>
                    <a:ext uri="{FF2B5EF4-FFF2-40B4-BE49-F238E27FC236}">
                      <a16:creationId xmlns:a16="http://schemas.microsoft.com/office/drawing/2014/main" id="{FB0B0E90-B097-429F-8F1C-6FDCB993C3FB}"/>
                    </a:ext>
                  </a:extLst>
                </p:cNvPr>
                <p:cNvGrpSpPr/>
                <p:nvPr/>
              </p:nvGrpSpPr>
              <p:grpSpPr>
                <a:xfrm>
                  <a:off x="404952" y="958159"/>
                  <a:ext cx="1052246" cy="289709"/>
                  <a:chOff x="417260" y="684509"/>
                  <a:chExt cx="1052246" cy="289709"/>
                </a:xfrm>
              </p:grpSpPr>
              <p:sp>
                <p:nvSpPr>
                  <p:cNvPr id="136" name="TextBox 135">
                    <a:extLst>
                      <a:ext uri="{FF2B5EF4-FFF2-40B4-BE49-F238E27FC236}">
                        <a16:creationId xmlns:a16="http://schemas.microsoft.com/office/drawing/2014/main" id="{33FDCC20-F6E4-42C7-AA96-7770316C1A8A}"/>
                      </a:ext>
                    </a:extLst>
                  </p:cNvPr>
                  <p:cNvSpPr txBox="1"/>
                  <p:nvPr/>
                </p:nvSpPr>
                <p:spPr>
                  <a:xfrm>
                    <a:off x="417260" y="684509"/>
                    <a:ext cx="10522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Trailer buoy(s)</a:t>
                    </a:r>
                  </a:p>
                </p:txBody>
              </p:sp>
              <p:cxnSp>
                <p:nvCxnSpPr>
                  <p:cNvPr id="137" name="Straight Arrow Connector 136">
                    <a:extLst>
                      <a:ext uri="{FF2B5EF4-FFF2-40B4-BE49-F238E27FC236}">
                        <a16:creationId xmlns:a16="http://schemas.microsoft.com/office/drawing/2014/main" id="{B666B4ED-FF28-4E45-88A8-E77C03F65643}"/>
                      </a:ext>
                    </a:extLst>
                  </p:cNvPr>
                  <p:cNvCxnSpPr>
                    <a:cxnSpLocks/>
                  </p:cNvCxnSpPr>
                  <p:nvPr/>
                </p:nvCxnSpPr>
                <p:spPr>
                  <a:xfrm>
                    <a:off x="1318345" y="837058"/>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Flowchart: Stored Data 1">
                  <a:extLst>
                    <a:ext uri="{FF2B5EF4-FFF2-40B4-BE49-F238E27FC236}">
                      <a16:creationId xmlns:a16="http://schemas.microsoft.com/office/drawing/2014/main" id="{10828902-F875-475F-B81E-0B574D2FEF93}"/>
                    </a:ext>
                  </a:extLst>
                </p:cNvPr>
                <p:cNvSpPr/>
                <p:nvPr/>
              </p:nvSpPr>
              <p:spPr>
                <a:xfrm>
                  <a:off x="1129330" y="1274853"/>
                  <a:ext cx="273341" cy="36672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04">
                      <a:moveTo>
                        <a:pt x="1593" y="0"/>
                      </a:moveTo>
                      <a:cubicBezTo>
                        <a:pt x="4396" y="0"/>
                        <a:pt x="6571" y="449"/>
                        <a:pt x="9374" y="653"/>
                      </a:cubicBezTo>
                      <a:cubicBezTo>
                        <a:pt x="8445" y="653"/>
                        <a:pt x="8304" y="3721"/>
                        <a:pt x="8408" y="5204"/>
                      </a:cubicBezTo>
                      <a:cubicBezTo>
                        <a:pt x="8512" y="6687"/>
                        <a:pt x="9071" y="9551"/>
                        <a:pt x="10000" y="9551"/>
                      </a:cubicBezTo>
                      <a:lnTo>
                        <a:pt x="1682" y="10204"/>
                      </a:lnTo>
                      <a:cubicBezTo>
                        <a:pt x="753" y="10204"/>
                        <a:pt x="15" y="6905"/>
                        <a:pt x="0" y="5204"/>
                      </a:cubicBezTo>
                      <a:cubicBezTo>
                        <a:pt x="-15" y="3503"/>
                        <a:pt x="664" y="0"/>
                        <a:pt x="1593" y="0"/>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Flowchart: Stored Data 1">
                  <a:extLst>
                    <a:ext uri="{FF2B5EF4-FFF2-40B4-BE49-F238E27FC236}">
                      <a16:creationId xmlns:a16="http://schemas.microsoft.com/office/drawing/2014/main" id="{4F04C6F1-3EA9-4BF6-B62D-5AC005587A92}"/>
                    </a:ext>
                  </a:extLst>
                </p:cNvPr>
                <p:cNvSpPr/>
                <p:nvPr/>
              </p:nvSpPr>
              <p:spPr>
                <a:xfrm rot="660000" flipH="1">
                  <a:off x="3362034" y="1473941"/>
                  <a:ext cx="273341" cy="36672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04">
                      <a:moveTo>
                        <a:pt x="1593" y="0"/>
                      </a:moveTo>
                      <a:cubicBezTo>
                        <a:pt x="4396" y="0"/>
                        <a:pt x="6571" y="449"/>
                        <a:pt x="9374" y="653"/>
                      </a:cubicBezTo>
                      <a:cubicBezTo>
                        <a:pt x="8445" y="653"/>
                        <a:pt x="8304" y="3721"/>
                        <a:pt x="8408" y="5204"/>
                      </a:cubicBezTo>
                      <a:cubicBezTo>
                        <a:pt x="8512" y="6687"/>
                        <a:pt x="9071" y="9551"/>
                        <a:pt x="10000" y="9551"/>
                      </a:cubicBezTo>
                      <a:lnTo>
                        <a:pt x="1682" y="10204"/>
                      </a:lnTo>
                      <a:cubicBezTo>
                        <a:pt x="753" y="10204"/>
                        <a:pt x="15" y="6905"/>
                        <a:pt x="0" y="5204"/>
                      </a:cubicBezTo>
                      <a:cubicBezTo>
                        <a:pt x="-15" y="3503"/>
                        <a:pt x="664" y="0"/>
                        <a:pt x="1593" y="0"/>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8" name="Straight Arrow Connector 167">
                  <a:extLst>
                    <a:ext uri="{FF2B5EF4-FFF2-40B4-BE49-F238E27FC236}">
                      <a16:creationId xmlns:a16="http://schemas.microsoft.com/office/drawing/2014/main" id="{607278D0-A626-4BF3-E38F-D6A0325E8936}"/>
                    </a:ext>
                  </a:extLst>
                </p:cNvPr>
                <p:cNvCxnSpPr>
                  <a:cxnSpLocks/>
                </p:cNvCxnSpPr>
                <p:nvPr/>
              </p:nvCxnSpPr>
              <p:spPr>
                <a:xfrm>
                  <a:off x="2799867" y="2708426"/>
                  <a:ext cx="0" cy="26930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9B7F9B30-6230-E97D-41E4-59E6FFB258D8}"/>
                    </a:ext>
                  </a:extLst>
                </p:cNvPr>
                <p:cNvSpPr txBox="1"/>
                <p:nvPr/>
              </p:nvSpPr>
              <p:spPr>
                <a:xfrm>
                  <a:off x="1989752" y="3547114"/>
                  <a:ext cx="86868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every 20 fathoms along the body of the main line</a:t>
                  </a:r>
                </a:p>
              </p:txBody>
            </p:sp>
          </p:grpSp>
        </p:grpSp>
        <p:grpSp>
          <p:nvGrpSpPr>
            <p:cNvPr id="193" name="Group 192">
              <a:extLst>
                <a:ext uri="{FF2B5EF4-FFF2-40B4-BE49-F238E27FC236}">
                  <a16:creationId xmlns:a16="http://schemas.microsoft.com/office/drawing/2014/main" id="{0A32A5A8-5F3B-05AE-A91F-142F808118CC}"/>
                </a:ext>
              </a:extLst>
            </p:cNvPr>
            <p:cNvGrpSpPr/>
            <p:nvPr/>
          </p:nvGrpSpPr>
          <p:grpSpPr>
            <a:xfrm>
              <a:off x="4220415" y="801653"/>
              <a:ext cx="3771606" cy="5789462"/>
              <a:chOff x="404952" y="801653"/>
              <a:chExt cx="3771606" cy="5789462"/>
            </a:xfrm>
          </p:grpSpPr>
          <p:sp>
            <p:nvSpPr>
              <p:cNvPr id="194" name="TextBox 193">
                <a:extLst>
                  <a:ext uri="{FF2B5EF4-FFF2-40B4-BE49-F238E27FC236}">
                    <a16:creationId xmlns:a16="http://schemas.microsoft.com/office/drawing/2014/main" id="{BEFBF5D2-771C-BFBF-F9D8-71D36A134C0C}"/>
                  </a:ext>
                </a:extLst>
              </p:cNvPr>
              <p:cNvSpPr txBox="1"/>
              <p:nvPr/>
            </p:nvSpPr>
            <p:spPr>
              <a:xfrm>
                <a:off x="1480884" y="801653"/>
                <a:ext cx="1619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Oregon</a:t>
                </a:r>
              </a:p>
            </p:txBody>
          </p:sp>
          <p:grpSp>
            <p:nvGrpSpPr>
              <p:cNvPr id="195" name="Group 194">
                <a:extLst>
                  <a:ext uri="{FF2B5EF4-FFF2-40B4-BE49-F238E27FC236}">
                    <a16:creationId xmlns:a16="http://schemas.microsoft.com/office/drawing/2014/main" id="{21935A96-AAEE-5E7D-0FB7-224FC9EDD769}"/>
                  </a:ext>
                </a:extLst>
              </p:cNvPr>
              <p:cNvGrpSpPr/>
              <p:nvPr/>
            </p:nvGrpSpPr>
            <p:grpSpPr>
              <a:xfrm>
                <a:off x="404952" y="958159"/>
                <a:ext cx="3771606" cy="5632956"/>
                <a:chOff x="404952" y="958159"/>
                <a:chExt cx="3771606" cy="5632956"/>
              </a:xfrm>
            </p:grpSpPr>
            <p:sp>
              <p:nvSpPr>
                <p:cNvPr id="196" name="TextBox 195">
                  <a:extLst>
                    <a:ext uri="{FF2B5EF4-FFF2-40B4-BE49-F238E27FC236}">
                      <a16:creationId xmlns:a16="http://schemas.microsoft.com/office/drawing/2014/main" id="{5F4AD6FA-8CEA-0575-8122-7A2A247C152D}"/>
                    </a:ext>
                  </a:extLst>
                </p:cNvPr>
                <p:cNvSpPr txBox="1"/>
                <p:nvPr/>
              </p:nvSpPr>
              <p:spPr>
                <a:xfrm>
                  <a:off x="1293773" y="1583819"/>
                  <a:ext cx="1564659"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in the surface system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AND</a:t>
                  </a: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within the top 2 fathoms of the main line</a:t>
                  </a:r>
                </a:p>
              </p:txBody>
            </p:sp>
            <p:sp>
              <p:nvSpPr>
                <p:cNvPr id="197" name="Rectangle 196">
                  <a:extLst>
                    <a:ext uri="{FF2B5EF4-FFF2-40B4-BE49-F238E27FC236}">
                      <a16:creationId xmlns:a16="http://schemas.microsoft.com/office/drawing/2014/main" id="{B96F847D-CE38-7C40-DEBF-22EE916F2B5E}"/>
                    </a:ext>
                  </a:extLst>
                </p:cNvPr>
                <p:cNvSpPr/>
                <p:nvPr/>
              </p:nvSpPr>
              <p:spPr>
                <a:xfrm>
                  <a:off x="2859712" y="1538295"/>
                  <a:ext cx="91440" cy="402336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Rectangle 197">
                  <a:extLst>
                    <a:ext uri="{FF2B5EF4-FFF2-40B4-BE49-F238E27FC236}">
                      <a16:creationId xmlns:a16="http://schemas.microsoft.com/office/drawing/2014/main" id="{04EC60D4-9FE9-E18F-9650-DBD766261A71}"/>
                    </a:ext>
                  </a:extLst>
                </p:cNvPr>
                <p:cNvSpPr/>
                <p:nvPr/>
              </p:nvSpPr>
              <p:spPr>
                <a:xfrm rot="5661920">
                  <a:off x="2355796" y="948885"/>
                  <a:ext cx="91440" cy="109728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9" name="Group 198">
                  <a:extLst>
                    <a:ext uri="{FF2B5EF4-FFF2-40B4-BE49-F238E27FC236}">
                      <a16:creationId xmlns:a16="http://schemas.microsoft.com/office/drawing/2014/main" id="{A56625C0-6D04-C881-A09A-F072F3A55289}"/>
                    </a:ext>
                  </a:extLst>
                </p:cNvPr>
                <p:cNvGrpSpPr/>
                <p:nvPr/>
              </p:nvGrpSpPr>
              <p:grpSpPr>
                <a:xfrm>
                  <a:off x="943109" y="5381342"/>
                  <a:ext cx="3233449" cy="1209773"/>
                  <a:chOff x="3670365" y="4746896"/>
                  <a:chExt cx="4399215" cy="1645923"/>
                </a:xfrm>
              </p:grpSpPr>
              <p:sp>
                <p:nvSpPr>
                  <p:cNvPr id="236" name="Freeform: Shape 235">
                    <a:extLst>
                      <a:ext uri="{FF2B5EF4-FFF2-40B4-BE49-F238E27FC236}">
                        <a16:creationId xmlns:a16="http://schemas.microsoft.com/office/drawing/2014/main" id="{1FE1B360-19A7-DDED-39E0-CB522C5CC739}"/>
                      </a:ext>
                    </a:extLst>
                  </p:cNvPr>
                  <p:cNvSpPr/>
                  <p:nvPr/>
                </p:nvSpPr>
                <p:spPr>
                  <a:xfrm>
                    <a:off x="6972300" y="5994012"/>
                    <a:ext cx="1097280" cy="65418"/>
                  </a:xfrm>
                  <a:custGeom>
                    <a:avLst/>
                    <a:gdLst>
                      <a:gd name="connsiteX0" fmla="*/ 0 w 1524000"/>
                      <a:gd name="connsiteY0" fmla="*/ 38488 h 65418"/>
                      <a:gd name="connsiteX1" fmla="*/ 203200 w 1524000"/>
                      <a:gd name="connsiteY1" fmla="*/ 13088 h 65418"/>
                      <a:gd name="connsiteX2" fmla="*/ 292100 w 1524000"/>
                      <a:gd name="connsiteY2" fmla="*/ 388 h 65418"/>
                      <a:gd name="connsiteX3" fmla="*/ 635000 w 1524000"/>
                      <a:gd name="connsiteY3" fmla="*/ 51188 h 65418"/>
                      <a:gd name="connsiteX4" fmla="*/ 787400 w 1524000"/>
                      <a:gd name="connsiteY4" fmla="*/ 63888 h 65418"/>
                      <a:gd name="connsiteX5" fmla="*/ 1117600 w 1524000"/>
                      <a:gd name="connsiteY5" fmla="*/ 51188 h 65418"/>
                      <a:gd name="connsiteX6" fmla="*/ 1168400 w 1524000"/>
                      <a:gd name="connsiteY6" fmla="*/ 38488 h 65418"/>
                      <a:gd name="connsiteX7" fmla="*/ 1409700 w 1524000"/>
                      <a:gd name="connsiteY7" fmla="*/ 51188 h 65418"/>
                      <a:gd name="connsiteX8" fmla="*/ 1524000 w 1524000"/>
                      <a:gd name="connsiteY8" fmla="*/ 63888 h 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65418">
                        <a:moveTo>
                          <a:pt x="0" y="38488"/>
                        </a:moveTo>
                        <a:lnTo>
                          <a:pt x="203200" y="13088"/>
                        </a:lnTo>
                        <a:cubicBezTo>
                          <a:pt x="232883" y="9216"/>
                          <a:pt x="262282" y="-2243"/>
                          <a:pt x="292100" y="388"/>
                        </a:cubicBezTo>
                        <a:cubicBezTo>
                          <a:pt x="407200" y="10544"/>
                          <a:pt x="520391" y="36494"/>
                          <a:pt x="635000" y="51188"/>
                        </a:cubicBezTo>
                        <a:cubicBezTo>
                          <a:pt x="685562" y="57670"/>
                          <a:pt x="736600" y="59655"/>
                          <a:pt x="787400" y="63888"/>
                        </a:cubicBezTo>
                        <a:cubicBezTo>
                          <a:pt x="897467" y="59655"/>
                          <a:pt x="1007696" y="58515"/>
                          <a:pt x="1117600" y="51188"/>
                        </a:cubicBezTo>
                        <a:cubicBezTo>
                          <a:pt x="1135016" y="50027"/>
                          <a:pt x="1150946" y="38488"/>
                          <a:pt x="1168400" y="38488"/>
                        </a:cubicBezTo>
                        <a:cubicBezTo>
                          <a:pt x="1248945" y="38488"/>
                          <a:pt x="1329267" y="46955"/>
                          <a:pt x="1409700" y="51188"/>
                        </a:cubicBezTo>
                        <a:cubicBezTo>
                          <a:pt x="1471897" y="71920"/>
                          <a:pt x="1434413" y="63888"/>
                          <a:pt x="1524000" y="638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7" name="Picture 236" descr="A black and white design&#10;&#10;Description automatically generated with low confidence">
                    <a:extLst>
                      <a:ext uri="{FF2B5EF4-FFF2-40B4-BE49-F238E27FC236}">
                        <a16:creationId xmlns:a16="http://schemas.microsoft.com/office/drawing/2014/main" id="{B10CE6EA-4822-9823-A7B5-ED2CD1F8239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968746" y="4746896"/>
                    <a:ext cx="2203708" cy="1645923"/>
                  </a:xfrm>
                  <a:prstGeom prst="rect">
                    <a:avLst/>
                  </a:prstGeom>
                </p:spPr>
              </p:pic>
              <p:sp>
                <p:nvSpPr>
                  <p:cNvPr id="238" name="Freeform: Shape 237">
                    <a:extLst>
                      <a:ext uri="{FF2B5EF4-FFF2-40B4-BE49-F238E27FC236}">
                        <a16:creationId xmlns:a16="http://schemas.microsoft.com/office/drawing/2014/main" id="{735C5565-6386-C5F4-CAD8-FF07609A66CE}"/>
                      </a:ext>
                    </a:extLst>
                  </p:cNvPr>
                  <p:cNvSpPr/>
                  <p:nvPr/>
                </p:nvSpPr>
                <p:spPr>
                  <a:xfrm>
                    <a:off x="3670365" y="5980230"/>
                    <a:ext cx="1422335" cy="79200"/>
                  </a:xfrm>
                  <a:custGeom>
                    <a:avLst/>
                    <a:gdLst>
                      <a:gd name="connsiteX0" fmla="*/ 0 w 2032000"/>
                      <a:gd name="connsiteY0" fmla="*/ 76200 h 92982"/>
                      <a:gd name="connsiteX1" fmla="*/ 139700 w 2032000"/>
                      <a:gd name="connsiteY1" fmla="*/ 38100 h 92982"/>
                      <a:gd name="connsiteX2" fmla="*/ 292100 w 2032000"/>
                      <a:gd name="connsiteY2" fmla="*/ 0 h 92982"/>
                      <a:gd name="connsiteX3" fmla="*/ 571500 w 2032000"/>
                      <a:gd name="connsiteY3" fmla="*/ 12700 h 92982"/>
                      <a:gd name="connsiteX4" fmla="*/ 762000 w 2032000"/>
                      <a:gd name="connsiteY4" fmla="*/ 50800 h 92982"/>
                      <a:gd name="connsiteX5" fmla="*/ 2032000 w 2032000"/>
                      <a:gd name="connsiteY5" fmla="*/ 0 h 9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92982">
                        <a:moveTo>
                          <a:pt x="0" y="76200"/>
                        </a:moveTo>
                        <a:cubicBezTo>
                          <a:pt x="145429" y="47114"/>
                          <a:pt x="-26034" y="84137"/>
                          <a:pt x="139700" y="38100"/>
                        </a:cubicBezTo>
                        <a:cubicBezTo>
                          <a:pt x="190153" y="24085"/>
                          <a:pt x="241300" y="12700"/>
                          <a:pt x="292100" y="0"/>
                        </a:cubicBezTo>
                        <a:cubicBezTo>
                          <a:pt x="385233" y="4233"/>
                          <a:pt x="478811" y="2680"/>
                          <a:pt x="571500" y="12700"/>
                        </a:cubicBezTo>
                        <a:cubicBezTo>
                          <a:pt x="635882" y="19660"/>
                          <a:pt x="697300" y="48076"/>
                          <a:pt x="762000" y="50800"/>
                        </a:cubicBezTo>
                        <a:cubicBezTo>
                          <a:pt x="1753448" y="92545"/>
                          <a:pt x="1478232" y="138442"/>
                          <a:pt x="20320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0" name="Freeform: Shape 199">
                  <a:extLst>
                    <a:ext uri="{FF2B5EF4-FFF2-40B4-BE49-F238E27FC236}">
                      <a16:creationId xmlns:a16="http://schemas.microsoft.com/office/drawing/2014/main" id="{7E2A1DB5-1611-4A45-F6A4-D92A8A0D8165}"/>
                    </a:ext>
                  </a:extLst>
                </p:cNvPr>
                <p:cNvSpPr/>
                <p:nvPr/>
              </p:nvSpPr>
              <p:spPr>
                <a:xfrm>
                  <a:off x="1058260" y="1455594"/>
                  <a:ext cx="2866958" cy="165401"/>
                </a:xfrm>
                <a:custGeom>
                  <a:avLst/>
                  <a:gdLst>
                    <a:gd name="connsiteX0" fmla="*/ 0 w 5839426"/>
                    <a:gd name="connsiteY0" fmla="*/ 376794 h 556421"/>
                    <a:gd name="connsiteX1" fmla="*/ 1126672 w 5839426"/>
                    <a:gd name="connsiteY1" fmla="*/ 82880 h 556421"/>
                    <a:gd name="connsiteX2" fmla="*/ 2188029 w 5839426"/>
                    <a:gd name="connsiteY2" fmla="*/ 376794 h 556421"/>
                    <a:gd name="connsiteX3" fmla="*/ 3331029 w 5839426"/>
                    <a:gd name="connsiteY3" fmla="*/ 82880 h 556421"/>
                    <a:gd name="connsiteX4" fmla="*/ 4506686 w 5839426"/>
                    <a:gd name="connsiteY4" fmla="*/ 556409 h 556421"/>
                    <a:gd name="connsiteX5" fmla="*/ 5666015 w 5839426"/>
                    <a:gd name="connsiteY5" fmla="*/ 66552 h 556421"/>
                    <a:gd name="connsiteX6" fmla="*/ 5812972 w 5839426"/>
                    <a:gd name="connsiteY6" fmla="*/ 17566 h 55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426" h="556421">
                      <a:moveTo>
                        <a:pt x="0" y="376794"/>
                      </a:moveTo>
                      <a:cubicBezTo>
                        <a:pt x="381000" y="229837"/>
                        <a:pt x="762001" y="82880"/>
                        <a:pt x="1126672" y="82880"/>
                      </a:cubicBezTo>
                      <a:cubicBezTo>
                        <a:pt x="1491343" y="82880"/>
                        <a:pt x="1820636" y="376794"/>
                        <a:pt x="2188029" y="376794"/>
                      </a:cubicBezTo>
                      <a:cubicBezTo>
                        <a:pt x="2555422" y="376794"/>
                        <a:pt x="2944586" y="52944"/>
                        <a:pt x="3331029" y="82880"/>
                      </a:cubicBezTo>
                      <a:cubicBezTo>
                        <a:pt x="3717472" y="112816"/>
                        <a:pt x="4117522" y="559130"/>
                        <a:pt x="4506686" y="556409"/>
                      </a:cubicBezTo>
                      <a:cubicBezTo>
                        <a:pt x="4895850" y="553688"/>
                        <a:pt x="5448301" y="156359"/>
                        <a:pt x="5666015" y="66552"/>
                      </a:cubicBezTo>
                      <a:cubicBezTo>
                        <a:pt x="5883729" y="-23255"/>
                        <a:pt x="5848350" y="-2845"/>
                        <a:pt x="5812972" y="175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1" name="Group 200">
                  <a:extLst>
                    <a:ext uri="{FF2B5EF4-FFF2-40B4-BE49-F238E27FC236}">
                      <a16:creationId xmlns:a16="http://schemas.microsoft.com/office/drawing/2014/main" id="{6EA6B661-6A43-6A5C-9C9E-FE48349DBEA3}"/>
                    </a:ext>
                  </a:extLst>
                </p:cNvPr>
                <p:cNvGrpSpPr/>
                <p:nvPr/>
              </p:nvGrpSpPr>
              <p:grpSpPr>
                <a:xfrm rot="674827" flipH="1">
                  <a:off x="2872180" y="1433706"/>
                  <a:ext cx="872965" cy="374587"/>
                  <a:chOff x="2519811" y="785440"/>
                  <a:chExt cx="1239734" cy="531964"/>
                </a:xfrm>
                <a:solidFill>
                  <a:schemeClr val="bg1">
                    <a:lumMod val="95000"/>
                  </a:schemeClr>
                </a:solidFill>
              </p:grpSpPr>
              <p:sp>
                <p:nvSpPr>
                  <p:cNvPr id="234" name="Oval 25">
                    <a:extLst>
                      <a:ext uri="{FF2B5EF4-FFF2-40B4-BE49-F238E27FC236}">
                        <a16:creationId xmlns:a16="http://schemas.microsoft.com/office/drawing/2014/main" id="{5A1D3BC3-21C6-2FCF-7107-D18446FEBBF4}"/>
                      </a:ext>
                    </a:extLst>
                  </p:cNvPr>
                  <p:cNvSpPr/>
                  <p:nvPr/>
                </p:nvSpPr>
                <p:spPr>
                  <a:xfrm>
                    <a:off x="3589601" y="1018963"/>
                    <a:ext cx="169944" cy="65072"/>
                  </a:xfrm>
                  <a:custGeom>
                    <a:avLst/>
                    <a:gdLst>
                      <a:gd name="connsiteX0" fmla="*/ 0 w 236220"/>
                      <a:gd name="connsiteY0" fmla="*/ 55245 h 110490"/>
                      <a:gd name="connsiteX1" fmla="*/ 118110 w 236220"/>
                      <a:gd name="connsiteY1" fmla="*/ 0 h 110490"/>
                      <a:gd name="connsiteX2" fmla="*/ 236220 w 236220"/>
                      <a:gd name="connsiteY2" fmla="*/ 55245 h 110490"/>
                      <a:gd name="connsiteX3" fmla="*/ 118110 w 236220"/>
                      <a:gd name="connsiteY3" fmla="*/ 110490 h 110490"/>
                      <a:gd name="connsiteX4" fmla="*/ 0 w 236220"/>
                      <a:gd name="connsiteY4" fmla="*/ 55245 h 110490"/>
                      <a:gd name="connsiteX0" fmla="*/ 422 w 236642"/>
                      <a:gd name="connsiteY0" fmla="*/ 55245 h 87630"/>
                      <a:gd name="connsiteX1" fmla="*/ 118532 w 236642"/>
                      <a:gd name="connsiteY1" fmla="*/ 0 h 87630"/>
                      <a:gd name="connsiteX2" fmla="*/ 236642 w 236642"/>
                      <a:gd name="connsiteY2" fmla="*/ 55245 h 87630"/>
                      <a:gd name="connsiteX3" fmla="*/ 91862 w 236642"/>
                      <a:gd name="connsiteY3" fmla="*/ 87630 h 87630"/>
                      <a:gd name="connsiteX4" fmla="*/ 422 w 236642"/>
                      <a:gd name="connsiteY4" fmla="*/ 55245 h 87630"/>
                      <a:gd name="connsiteX0" fmla="*/ 422 w 236642"/>
                      <a:gd name="connsiteY0" fmla="*/ 32385 h 64770"/>
                      <a:gd name="connsiteX1" fmla="*/ 118532 w 236642"/>
                      <a:gd name="connsiteY1" fmla="*/ 0 h 64770"/>
                      <a:gd name="connsiteX2" fmla="*/ 236642 w 236642"/>
                      <a:gd name="connsiteY2" fmla="*/ 32385 h 64770"/>
                      <a:gd name="connsiteX3" fmla="*/ 91862 w 236642"/>
                      <a:gd name="connsiteY3" fmla="*/ 64770 h 64770"/>
                      <a:gd name="connsiteX4" fmla="*/ 422 w 236642"/>
                      <a:gd name="connsiteY4" fmla="*/ 32385 h 64770"/>
                      <a:gd name="connsiteX0" fmla="*/ 2304 w 169944"/>
                      <a:gd name="connsiteY0" fmla="*/ 24839 h 65072"/>
                      <a:gd name="connsiteX1" fmla="*/ 51834 w 169944"/>
                      <a:gd name="connsiteY1" fmla="*/ 74 h 65072"/>
                      <a:gd name="connsiteX2" fmla="*/ 169944 w 169944"/>
                      <a:gd name="connsiteY2" fmla="*/ 32459 h 65072"/>
                      <a:gd name="connsiteX3" fmla="*/ 25164 w 169944"/>
                      <a:gd name="connsiteY3" fmla="*/ 64844 h 65072"/>
                      <a:gd name="connsiteX4" fmla="*/ 2304 w 169944"/>
                      <a:gd name="connsiteY4" fmla="*/ 24839 h 6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4" h="65072">
                        <a:moveTo>
                          <a:pt x="2304" y="24839"/>
                        </a:moveTo>
                        <a:cubicBezTo>
                          <a:pt x="6749" y="14044"/>
                          <a:pt x="23894" y="-1196"/>
                          <a:pt x="51834" y="74"/>
                        </a:cubicBezTo>
                        <a:cubicBezTo>
                          <a:pt x="79774" y="1344"/>
                          <a:pt x="169944" y="1948"/>
                          <a:pt x="169944" y="32459"/>
                        </a:cubicBezTo>
                        <a:cubicBezTo>
                          <a:pt x="169944" y="62970"/>
                          <a:pt x="53104" y="66114"/>
                          <a:pt x="25164" y="64844"/>
                        </a:cubicBezTo>
                        <a:cubicBezTo>
                          <a:pt x="-2776" y="63574"/>
                          <a:pt x="-2141" y="35634"/>
                          <a:pt x="2304" y="24839"/>
                        </a:cubicBezTo>
                        <a:close/>
                      </a:path>
                    </a:pathLst>
                  </a:custGeom>
                  <a:gr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Rectangle: Rounded Corners 24">
                    <a:extLst>
                      <a:ext uri="{FF2B5EF4-FFF2-40B4-BE49-F238E27FC236}">
                        <a16:creationId xmlns:a16="http://schemas.microsoft.com/office/drawing/2014/main" id="{9BECAC65-5A61-5CF1-9445-AB2D1553565F}"/>
                      </a:ext>
                    </a:extLst>
                  </p:cNvPr>
                  <p:cNvSpPr/>
                  <p:nvPr/>
                </p:nvSpPr>
                <p:spPr>
                  <a:xfrm>
                    <a:off x="2519811" y="785440"/>
                    <a:ext cx="1121624" cy="531964"/>
                  </a:xfrm>
                  <a:custGeom>
                    <a:avLst/>
                    <a:gdLst>
                      <a:gd name="connsiteX0" fmla="*/ 0 w 1045424"/>
                      <a:gd name="connsiteY0" fmla="*/ 74614 h 447675"/>
                      <a:gd name="connsiteX1" fmla="*/ 74614 w 1045424"/>
                      <a:gd name="connsiteY1" fmla="*/ 0 h 447675"/>
                      <a:gd name="connsiteX2" fmla="*/ 970810 w 1045424"/>
                      <a:gd name="connsiteY2" fmla="*/ 0 h 447675"/>
                      <a:gd name="connsiteX3" fmla="*/ 1045424 w 1045424"/>
                      <a:gd name="connsiteY3" fmla="*/ 74614 h 447675"/>
                      <a:gd name="connsiteX4" fmla="*/ 1045424 w 1045424"/>
                      <a:gd name="connsiteY4" fmla="*/ 373061 h 447675"/>
                      <a:gd name="connsiteX5" fmla="*/ 970810 w 1045424"/>
                      <a:gd name="connsiteY5" fmla="*/ 447675 h 447675"/>
                      <a:gd name="connsiteX6" fmla="*/ 74614 w 1045424"/>
                      <a:gd name="connsiteY6" fmla="*/ 447675 h 447675"/>
                      <a:gd name="connsiteX7" fmla="*/ 0 w 1045424"/>
                      <a:gd name="connsiteY7" fmla="*/ 373061 h 447675"/>
                      <a:gd name="connsiteX8" fmla="*/ 0 w 1045424"/>
                      <a:gd name="connsiteY8" fmla="*/ 74614 h 447675"/>
                      <a:gd name="connsiteX0" fmla="*/ 0 w 1045424"/>
                      <a:gd name="connsiteY0" fmla="*/ 120334 h 493395"/>
                      <a:gd name="connsiteX1" fmla="*/ 89854 w 1045424"/>
                      <a:gd name="connsiteY1" fmla="*/ 0 h 493395"/>
                      <a:gd name="connsiteX2" fmla="*/ 970810 w 1045424"/>
                      <a:gd name="connsiteY2" fmla="*/ 45720 h 493395"/>
                      <a:gd name="connsiteX3" fmla="*/ 1045424 w 1045424"/>
                      <a:gd name="connsiteY3" fmla="*/ 120334 h 493395"/>
                      <a:gd name="connsiteX4" fmla="*/ 1045424 w 1045424"/>
                      <a:gd name="connsiteY4" fmla="*/ 418781 h 493395"/>
                      <a:gd name="connsiteX5" fmla="*/ 970810 w 1045424"/>
                      <a:gd name="connsiteY5" fmla="*/ 493395 h 493395"/>
                      <a:gd name="connsiteX6" fmla="*/ 74614 w 1045424"/>
                      <a:gd name="connsiteY6" fmla="*/ 493395 h 493395"/>
                      <a:gd name="connsiteX7" fmla="*/ 0 w 1045424"/>
                      <a:gd name="connsiteY7" fmla="*/ 418781 h 493395"/>
                      <a:gd name="connsiteX8" fmla="*/ 0 w 1045424"/>
                      <a:gd name="connsiteY8" fmla="*/ 120334 h 493395"/>
                      <a:gd name="connsiteX0" fmla="*/ 0 w 1045424"/>
                      <a:gd name="connsiteY0" fmla="*/ 120334 h 531495"/>
                      <a:gd name="connsiteX1" fmla="*/ 89854 w 1045424"/>
                      <a:gd name="connsiteY1" fmla="*/ 0 h 531495"/>
                      <a:gd name="connsiteX2" fmla="*/ 970810 w 1045424"/>
                      <a:gd name="connsiteY2" fmla="*/ 45720 h 531495"/>
                      <a:gd name="connsiteX3" fmla="*/ 1045424 w 1045424"/>
                      <a:gd name="connsiteY3" fmla="*/ 120334 h 531495"/>
                      <a:gd name="connsiteX4" fmla="*/ 1045424 w 1045424"/>
                      <a:gd name="connsiteY4" fmla="*/ 418781 h 531495"/>
                      <a:gd name="connsiteX5" fmla="*/ 970810 w 1045424"/>
                      <a:gd name="connsiteY5" fmla="*/ 493395 h 531495"/>
                      <a:gd name="connsiteX6" fmla="*/ 127954 w 1045424"/>
                      <a:gd name="connsiteY6" fmla="*/ 531495 h 531495"/>
                      <a:gd name="connsiteX7" fmla="*/ 0 w 1045424"/>
                      <a:gd name="connsiteY7" fmla="*/ 418781 h 531495"/>
                      <a:gd name="connsiteX8" fmla="*/ 0 w 104542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45424 w 1068284"/>
                      <a:gd name="connsiteY4" fmla="*/ 41878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51760 w 1068284"/>
                      <a:gd name="connsiteY2" fmla="*/ 4572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94954"/>
                      <a:gd name="connsiteY0" fmla="*/ 120334 h 531495"/>
                      <a:gd name="connsiteX1" fmla="*/ 89854 w 1094954"/>
                      <a:gd name="connsiteY1" fmla="*/ 0 h 531495"/>
                      <a:gd name="connsiteX2" fmla="*/ 951760 w 1094954"/>
                      <a:gd name="connsiteY2" fmla="*/ 45720 h 531495"/>
                      <a:gd name="connsiteX3" fmla="*/ 1094954 w 1094954"/>
                      <a:gd name="connsiteY3" fmla="*/ 196534 h 531495"/>
                      <a:gd name="connsiteX4" fmla="*/ 1068284 w 1094954"/>
                      <a:gd name="connsiteY4" fmla="*/ 376871 h 531495"/>
                      <a:gd name="connsiteX5" fmla="*/ 963190 w 1094954"/>
                      <a:gd name="connsiteY5" fmla="*/ 474345 h 531495"/>
                      <a:gd name="connsiteX6" fmla="*/ 127954 w 1094954"/>
                      <a:gd name="connsiteY6" fmla="*/ 531495 h 531495"/>
                      <a:gd name="connsiteX7" fmla="*/ 0 w 1094954"/>
                      <a:gd name="connsiteY7" fmla="*/ 418781 h 531495"/>
                      <a:gd name="connsiteX8" fmla="*/ 0 w 109495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9653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7367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19050 w 1121624"/>
                      <a:gd name="connsiteY7" fmla="*/ 418781 h 531495"/>
                      <a:gd name="connsiteX8" fmla="*/ 0 w 1121624"/>
                      <a:gd name="connsiteY8" fmla="*/ 12795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7954 h 531495"/>
                      <a:gd name="connsiteX1" fmla="*/ 10128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9465 h 533006"/>
                      <a:gd name="connsiteX1" fmla="*/ 101284 w 1121624"/>
                      <a:gd name="connsiteY1" fmla="*/ 1511 h 533006"/>
                      <a:gd name="connsiteX2" fmla="*/ 970810 w 1121624"/>
                      <a:gd name="connsiteY2" fmla="*/ 47231 h 533006"/>
                      <a:gd name="connsiteX3" fmla="*/ 1114004 w 1121624"/>
                      <a:gd name="connsiteY3" fmla="*/ 175185 h 533006"/>
                      <a:gd name="connsiteX4" fmla="*/ 1121624 w 1121624"/>
                      <a:gd name="connsiteY4" fmla="*/ 344092 h 533006"/>
                      <a:gd name="connsiteX5" fmla="*/ 982240 w 1121624"/>
                      <a:gd name="connsiteY5" fmla="*/ 475856 h 533006"/>
                      <a:gd name="connsiteX6" fmla="*/ 147004 w 1121624"/>
                      <a:gd name="connsiteY6" fmla="*/ 533006 h 533006"/>
                      <a:gd name="connsiteX7" fmla="*/ 7620 w 1121624"/>
                      <a:gd name="connsiteY7" fmla="*/ 435532 h 533006"/>
                      <a:gd name="connsiteX8" fmla="*/ 0 w 1121624"/>
                      <a:gd name="connsiteY8" fmla="*/ 129465 h 533006"/>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9227 h 533011"/>
                      <a:gd name="connsiteX1" fmla="*/ 101284 w 1121624"/>
                      <a:gd name="connsiteY1" fmla="*/ 1273 h 533011"/>
                      <a:gd name="connsiteX2" fmla="*/ 925090 w 1121624"/>
                      <a:gd name="connsiteY2" fmla="*/ 85093 h 533011"/>
                      <a:gd name="connsiteX3" fmla="*/ 1114004 w 1121624"/>
                      <a:gd name="connsiteY3" fmla="*/ 174947 h 533011"/>
                      <a:gd name="connsiteX4" fmla="*/ 1121624 w 1121624"/>
                      <a:gd name="connsiteY4" fmla="*/ 343854 h 533011"/>
                      <a:gd name="connsiteX5" fmla="*/ 982240 w 1121624"/>
                      <a:gd name="connsiteY5" fmla="*/ 475618 h 533011"/>
                      <a:gd name="connsiteX6" fmla="*/ 147004 w 1121624"/>
                      <a:gd name="connsiteY6" fmla="*/ 532768 h 533011"/>
                      <a:gd name="connsiteX7" fmla="*/ 7620 w 1121624"/>
                      <a:gd name="connsiteY7" fmla="*/ 435294 h 533011"/>
                      <a:gd name="connsiteX8" fmla="*/ 0 w 1121624"/>
                      <a:gd name="connsiteY8" fmla="*/ 129227 h 533011"/>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4414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5557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4385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438 h 533241"/>
                      <a:gd name="connsiteX1" fmla="*/ 101284 w 1121624"/>
                      <a:gd name="connsiteY1" fmla="*/ 1484 h 533241"/>
                      <a:gd name="connsiteX2" fmla="*/ 925090 w 1121624"/>
                      <a:gd name="connsiteY2" fmla="*/ 85304 h 533241"/>
                      <a:gd name="connsiteX3" fmla="*/ 1114004 w 1121624"/>
                      <a:gd name="connsiteY3" fmla="*/ 175158 h 533241"/>
                      <a:gd name="connsiteX4" fmla="*/ 1121624 w 1121624"/>
                      <a:gd name="connsiteY4" fmla="*/ 317395 h 533241"/>
                      <a:gd name="connsiteX5" fmla="*/ 940330 w 1121624"/>
                      <a:gd name="connsiteY5" fmla="*/ 445349 h 533241"/>
                      <a:gd name="connsiteX6" fmla="*/ 147004 w 1121624"/>
                      <a:gd name="connsiteY6" fmla="*/ 532979 h 533241"/>
                      <a:gd name="connsiteX7" fmla="*/ 7620 w 1121624"/>
                      <a:gd name="connsiteY7" fmla="*/ 435505 h 533241"/>
                      <a:gd name="connsiteX8" fmla="*/ 0 w 1121624"/>
                      <a:gd name="connsiteY8" fmla="*/ 129438 h 533241"/>
                      <a:gd name="connsiteX0" fmla="*/ 0 w 1121624"/>
                      <a:gd name="connsiteY0" fmla="*/ 129438 h 533298"/>
                      <a:gd name="connsiteX1" fmla="*/ 101284 w 1121624"/>
                      <a:gd name="connsiteY1" fmla="*/ 1484 h 533298"/>
                      <a:gd name="connsiteX2" fmla="*/ 925090 w 1121624"/>
                      <a:gd name="connsiteY2" fmla="*/ 85304 h 533298"/>
                      <a:gd name="connsiteX3" fmla="*/ 1114004 w 1121624"/>
                      <a:gd name="connsiteY3" fmla="*/ 175158 h 533298"/>
                      <a:gd name="connsiteX4" fmla="*/ 1121624 w 1121624"/>
                      <a:gd name="connsiteY4" fmla="*/ 317395 h 533298"/>
                      <a:gd name="connsiteX5" fmla="*/ 940330 w 1121624"/>
                      <a:gd name="connsiteY5" fmla="*/ 452969 h 533298"/>
                      <a:gd name="connsiteX6" fmla="*/ 147004 w 1121624"/>
                      <a:gd name="connsiteY6" fmla="*/ 532979 h 533298"/>
                      <a:gd name="connsiteX7" fmla="*/ 7620 w 1121624"/>
                      <a:gd name="connsiteY7" fmla="*/ 435505 h 533298"/>
                      <a:gd name="connsiteX8" fmla="*/ 0 w 1121624"/>
                      <a:gd name="connsiteY8" fmla="*/ 129438 h 533298"/>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8162 h 531964"/>
                      <a:gd name="connsiteX1" fmla="*/ 101284 w 1121624"/>
                      <a:gd name="connsiteY1" fmla="*/ 208 h 531964"/>
                      <a:gd name="connsiteX2" fmla="*/ 925090 w 1121624"/>
                      <a:gd name="connsiteY2" fmla="*/ 84028 h 531964"/>
                      <a:gd name="connsiteX3" fmla="*/ 1114004 w 1121624"/>
                      <a:gd name="connsiteY3" fmla="*/ 17388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24" h="531964">
                        <a:moveTo>
                          <a:pt x="0" y="128162"/>
                        </a:moveTo>
                        <a:cubicBezTo>
                          <a:pt x="0" y="86954"/>
                          <a:pt x="60076" y="208"/>
                          <a:pt x="101284" y="208"/>
                        </a:cubicBezTo>
                        <a:cubicBezTo>
                          <a:pt x="205706" y="-3602"/>
                          <a:pt x="630168" y="45928"/>
                          <a:pt x="925090" y="84028"/>
                        </a:cubicBezTo>
                        <a:cubicBezTo>
                          <a:pt x="996778" y="95458"/>
                          <a:pt x="1121624" y="132674"/>
                          <a:pt x="1121624" y="208172"/>
                        </a:cubicBezTo>
                        <a:lnTo>
                          <a:pt x="1121624" y="316119"/>
                        </a:lnTo>
                        <a:cubicBezTo>
                          <a:pt x="1121624" y="368757"/>
                          <a:pt x="1019638" y="421213"/>
                          <a:pt x="936520" y="440263"/>
                        </a:cubicBezTo>
                        <a:cubicBezTo>
                          <a:pt x="604768" y="497413"/>
                          <a:pt x="238726" y="535513"/>
                          <a:pt x="147004" y="531703"/>
                        </a:cubicBezTo>
                        <a:cubicBezTo>
                          <a:pt x="105796" y="531703"/>
                          <a:pt x="7620" y="475437"/>
                          <a:pt x="7620" y="434229"/>
                        </a:cubicBezTo>
                        <a:lnTo>
                          <a:pt x="0" y="128162"/>
                        </a:lnTo>
                        <a:close/>
                      </a:path>
                    </a:pathLst>
                  </a:cu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2" name="Group 201">
                  <a:extLst>
                    <a:ext uri="{FF2B5EF4-FFF2-40B4-BE49-F238E27FC236}">
                      <a16:creationId xmlns:a16="http://schemas.microsoft.com/office/drawing/2014/main" id="{33EE8C35-1D57-C1B8-7BFC-1191E8FCAF8D}"/>
                    </a:ext>
                  </a:extLst>
                </p:cNvPr>
                <p:cNvGrpSpPr/>
                <p:nvPr/>
              </p:nvGrpSpPr>
              <p:grpSpPr>
                <a:xfrm>
                  <a:off x="1029344" y="1268307"/>
                  <a:ext cx="872965" cy="374587"/>
                  <a:chOff x="2519811" y="785440"/>
                  <a:chExt cx="1239734" cy="531964"/>
                </a:xfrm>
                <a:solidFill>
                  <a:schemeClr val="bg1">
                    <a:lumMod val="95000"/>
                  </a:schemeClr>
                </a:solidFill>
              </p:grpSpPr>
              <p:sp>
                <p:nvSpPr>
                  <p:cNvPr id="232" name="Oval 25">
                    <a:extLst>
                      <a:ext uri="{FF2B5EF4-FFF2-40B4-BE49-F238E27FC236}">
                        <a16:creationId xmlns:a16="http://schemas.microsoft.com/office/drawing/2014/main" id="{220D5385-F5F7-78A6-7CA1-3CA4A0194AEC}"/>
                      </a:ext>
                    </a:extLst>
                  </p:cNvPr>
                  <p:cNvSpPr/>
                  <p:nvPr/>
                </p:nvSpPr>
                <p:spPr>
                  <a:xfrm>
                    <a:off x="3589601" y="1018963"/>
                    <a:ext cx="169944" cy="65072"/>
                  </a:xfrm>
                  <a:custGeom>
                    <a:avLst/>
                    <a:gdLst>
                      <a:gd name="connsiteX0" fmla="*/ 0 w 236220"/>
                      <a:gd name="connsiteY0" fmla="*/ 55245 h 110490"/>
                      <a:gd name="connsiteX1" fmla="*/ 118110 w 236220"/>
                      <a:gd name="connsiteY1" fmla="*/ 0 h 110490"/>
                      <a:gd name="connsiteX2" fmla="*/ 236220 w 236220"/>
                      <a:gd name="connsiteY2" fmla="*/ 55245 h 110490"/>
                      <a:gd name="connsiteX3" fmla="*/ 118110 w 236220"/>
                      <a:gd name="connsiteY3" fmla="*/ 110490 h 110490"/>
                      <a:gd name="connsiteX4" fmla="*/ 0 w 236220"/>
                      <a:gd name="connsiteY4" fmla="*/ 55245 h 110490"/>
                      <a:gd name="connsiteX0" fmla="*/ 422 w 236642"/>
                      <a:gd name="connsiteY0" fmla="*/ 55245 h 87630"/>
                      <a:gd name="connsiteX1" fmla="*/ 118532 w 236642"/>
                      <a:gd name="connsiteY1" fmla="*/ 0 h 87630"/>
                      <a:gd name="connsiteX2" fmla="*/ 236642 w 236642"/>
                      <a:gd name="connsiteY2" fmla="*/ 55245 h 87630"/>
                      <a:gd name="connsiteX3" fmla="*/ 91862 w 236642"/>
                      <a:gd name="connsiteY3" fmla="*/ 87630 h 87630"/>
                      <a:gd name="connsiteX4" fmla="*/ 422 w 236642"/>
                      <a:gd name="connsiteY4" fmla="*/ 55245 h 87630"/>
                      <a:gd name="connsiteX0" fmla="*/ 422 w 236642"/>
                      <a:gd name="connsiteY0" fmla="*/ 32385 h 64770"/>
                      <a:gd name="connsiteX1" fmla="*/ 118532 w 236642"/>
                      <a:gd name="connsiteY1" fmla="*/ 0 h 64770"/>
                      <a:gd name="connsiteX2" fmla="*/ 236642 w 236642"/>
                      <a:gd name="connsiteY2" fmla="*/ 32385 h 64770"/>
                      <a:gd name="connsiteX3" fmla="*/ 91862 w 236642"/>
                      <a:gd name="connsiteY3" fmla="*/ 64770 h 64770"/>
                      <a:gd name="connsiteX4" fmla="*/ 422 w 236642"/>
                      <a:gd name="connsiteY4" fmla="*/ 32385 h 64770"/>
                      <a:gd name="connsiteX0" fmla="*/ 2304 w 169944"/>
                      <a:gd name="connsiteY0" fmla="*/ 24839 h 65072"/>
                      <a:gd name="connsiteX1" fmla="*/ 51834 w 169944"/>
                      <a:gd name="connsiteY1" fmla="*/ 74 h 65072"/>
                      <a:gd name="connsiteX2" fmla="*/ 169944 w 169944"/>
                      <a:gd name="connsiteY2" fmla="*/ 32459 h 65072"/>
                      <a:gd name="connsiteX3" fmla="*/ 25164 w 169944"/>
                      <a:gd name="connsiteY3" fmla="*/ 64844 h 65072"/>
                      <a:gd name="connsiteX4" fmla="*/ 2304 w 169944"/>
                      <a:gd name="connsiteY4" fmla="*/ 24839 h 6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4" h="65072">
                        <a:moveTo>
                          <a:pt x="2304" y="24839"/>
                        </a:moveTo>
                        <a:cubicBezTo>
                          <a:pt x="6749" y="14044"/>
                          <a:pt x="23894" y="-1196"/>
                          <a:pt x="51834" y="74"/>
                        </a:cubicBezTo>
                        <a:cubicBezTo>
                          <a:pt x="79774" y="1344"/>
                          <a:pt x="169944" y="1948"/>
                          <a:pt x="169944" y="32459"/>
                        </a:cubicBezTo>
                        <a:cubicBezTo>
                          <a:pt x="169944" y="62970"/>
                          <a:pt x="53104" y="66114"/>
                          <a:pt x="25164" y="64844"/>
                        </a:cubicBezTo>
                        <a:cubicBezTo>
                          <a:pt x="-2776" y="63574"/>
                          <a:pt x="-2141" y="35634"/>
                          <a:pt x="2304" y="24839"/>
                        </a:cubicBezTo>
                        <a:close/>
                      </a:path>
                    </a:pathLst>
                  </a:custGeom>
                  <a:gr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3" name="Rectangle: Rounded Corners 24">
                    <a:extLst>
                      <a:ext uri="{FF2B5EF4-FFF2-40B4-BE49-F238E27FC236}">
                        <a16:creationId xmlns:a16="http://schemas.microsoft.com/office/drawing/2014/main" id="{672D4EB9-74BB-B406-34F8-A485A66E00F1}"/>
                      </a:ext>
                    </a:extLst>
                  </p:cNvPr>
                  <p:cNvSpPr/>
                  <p:nvPr/>
                </p:nvSpPr>
                <p:spPr>
                  <a:xfrm>
                    <a:off x="2519811" y="785440"/>
                    <a:ext cx="1121624" cy="531964"/>
                  </a:xfrm>
                  <a:custGeom>
                    <a:avLst/>
                    <a:gdLst>
                      <a:gd name="connsiteX0" fmla="*/ 0 w 1045424"/>
                      <a:gd name="connsiteY0" fmla="*/ 74614 h 447675"/>
                      <a:gd name="connsiteX1" fmla="*/ 74614 w 1045424"/>
                      <a:gd name="connsiteY1" fmla="*/ 0 h 447675"/>
                      <a:gd name="connsiteX2" fmla="*/ 970810 w 1045424"/>
                      <a:gd name="connsiteY2" fmla="*/ 0 h 447675"/>
                      <a:gd name="connsiteX3" fmla="*/ 1045424 w 1045424"/>
                      <a:gd name="connsiteY3" fmla="*/ 74614 h 447675"/>
                      <a:gd name="connsiteX4" fmla="*/ 1045424 w 1045424"/>
                      <a:gd name="connsiteY4" fmla="*/ 373061 h 447675"/>
                      <a:gd name="connsiteX5" fmla="*/ 970810 w 1045424"/>
                      <a:gd name="connsiteY5" fmla="*/ 447675 h 447675"/>
                      <a:gd name="connsiteX6" fmla="*/ 74614 w 1045424"/>
                      <a:gd name="connsiteY6" fmla="*/ 447675 h 447675"/>
                      <a:gd name="connsiteX7" fmla="*/ 0 w 1045424"/>
                      <a:gd name="connsiteY7" fmla="*/ 373061 h 447675"/>
                      <a:gd name="connsiteX8" fmla="*/ 0 w 1045424"/>
                      <a:gd name="connsiteY8" fmla="*/ 74614 h 447675"/>
                      <a:gd name="connsiteX0" fmla="*/ 0 w 1045424"/>
                      <a:gd name="connsiteY0" fmla="*/ 120334 h 493395"/>
                      <a:gd name="connsiteX1" fmla="*/ 89854 w 1045424"/>
                      <a:gd name="connsiteY1" fmla="*/ 0 h 493395"/>
                      <a:gd name="connsiteX2" fmla="*/ 970810 w 1045424"/>
                      <a:gd name="connsiteY2" fmla="*/ 45720 h 493395"/>
                      <a:gd name="connsiteX3" fmla="*/ 1045424 w 1045424"/>
                      <a:gd name="connsiteY3" fmla="*/ 120334 h 493395"/>
                      <a:gd name="connsiteX4" fmla="*/ 1045424 w 1045424"/>
                      <a:gd name="connsiteY4" fmla="*/ 418781 h 493395"/>
                      <a:gd name="connsiteX5" fmla="*/ 970810 w 1045424"/>
                      <a:gd name="connsiteY5" fmla="*/ 493395 h 493395"/>
                      <a:gd name="connsiteX6" fmla="*/ 74614 w 1045424"/>
                      <a:gd name="connsiteY6" fmla="*/ 493395 h 493395"/>
                      <a:gd name="connsiteX7" fmla="*/ 0 w 1045424"/>
                      <a:gd name="connsiteY7" fmla="*/ 418781 h 493395"/>
                      <a:gd name="connsiteX8" fmla="*/ 0 w 1045424"/>
                      <a:gd name="connsiteY8" fmla="*/ 120334 h 493395"/>
                      <a:gd name="connsiteX0" fmla="*/ 0 w 1045424"/>
                      <a:gd name="connsiteY0" fmla="*/ 120334 h 531495"/>
                      <a:gd name="connsiteX1" fmla="*/ 89854 w 1045424"/>
                      <a:gd name="connsiteY1" fmla="*/ 0 h 531495"/>
                      <a:gd name="connsiteX2" fmla="*/ 970810 w 1045424"/>
                      <a:gd name="connsiteY2" fmla="*/ 45720 h 531495"/>
                      <a:gd name="connsiteX3" fmla="*/ 1045424 w 1045424"/>
                      <a:gd name="connsiteY3" fmla="*/ 120334 h 531495"/>
                      <a:gd name="connsiteX4" fmla="*/ 1045424 w 1045424"/>
                      <a:gd name="connsiteY4" fmla="*/ 418781 h 531495"/>
                      <a:gd name="connsiteX5" fmla="*/ 970810 w 1045424"/>
                      <a:gd name="connsiteY5" fmla="*/ 493395 h 531495"/>
                      <a:gd name="connsiteX6" fmla="*/ 127954 w 1045424"/>
                      <a:gd name="connsiteY6" fmla="*/ 531495 h 531495"/>
                      <a:gd name="connsiteX7" fmla="*/ 0 w 1045424"/>
                      <a:gd name="connsiteY7" fmla="*/ 418781 h 531495"/>
                      <a:gd name="connsiteX8" fmla="*/ 0 w 104542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45424 w 1068284"/>
                      <a:gd name="connsiteY4" fmla="*/ 41878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51760 w 1068284"/>
                      <a:gd name="connsiteY2" fmla="*/ 4572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94954"/>
                      <a:gd name="connsiteY0" fmla="*/ 120334 h 531495"/>
                      <a:gd name="connsiteX1" fmla="*/ 89854 w 1094954"/>
                      <a:gd name="connsiteY1" fmla="*/ 0 h 531495"/>
                      <a:gd name="connsiteX2" fmla="*/ 951760 w 1094954"/>
                      <a:gd name="connsiteY2" fmla="*/ 45720 h 531495"/>
                      <a:gd name="connsiteX3" fmla="*/ 1094954 w 1094954"/>
                      <a:gd name="connsiteY3" fmla="*/ 196534 h 531495"/>
                      <a:gd name="connsiteX4" fmla="*/ 1068284 w 1094954"/>
                      <a:gd name="connsiteY4" fmla="*/ 376871 h 531495"/>
                      <a:gd name="connsiteX5" fmla="*/ 963190 w 1094954"/>
                      <a:gd name="connsiteY5" fmla="*/ 474345 h 531495"/>
                      <a:gd name="connsiteX6" fmla="*/ 127954 w 1094954"/>
                      <a:gd name="connsiteY6" fmla="*/ 531495 h 531495"/>
                      <a:gd name="connsiteX7" fmla="*/ 0 w 1094954"/>
                      <a:gd name="connsiteY7" fmla="*/ 418781 h 531495"/>
                      <a:gd name="connsiteX8" fmla="*/ 0 w 109495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9653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7367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19050 w 1121624"/>
                      <a:gd name="connsiteY7" fmla="*/ 418781 h 531495"/>
                      <a:gd name="connsiteX8" fmla="*/ 0 w 1121624"/>
                      <a:gd name="connsiteY8" fmla="*/ 12795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7954 h 531495"/>
                      <a:gd name="connsiteX1" fmla="*/ 10128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9465 h 533006"/>
                      <a:gd name="connsiteX1" fmla="*/ 101284 w 1121624"/>
                      <a:gd name="connsiteY1" fmla="*/ 1511 h 533006"/>
                      <a:gd name="connsiteX2" fmla="*/ 970810 w 1121624"/>
                      <a:gd name="connsiteY2" fmla="*/ 47231 h 533006"/>
                      <a:gd name="connsiteX3" fmla="*/ 1114004 w 1121624"/>
                      <a:gd name="connsiteY3" fmla="*/ 175185 h 533006"/>
                      <a:gd name="connsiteX4" fmla="*/ 1121624 w 1121624"/>
                      <a:gd name="connsiteY4" fmla="*/ 344092 h 533006"/>
                      <a:gd name="connsiteX5" fmla="*/ 982240 w 1121624"/>
                      <a:gd name="connsiteY5" fmla="*/ 475856 h 533006"/>
                      <a:gd name="connsiteX6" fmla="*/ 147004 w 1121624"/>
                      <a:gd name="connsiteY6" fmla="*/ 533006 h 533006"/>
                      <a:gd name="connsiteX7" fmla="*/ 7620 w 1121624"/>
                      <a:gd name="connsiteY7" fmla="*/ 435532 h 533006"/>
                      <a:gd name="connsiteX8" fmla="*/ 0 w 1121624"/>
                      <a:gd name="connsiteY8" fmla="*/ 129465 h 533006"/>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9227 h 533011"/>
                      <a:gd name="connsiteX1" fmla="*/ 101284 w 1121624"/>
                      <a:gd name="connsiteY1" fmla="*/ 1273 h 533011"/>
                      <a:gd name="connsiteX2" fmla="*/ 925090 w 1121624"/>
                      <a:gd name="connsiteY2" fmla="*/ 85093 h 533011"/>
                      <a:gd name="connsiteX3" fmla="*/ 1114004 w 1121624"/>
                      <a:gd name="connsiteY3" fmla="*/ 174947 h 533011"/>
                      <a:gd name="connsiteX4" fmla="*/ 1121624 w 1121624"/>
                      <a:gd name="connsiteY4" fmla="*/ 343854 h 533011"/>
                      <a:gd name="connsiteX5" fmla="*/ 982240 w 1121624"/>
                      <a:gd name="connsiteY5" fmla="*/ 475618 h 533011"/>
                      <a:gd name="connsiteX6" fmla="*/ 147004 w 1121624"/>
                      <a:gd name="connsiteY6" fmla="*/ 532768 h 533011"/>
                      <a:gd name="connsiteX7" fmla="*/ 7620 w 1121624"/>
                      <a:gd name="connsiteY7" fmla="*/ 435294 h 533011"/>
                      <a:gd name="connsiteX8" fmla="*/ 0 w 1121624"/>
                      <a:gd name="connsiteY8" fmla="*/ 129227 h 533011"/>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4414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5557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4385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438 h 533241"/>
                      <a:gd name="connsiteX1" fmla="*/ 101284 w 1121624"/>
                      <a:gd name="connsiteY1" fmla="*/ 1484 h 533241"/>
                      <a:gd name="connsiteX2" fmla="*/ 925090 w 1121624"/>
                      <a:gd name="connsiteY2" fmla="*/ 85304 h 533241"/>
                      <a:gd name="connsiteX3" fmla="*/ 1114004 w 1121624"/>
                      <a:gd name="connsiteY3" fmla="*/ 175158 h 533241"/>
                      <a:gd name="connsiteX4" fmla="*/ 1121624 w 1121624"/>
                      <a:gd name="connsiteY4" fmla="*/ 317395 h 533241"/>
                      <a:gd name="connsiteX5" fmla="*/ 940330 w 1121624"/>
                      <a:gd name="connsiteY5" fmla="*/ 445349 h 533241"/>
                      <a:gd name="connsiteX6" fmla="*/ 147004 w 1121624"/>
                      <a:gd name="connsiteY6" fmla="*/ 532979 h 533241"/>
                      <a:gd name="connsiteX7" fmla="*/ 7620 w 1121624"/>
                      <a:gd name="connsiteY7" fmla="*/ 435505 h 533241"/>
                      <a:gd name="connsiteX8" fmla="*/ 0 w 1121624"/>
                      <a:gd name="connsiteY8" fmla="*/ 129438 h 533241"/>
                      <a:gd name="connsiteX0" fmla="*/ 0 w 1121624"/>
                      <a:gd name="connsiteY0" fmla="*/ 129438 h 533298"/>
                      <a:gd name="connsiteX1" fmla="*/ 101284 w 1121624"/>
                      <a:gd name="connsiteY1" fmla="*/ 1484 h 533298"/>
                      <a:gd name="connsiteX2" fmla="*/ 925090 w 1121624"/>
                      <a:gd name="connsiteY2" fmla="*/ 85304 h 533298"/>
                      <a:gd name="connsiteX3" fmla="*/ 1114004 w 1121624"/>
                      <a:gd name="connsiteY3" fmla="*/ 175158 h 533298"/>
                      <a:gd name="connsiteX4" fmla="*/ 1121624 w 1121624"/>
                      <a:gd name="connsiteY4" fmla="*/ 317395 h 533298"/>
                      <a:gd name="connsiteX5" fmla="*/ 940330 w 1121624"/>
                      <a:gd name="connsiteY5" fmla="*/ 452969 h 533298"/>
                      <a:gd name="connsiteX6" fmla="*/ 147004 w 1121624"/>
                      <a:gd name="connsiteY6" fmla="*/ 532979 h 533298"/>
                      <a:gd name="connsiteX7" fmla="*/ 7620 w 1121624"/>
                      <a:gd name="connsiteY7" fmla="*/ 435505 h 533298"/>
                      <a:gd name="connsiteX8" fmla="*/ 0 w 1121624"/>
                      <a:gd name="connsiteY8" fmla="*/ 129438 h 533298"/>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8162 h 531964"/>
                      <a:gd name="connsiteX1" fmla="*/ 101284 w 1121624"/>
                      <a:gd name="connsiteY1" fmla="*/ 208 h 531964"/>
                      <a:gd name="connsiteX2" fmla="*/ 925090 w 1121624"/>
                      <a:gd name="connsiteY2" fmla="*/ 84028 h 531964"/>
                      <a:gd name="connsiteX3" fmla="*/ 1114004 w 1121624"/>
                      <a:gd name="connsiteY3" fmla="*/ 17388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24" h="531964">
                        <a:moveTo>
                          <a:pt x="0" y="128162"/>
                        </a:moveTo>
                        <a:cubicBezTo>
                          <a:pt x="0" y="86954"/>
                          <a:pt x="60076" y="208"/>
                          <a:pt x="101284" y="208"/>
                        </a:cubicBezTo>
                        <a:cubicBezTo>
                          <a:pt x="205706" y="-3602"/>
                          <a:pt x="630168" y="45928"/>
                          <a:pt x="925090" y="84028"/>
                        </a:cubicBezTo>
                        <a:cubicBezTo>
                          <a:pt x="996778" y="95458"/>
                          <a:pt x="1121624" y="132674"/>
                          <a:pt x="1121624" y="208172"/>
                        </a:cubicBezTo>
                        <a:lnTo>
                          <a:pt x="1121624" y="316119"/>
                        </a:lnTo>
                        <a:cubicBezTo>
                          <a:pt x="1121624" y="368757"/>
                          <a:pt x="1019638" y="421213"/>
                          <a:pt x="936520" y="440263"/>
                        </a:cubicBezTo>
                        <a:cubicBezTo>
                          <a:pt x="604768" y="497413"/>
                          <a:pt x="238726" y="535513"/>
                          <a:pt x="147004" y="531703"/>
                        </a:cubicBezTo>
                        <a:cubicBezTo>
                          <a:pt x="105796" y="531703"/>
                          <a:pt x="7620" y="475437"/>
                          <a:pt x="7620" y="434229"/>
                        </a:cubicBezTo>
                        <a:lnTo>
                          <a:pt x="0" y="128162"/>
                        </a:lnTo>
                        <a:close/>
                      </a:path>
                    </a:pathLst>
                  </a:cu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3" name="Rectangle 202">
                  <a:extLst>
                    <a:ext uri="{FF2B5EF4-FFF2-40B4-BE49-F238E27FC236}">
                      <a16:creationId xmlns:a16="http://schemas.microsoft.com/office/drawing/2014/main" id="{47794B45-B59A-8005-31C1-5BACD430B1A7}"/>
                    </a:ext>
                  </a:extLst>
                </p:cNvPr>
                <p:cNvSpPr/>
                <p:nvPr/>
              </p:nvSpPr>
              <p:spPr>
                <a:xfrm rot="240000">
                  <a:off x="2372696" y="1449596"/>
                  <a:ext cx="274320" cy="109728"/>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ectangle 203">
                  <a:extLst>
                    <a:ext uri="{FF2B5EF4-FFF2-40B4-BE49-F238E27FC236}">
                      <a16:creationId xmlns:a16="http://schemas.microsoft.com/office/drawing/2014/main" id="{B0B49ACA-FBD6-3FB5-E7BF-F98D1BF91AB5}"/>
                    </a:ext>
                  </a:extLst>
                </p:cNvPr>
                <p:cNvSpPr/>
                <p:nvPr/>
              </p:nvSpPr>
              <p:spPr>
                <a:xfrm rot="240000">
                  <a:off x="2055927" y="1424160"/>
                  <a:ext cx="274320" cy="10972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TextBox 204">
                  <a:extLst>
                    <a:ext uri="{FF2B5EF4-FFF2-40B4-BE49-F238E27FC236}">
                      <a16:creationId xmlns:a16="http://schemas.microsoft.com/office/drawing/2014/main" id="{4A765002-C574-9117-A382-985B51CF025D}"/>
                    </a:ext>
                  </a:extLst>
                </p:cNvPr>
                <p:cNvSpPr txBox="1"/>
                <p:nvPr/>
              </p:nvSpPr>
              <p:spPr>
                <a:xfrm rot="240000">
                  <a:off x="2006000" y="1222275"/>
                  <a:ext cx="400735"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206" name="TextBox 205">
                  <a:extLst>
                    <a:ext uri="{FF2B5EF4-FFF2-40B4-BE49-F238E27FC236}">
                      <a16:creationId xmlns:a16="http://schemas.microsoft.com/office/drawing/2014/main" id="{F0CC3F51-EA52-5FC9-BC42-5AA7F7D988E4}"/>
                    </a:ext>
                  </a:extLst>
                </p:cNvPr>
                <p:cNvSpPr txBox="1"/>
                <p:nvPr/>
              </p:nvSpPr>
              <p:spPr>
                <a:xfrm rot="240000">
                  <a:off x="2271008" y="1245075"/>
                  <a:ext cx="49869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nvGrpSpPr>
                <p:cNvPr id="207" name="Group 206">
                  <a:extLst>
                    <a:ext uri="{FF2B5EF4-FFF2-40B4-BE49-F238E27FC236}">
                      <a16:creationId xmlns:a16="http://schemas.microsoft.com/office/drawing/2014/main" id="{7A5ED481-D412-65CA-1873-51011A0D9EE2}"/>
                    </a:ext>
                  </a:extLst>
                </p:cNvPr>
                <p:cNvGrpSpPr/>
                <p:nvPr/>
              </p:nvGrpSpPr>
              <p:grpSpPr>
                <a:xfrm>
                  <a:off x="2852043" y="1794111"/>
                  <a:ext cx="540559" cy="578376"/>
                  <a:chOff x="2852043" y="1794111"/>
                  <a:chExt cx="540559" cy="578376"/>
                </a:xfrm>
              </p:grpSpPr>
              <p:sp>
                <p:nvSpPr>
                  <p:cNvPr id="228" name="TextBox 227">
                    <a:extLst>
                      <a:ext uri="{FF2B5EF4-FFF2-40B4-BE49-F238E27FC236}">
                        <a16:creationId xmlns:a16="http://schemas.microsoft.com/office/drawing/2014/main" id="{A4F42F1A-2F6D-E757-2FAE-69FD5AE2922F}"/>
                      </a:ext>
                    </a:extLst>
                  </p:cNvPr>
                  <p:cNvSpPr txBox="1"/>
                  <p:nvPr/>
                </p:nvSpPr>
                <p:spPr>
                  <a:xfrm>
                    <a:off x="2893905" y="2108369"/>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a:t>
                    </a:r>
                    <a:r>
                      <a:rPr lang="en-US" sz="1000">
                        <a:solidFill>
                          <a:prstClr val="black"/>
                        </a:solidFill>
                        <a:latin typeface="Nirmala UI" panose="020B0502040204020203" pitchFamily="34" charset="0"/>
                        <a:ea typeface="Nirmala UI" panose="020B0502040204020203" pitchFamily="34" charset="0"/>
                        <a:cs typeface="Nirmala UI" panose="020B0502040204020203" pitchFamily="34" charset="0"/>
                      </a:rPr>
                      <a:t>ft</a:t>
                    </a:r>
                    <a:endPar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229" name="Rectangle 228">
                    <a:extLst>
                      <a:ext uri="{FF2B5EF4-FFF2-40B4-BE49-F238E27FC236}">
                        <a16:creationId xmlns:a16="http://schemas.microsoft.com/office/drawing/2014/main" id="{9D9332AB-ECBA-BFE2-5446-DDC194211DDC}"/>
                      </a:ext>
                    </a:extLst>
                  </p:cNvPr>
                  <p:cNvSpPr/>
                  <p:nvPr/>
                </p:nvSpPr>
                <p:spPr>
                  <a:xfrm>
                    <a:off x="2852043" y="2098167"/>
                    <a:ext cx="109728" cy="27432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0" name="Rectangle 229">
                    <a:extLst>
                      <a:ext uri="{FF2B5EF4-FFF2-40B4-BE49-F238E27FC236}">
                        <a16:creationId xmlns:a16="http://schemas.microsoft.com/office/drawing/2014/main" id="{9D8E1C75-EC52-D4F7-1B9C-3C09C1ED997C}"/>
                      </a:ext>
                    </a:extLst>
                  </p:cNvPr>
                  <p:cNvSpPr/>
                  <p:nvPr/>
                </p:nvSpPr>
                <p:spPr>
                  <a:xfrm>
                    <a:off x="2852043" y="1794111"/>
                    <a:ext cx="109728" cy="274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E39BC0B7-A2E4-5543-0DFA-8BFECD3267E7}"/>
                      </a:ext>
                    </a:extLst>
                  </p:cNvPr>
                  <p:cNvSpPr txBox="1"/>
                  <p:nvPr/>
                </p:nvSpPr>
                <p:spPr>
                  <a:xfrm>
                    <a:off x="2893905" y="1804313"/>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grpSp>
              <p:nvGrpSpPr>
                <p:cNvPr id="208" name="Group 207">
                  <a:extLst>
                    <a:ext uri="{FF2B5EF4-FFF2-40B4-BE49-F238E27FC236}">
                      <a16:creationId xmlns:a16="http://schemas.microsoft.com/office/drawing/2014/main" id="{9E4107B1-59A7-2C5C-896B-BC2234BD26B8}"/>
                    </a:ext>
                  </a:extLst>
                </p:cNvPr>
                <p:cNvGrpSpPr/>
                <p:nvPr/>
              </p:nvGrpSpPr>
              <p:grpSpPr>
                <a:xfrm>
                  <a:off x="2852043" y="3846131"/>
                  <a:ext cx="540559" cy="417628"/>
                  <a:chOff x="2852043" y="3823469"/>
                  <a:chExt cx="540559" cy="417628"/>
                </a:xfrm>
              </p:grpSpPr>
              <p:sp>
                <p:nvSpPr>
                  <p:cNvPr id="224" name="Rectangle 223">
                    <a:extLst>
                      <a:ext uri="{FF2B5EF4-FFF2-40B4-BE49-F238E27FC236}">
                        <a16:creationId xmlns:a16="http://schemas.microsoft.com/office/drawing/2014/main" id="{760225BD-501B-6C97-2116-1A3A35E93F90}"/>
                      </a:ext>
                    </a:extLst>
                  </p:cNvPr>
                  <p:cNvSpPr/>
                  <p:nvPr/>
                </p:nvSpPr>
                <p:spPr>
                  <a:xfrm>
                    <a:off x="2852043" y="4045559"/>
                    <a:ext cx="109728" cy="13716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 name="Rectangle 224">
                    <a:extLst>
                      <a:ext uri="{FF2B5EF4-FFF2-40B4-BE49-F238E27FC236}">
                        <a16:creationId xmlns:a16="http://schemas.microsoft.com/office/drawing/2014/main" id="{7CC088AB-FC56-CF50-83FA-C19D7D06EF78}"/>
                      </a:ext>
                    </a:extLst>
                  </p:cNvPr>
                  <p:cNvSpPr/>
                  <p:nvPr/>
                </p:nvSpPr>
                <p:spPr>
                  <a:xfrm>
                    <a:off x="2852043" y="3881847"/>
                    <a:ext cx="109728" cy="1371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TextBox 225">
                    <a:extLst>
                      <a:ext uri="{FF2B5EF4-FFF2-40B4-BE49-F238E27FC236}">
                        <a16:creationId xmlns:a16="http://schemas.microsoft.com/office/drawing/2014/main" id="{35ADD4CA-803C-EE1E-3171-60995068A735}"/>
                      </a:ext>
                    </a:extLst>
                  </p:cNvPr>
                  <p:cNvSpPr txBox="1"/>
                  <p:nvPr/>
                </p:nvSpPr>
                <p:spPr>
                  <a:xfrm>
                    <a:off x="2893905" y="3823469"/>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sp>
                <p:nvSpPr>
                  <p:cNvPr id="227" name="TextBox 226">
                    <a:extLst>
                      <a:ext uri="{FF2B5EF4-FFF2-40B4-BE49-F238E27FC236}">
                        <a16:creationId xmlns:a16="http://schemas.microsoft.com/office/drawing/2014/main" id="{7060D78B-6400-0E4E-B2EA-F29EBBC72CFD}"/>
                      </a:ext>
                    </a:extLst>
                  </p:cNvPr>
                  <p:cNvSpPr txBox="1"/>
                  <p:nvPr/>
                </p:nvSpPr>
                <p:spPr>
                  <a:xfrm>
                    <a:off x="2893905" y="3987181"/>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grpSp>
            <p:grpSp>
              <p:nvGrpSpPr>
                <p:cNvPr id="209" name="Group 208">
                  <a:extLst>
                    <a:ext uri="{FF2B5EF4-FFF2-40B4-BE49-F238E27FC236}">
                      <a16:creationId xmlns:a16="http://schemas.microsoft.com/office/drawing/2014/main" id="{06D9E8AF-9F23-0D6A-D44F-3FB41A1B46C9}"/>
                    </a:ext>
                  </a:extLst>
                </p:cNvPr>
                <p:cNvGrpSpPr/>
                <p:nvPr/>
              </p:nvGrpSpPr>
              <p:grpSpPr>
                <a:xfrm rot="1920000">
                  <a:off x="2782269" y="2597959"/>
                  <a:ext cx="263512" cy="73152"/>
                  <a:chOff x="3968441" y="2998698"/>
                  <a:chExt cx="172672" cy="73152"/>
                </a:xfrm>
              </p:grpSpPr>
              <p:grpSp>
                <p:nvGrpSpPr>
                  <p:cNvPr id="220" name="Group 219">
                    <a:extLst>
                      <a:ext uri="{FF2B5EF4-FFF2-40B4-BE49-F238E27FC236}">
                        <a16:creationId xmlns:a16="http://schemas.microsoft.com/office/drawing/2014/main" id="{BEE955F1-65B6-44EA-B253-0C5B2C0389F1}"/>
                      </a:ext>
                    </a:extLst>
                  </p:cNvPr>
                  <p:cNvGrpSpPr/>
                  <p:nvPr/>
                </p:nvGrpSpPr>
                <p:grpSpPr>
                  <a:xfrm>
                    <a:off x="3968441" y="2998698"/>
                    <a:ext cx="137160" cy="73152"/>
                    <a:chOff x="3968441" y="2414625"/>
                    <a:chExt cx="137160" cy="73152"/>
                  </a:xfrm>
                </p:grpSpPr>
                <p:sp>
                  <p:nvSpPr>
                    <p:cNvPr id="222" name="Flowchart: Process 221">
                      <a:extLst>
                        <a:ext uri="{FF2B5EF4-FFF2-40B4-BE49-F238E27FC236}">
                          <a16:creationId xmlns:a16="http://schemas.microsoft.com/office/drawing/2014/main" id="{172C525E-7277-F1A5-D6AD-9A1FDA9C4C79}"/>
                        </a:ext>
                      </a:extLst>
                    </p:cNvPr>
                    <p:cNvSpPr/>
                    <p:nvPr/>
                  </p:nvSpPr>
                  <p:spPr>
                    <a:xfrm>
                      <a:off x="3968441" y="2414625"/>
                      <a:ext cx="137160" cy="731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3" name="Straight Connector 222">
                      <a:extLst>
                        <a:ext uri="{FF2B5EF4-FFF2-40B4-BE49-F238E27FC236}">
                          <a16:creationId xmlns:a16="http://schemas.microsoft.com/office/drawing/2014/main" id="{E689441E-766B-0653-8723-DE844AF67306}"/>
                        </a:ext>
                      </a:extLst>
                    </p:cNvPr>
                    <p:cNvCxnSpPr>
                      <a:cxnSpLocks/>
                    </p:cNvCxnSpPr>
                    <p:nvPr/>
                  </p:nvCxnSpPr>
                  <p:spPr>
                    <a:xfrm>
                      <a:off x="3968441" y="241462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1" name="Straight Connector 220">
                    <a:extLst>
                      <a:ext uri="{FF2B5EF4-FFF2-40B4-BE49-F238E27FC236}">
                        <a16:creationId xmlns:a16="http://schemas.microsoft.com/office/drawing/2014/main" id="{700985F8-66CF-0EF5-1D29-53DD19F5DC87}"/>
                      </a:ext>
                    </a:extLst>
                  </p:cNvPr>
                  <p:cNvCxnSpPr>
                    <a:cxnSpLocks/>
                  </p:cNvCxnSpPr>
                  <p:nvPr/>
                </p:nvCxnSpPr>
                <p:spPr>
                  <a:xfrm>
                    <a:off x="4003953" y="307087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7DE56968-4E71-EA64-5F4B-8DA17D44ABCE}"/>
                    </a:ext>
                  </a:extLst>
                </p:cNvPr>
                <p:cNvGrpSpPr/>
                <p:nvPr/>
              </p:nvGrpSpPr>
              <p:grpSpPr>
                <a:xfrm>
                  <a:off x="3242105" y="1172915"/>
                  <a:ext cx="882452" cy="247739"/>
                  <a:chOff x="3254413" y="899265"/>
                  <a:chExt cx="882452" cy="247739"/>
                </a:xfrm>
              </p:grpSpPr>
              <p:sp>
                <p:nvSpPr>
                  <p:cNvPr id="218" name="TextBox 217">
                    <a:extLst>
                      <a:ext uri="{FF2B5EF4-FFF2-40B4-BE49-F238E27FC236}">
                        <a16:creationId xmlns:a16="http://schemas.microsoft.com/office/drawing/2014/main" id="{87EEE60F-2DDD-D83F-DC35-F7C348D24F63}"/>
                      </a:ext>
                    </a:extLst>
                  </p:cNvPr>
                  <p:cNvSpPr txBox="1"/>
                  <p:nvPr/>
                </p:nvSpPr>
                <p:spPr>
                  <a:xfrm>
                    <a:off x="3341816" y="899265"/>
                    <a:ext cx="795049" cy="2452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Main buoy</a:t>
                    </a:r>
                  </a:p>
                </p:txBody>
              </p:sp>
              <p:cxnSp>
                <p:nvCxnSpPr>
                  <p:cNvPr id="219" name="Straight Arrow Connector 218">
                    <a:extLst>
                      <a:ext uri="{FF2B5EF4-FFF2-40B4-BE49-F238E27FC236}">
                        <a16:creationId xmlns:a16="http://schemas.microsoft.com/office/drawing/2014/main" id="{B33122E6-C814-EAE5-4D28-39498AF6E730}"/>
                      </a:ext>
                    </a:extLst>
                  </p:cNvPr>
                  <p:cNvCxnSpPr>
                    <a:cxnSpLocks/>
                  </p:cNvCxnSpPr>
                  <p:nvPr/>
                </p:nvCxnSpPr>
                <p:spPr>
                  <a:xfrm flipH="1">
                    <a:off x="3254413" y="1009844"/>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1" name="Group 210">
                  <a:extLst>
                    <a:ext uri="{FF2B5EF4-FFF2-40B4-BE49-F238E27FC236}">
                      <a16:creationId xmlns:a16="http://schemas.microsoft.com/office/drawing/2014/main" id="{488D03A0-372E-9F83-E8AA-0C1BA263EFE0}"/>
                    </a:ext>
                  </a:extLst>
                </p:cNvPr>
                <p:cNvGrpSpPr/>
                <p:nvPr/>
              </p:nvGrpSpPr>
              <p:grpSpPr>
                <a:xfrm>
                  <a:off x="404952" y="958159"/>
                  <a:ext cx="1052246" cy="289709"/>
                  <a:chOff x="417260" y="684509"/>
                  <a:chExt cx="1052246" cy="289709"/>
                </a:xfrm>
              </p:grpSpPr>
              <p:sp>
                <p:nvSpPr>
                  <p:cNvPr id="216" name="TextBox 215">
                    <a:extLst>
                      <a:ext uri="{FF2B5EF4-FFF2-40B4-BE49-F238E27FC236}">
                        <a16:creationId xmlns:a16="http://schemas.microsoft.com/office/drawing/2014/main" id="{50E65CB5-ABC4-F261-C529-E751DF26C205}"/>
                      </a:ext>
                    </a:extLst>
                  </p:cNvPr>
                  <p:cNvSpPr txBox="1"/>
                  <p:nvPr/>
                </p:nvSpPr>
                <p:spPr>
                  <a:xfrm>
                    <a:off x="417260" y="684509"/>
                    <a:ext cx="10522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Trailer buoy(s)</a:t>
                    </a:r>
                  </a:p>
                </p:txBody>
              </p:sp>
              <p:cxnSp>
                <p:nvCxnSpPr>
                  <p:cNvPr id="217" name="Straight Arrow Connector 216">
                    <a:extLst>
                      <a:ext uri="{FF2B5EF4-FFF2-40B4-BE49-F238E27FC236}">
                        <a16:creationId xmlns:a16="http://schemas.microsoft.com/office/drawing/2014/main" id="{C849E2BA-D8F9-BA14-8DAC-4959F25E7F17}"/>
                      </a:ext>
                    </a:extLst>
                  </p:cNvPr>
                  <p:cNvCxnSpPr>
                    <a:cxnSpLocks/>
                  </p:cNvCxnSpPr>
                  <p:nvPr/>
                </p:nvCxnSpPr>
                <p:spPr>
                  <a:xfrm>
                    <a:off x="1318345" y="837058"/>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2" name="Flowchart: Stored Data 1">
                  <a:extLst>
                    <a:ext uri="{FF2B5EF4-FFF2-40B4-BE49-F238E27FC236}">
                      <a16:creationId xmlns:a16="http://schemas.microsoft.com/office/drawing/2014/main" id="{1D04D15B-75BD-0F67-00EA-F03E006BEF56}"/>
                    </a:ext>
                  </a:extLst>
                </p:cNvPr>
                <p:cNvSpPr/>
                <p:nvPr/>
              </p:nvSpPr>
              <p:spPr>
                <a:xfrm>
                  <a:off x="1129330" y="1274853"/>
                  <a:ext cx="273341" cy="36672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04">
                      <a:moveTo>
                        <a:pt x="1593" y="0"/>
                      </a:moveTo>
                      <a:cubicBezTo>
                        <a:pt x="4396" y="0"/>
                        <a:pt x="6571" y="449"/>
                        <a:pt x="9374" y="653"/>
                      </a:cubicBezTo>
                      <a:cubicBezTo>
                        <a:pt x="8445" y="653"/>
                        <a:pt x="8304" y="3721"/>
                        <a:pt x="8408" y="5204"/>
                      </a:cubicBezTo>
                      <a:cubicBezTo>
                        <a:pt x="8512" y="6687"/>
                        <a:pt x="9071" y="9551"/>
                        <a:pt x="10000" y="9551"/>
                      </a:cubicBezTo>
                      <a:lnTo>
                        <a:pt x="1682" y="10204"/>
                      </a:lnTo>
                      <a:cubicBezTo>
                        <a:pt x="753" y="10204"/>
                        <a:pt x="15" y="6905"/>
                        <a:pt x="0" y="5204"/>
                      </a:cubicBezTo>
                      <a:cubicBezTo>
                        <a:pt x="-15" y="3503"/>
                        <a:pt x="664" y="0"/>
                        <a:pt x="1593" y="0"/>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Flowchart: Stored Data 1">
                  <a:extLst>
                    <a:ext uri="{FF2B5EF4-FFF2-40B4-BE49-F238E27FC236}">
                      <a16:creationId xmlns:a16="http://schemas.microsoft.com/office/drawing/2014/main" id="{E4BA2B92-602C-2617-370F-B06B3DC0622D}"/>
                    </a:ext>
                  </a:extLst>
                </p:cNvPr>
                <p:cNvSpPr/>
                <p:nvPr/>
              </p:nvSpPr>
              <p:spPr>
                <a:xfrm rot="660000" flipH="1">
                  <a:off x="3362034" y="1473941"/>
                  <a:ext cx="273341" cy="36672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04">
                      <a:moveTo>
                        <a:pt x="1593" y="0"/>
                      </a:moveTo>
                      <a:cubicBezTo>
                        <a:pt x="4396" y="0"/>
                        <a:pt x="6571" y="449"/>
                        <a:pt x="9374" y="653"/>
                      </a:cubicBezTo>
                      <a:cubicBezTo>
                        <a:pt x="8445" y="653"/>
                        <a:pt x="8304" y="3721"/>
                        <a:pt x="8408" y="5204"/>
                      </a:cubicBezTo>
                      <a:cubicBezTo>
                        <a:pt x="8512" y="6687"/>
                        <a:pt x="9071" y="9551"/>
                        <a:pt x="10000" y="9551"/>
                      </a:cubicBezTo>
                      <a:lnTo>
                        <a:pt x="1682" y="10204"/>
                      </a:lnTo>
                      <a:cubicBezTo>
                        <a:pt x="753" y="10204"/>
                        <a:pt x="15" y="6905"/>
                        <a:pt x="0" y="5204"/>
                      </a:cubicBezTo>
                      <a:cubicBezTo>
                        <a:pt x="-15" y="3503"/>
                        <a:pt x="664" y="0"/>
                        <a:pt x="1593" y="0"/>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14" name="Straight Arrow Connector 213">
                  <a:extLst>
                    <a:ext uri="{FF2B5EF4-FFF2-40B4-BE49-F238E27FC236}">
                      <a16:creationId xmlns:a16="http://schemas.microsoft.com/office/drawing/2014/main" id="{2579E660-6504-5EE5-446D-4C3531634EBF}"/>
                    </a:ext>
                  </a:extLst>
                </p:cNvPr>
                <p:cNvCxnSpPr>
                  <a:cxnSpLocks/>
                </p:cNvCxnSpPr>
                <p:nvPr/>
              </p:nvCxnSpPr>
              <p:spPr>
                <a:xfrm>
                  <a:off x="2799867" y="2708426"/>
                  <a:ext cx="0" cy="26930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187D30EB-B553-4B0C-BA44-70C76ADA974D}"/>
                    </a:ext>
                  </a:extLst>
                </p:cNvPr>
                <p:cNvSpPr txBox="1"/>
                <p:nvPr/>
              </p:nvSpPr>
              <p:spPr>
                <a:xfrm>
                  <a:off x="1989752" y="3547114"/>
                  <a:ext cx="86868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every 20 fathoms along the body of the main line</a:t>
                  </a:r>
                </a:p>
              </p:txBody>
            </p:sp>
          </p:grpSp>
        </p:grpSp>
        <p:grpSp>
          <p:nvGrpSpPr>
            <p:cNvPr id="239" name="Group 238">
              <a:extLst>
                <a:ext uri="{FF2B5EF4-FFF2-40B4-BE49-F238E27FC236}">
                  <a16:creationId xmlns:a16="http://schemas.microsoft.com/office/drawing/2014/main" id="{2F938007-2610-9A24-3F74-BCA0790406F5}"/>
                </a:ext>
              </a:extLst>
            </p:cNvPr>
            <p:cNvGrpSpPr/>
            <p:nvPr/>
          </p:nvGrpSpPr>
          <p:grpSpPr>
            <a:xfrm>
              <a:off x="8117107" y="747370"/>
              <a:ext cx="3798664" cy="5843745"/>
              <a:chOff x="377894" y="747370"/>
              <a:chExt cx="3798664" cy="5843745"/>
            </a:xfrm>
          </p:grpSpPr>
          <p:sp>
            <p:nvSpPr>
              <p:cNvPr id="240" name="TextBox 239">
                <a:extLst>
                  <a:ext uri="{FF2B5EF4-FFF2-40B4-BE49-F238E27FC236}">
                    <a16:creationId xmlns:a16="http://schemas.microsoft.com/office/drawing/2014/main" id="{59B8D332-7779-80F9-A6F4-6D5CFA2B1E00}"/>
                  </a:ext>
                </a:extLst>
              </p:cNvPr>
              <p:cNvSpPr txBox="1"/>
              <p:nvPr/>
            </p:nvSpPr>
            <p:spPr>
              <a:xfrm>
                <a:off x="377894" y="747370"/>
                <a:ext cx="16197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California</a:t>
                </a:r>
              </a:p>
            </p:txBody>
          </p:sp>
          <p:grpSp>
            <p:nvGrpSpPr>
              <p:cNvPr id="241" name="Group 240">
                <a:extLst>
                  <a:ext uri="{FF2B5EF4-FFF2-40B4-BE49-F238E27FC236}">
                    <a16:creationId xmlns:a16="http://schemas.microsoft.com/office/drawing/2014/main" id="{2FBE29C9-1D63-C86B-3FD1-BCAD4F3ED346}"/>
                  </a:ext>
                </a:extLst>
              </p:cNvPr>
              <p:cNvGrpSpPr/>
              <p:nvPr/>
            </p:nvGrpSpPr>
            <p:grpSpPr>
              <a:xfrm>
                <a:off x="404952" y="958159"/>
                <a:ext cx="3771606" cy="5632956"/>
                <a:chOff x="404952" y="958159"/>
                <a:chExt cx="3771606" cy="5632956"/>
              </a:xfrm>
            </p:grpSpPr>
            <p:sp>
              <p:nvSpPr>
                <p:cNvPr id="242" name="TextBox 241">
                  <a:extLst>
                    <a:ext uri="{FF2B5EF4-FFF2-40B4-BE49-F238E27FC236}">
                      <a16:creationId xmlns:a16="http://schemas.microsoft.com/office/drawing/2014/main" id="{51783ADF-C5EC-BA57-6F2A-E5C22D9232F0}"/>
                    </a:ext>
                  </a:extLst>
                </p:cNvPr>
                <p:cNvSpPr txBox="1"/>
                <p:nvPr/>
              </p:nvSpPr>
              <p:spPr>
                <a:xfrm>
                  <a:off x="1293773" y="1583819"/>
                  <a:ext cx="1564659"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in the surface system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AND</a:t>
                  </a: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within the top 2 fathoms of the main line</a:t>
                  </a:r>
                </a:p>
              </p:txBody>
            </p:sp>
            <p:sp>
              <p:nvSpPr>
                <p:cNvPr id="243" name="Rectangle 242">
                  <a:extLst>
                    <a:ext uri="{FF2B5EF4-FFF2-40B4-BE49-F238E27FC236}">
                      <a16:creationId xmlns:a16="http://schemas.microsoft.com/office/drawing/2014/main" id="{F971F063-4336-5640-624E-B09A63B98B32}"/>
                    </a:ext>
                  </a:extLst>
                </p:cNvPr>
                <p:cNvSpPr/>
                <p:nvPr/>
              </p:nvSpPr>
              <p:spPr>
                <a:xfrm>
                  <a:off x="2859712" y="1538295"/>
                  <a:ext cx="91440" cy="402336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4" name="Rectangle 243">
                  <a:extLst>
                    <a:ext uri="{FF2B5EF4-FFF2-40B4-BE49-F238E27FC236}">
                      <a16:creationId xmlns:a16="http://schemas.microsoft.com/office/drawing/2014/main" id="{E937898A-D880-7D50-23DD-00A8ED68F1B5}"/>
                    </a:ext>
                  </a:extLst>
                </p:cNvPr>
                <p:cNvSpPr/>
                <p:nvPr/>
              </p:nvSpPr>
              <p:spPr>
                <a:xfrm rot="5661920">
                  <a:off x="2355796" y="948885"/>
                  <a:ext cx="91440" cy="109728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5" name="Group 244">
                  <a:extLst>
                    <a:ext uri="{FF2B5EF4-FFF2-40B4-BE49-F238E27FC236}">
                      <a16:creationId xmlns:a16="http://schemas.microsoft.com/office/drawing/2014/main" id="{BF27E621-0637-8A7E-CFDE-6D7205EF02DC}"/>
                    </a:ext>
                  </a:extLst>
                </p:cNvPr>
                <p:cNvGrpSpPr/>
                <p:nvPr/>
              </p:nvGrpSpPr>
              <p:grpSpPr>
                <a:xfrm>
                  <a:off x="943109" y="5381342"/>
                  <a:ext cx="3233449" cy="1209773"/>
                  <a:chOff x="3670365" y="4746896"/>
                  <a:chExt cx="4399215" cy="1645923"/>
                </a:xfrm>
              </p:grpSpPr>
              <p:sp>
                <p:nvSpPr>
                  <p:cNvPr id="282" name="Freeform: Shape 281">
                    <a:extLst>
                      <a:ext uri="{FF2B5EF4-FFF2-40B4-BE49-F238E27FC236}">
                        <a16:creationId xmlns:a16="http://schemas.microsoft.com/office/drawing/2014/main" id="{6DACAD90-291A-507C-2535-7A0400C3C8BA}"/>
                      </a:ext>
                    </a:extLst>
                  </p:cNvPr>
                  <p:cNvSpPr/>
                  <p:nvPr/>
                </p:nvSpPr>
                <p:spPr>
                  <a:xfrm>
                    <a:off x="6972300" y="5994012"/>
                    <a:ext cx="1097280" cy="65418"/>
                  </a:xfrm>
                  <a:custGeom>
                    <a:avLst/>
                    <a:gdLst>
                      <a:gd name="connsiteX0" fmla="*/ 0 w 1524000"/>
                      <a:gd name="connsiteY0" fmla="*/ 38488 h 65418"/>
                      <a:gd name="connsiteX1" fmla="*/ 203200 w 1524000"/>
                      <a:gd name="connsiteY1" fmla="*/ 13088 h 65418"/>
                      <a:gd name="connsiteX2" fmla="*/ 292100 w 1524000"/>
                      <a:gd name="connsiteY2" fmla="*/ 388 h 65418"/>
                      <a:gd name="connsiteX3" fmla="*/ 635000 w 1524000"/>
                      <a:gd name="connsiteY3" fmla="*/ 51188 h 65418"/>
                      <a:gd name="connsiteX4" fmla="*/ 787400 w 1524000"/>
                      <a:gd name="connsiteY4" fmla="*/ 63888 h 65418"/>
                      <a:gd name="connsiteX5" fmla="*/ 1117600 w 1524000"/>
                      <a:gd name="connsiteY5" fmla="*/ 51188 h 65418"/>
                      <a:gd name="connsiteX6" fmla="*/ 1168400 w 1524000"/>
                      <a:gd name="connsiteY6" fmla="*/ 38488 h 65418"/>
                      <a:gd name="connsiteX7" fmla="*/ 1409700 w 1524000"/>
                      <a:gd name="connsiteY7" fmla="*/ 51188 h 65418"/>
                      <a:gd name="connsiteX8" fmla="*/ 1524000 w 1524000"/>
                      <a:gd name="connsiteY8" fmla="*/ 63888 h 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 h="65418">
                        <a:moveTo>
                          <a:pt x="0" y="38488"/>
                        </a:moveTo>
                        <a:lnTo>
                          <a:pt x="203200" y="13088"/>
                        </a:lnTo>
                        <a:cubicBezTo>
                          <a:pt x="232883" y="9216"/>
                          <a:pt x="262282" y="-2243"/>
                          <a:pt x="292100" y="388"/>
                        </a:cubicBezTo>
                        <a:cubicBezTo>
                          <a:pt x="407200" y="10544"/>
                          <a:pt x="520391" y="36494"/>
                          <a:pt x="635000" y="51188"/>
                        </a:cubicBezTo>
                        <a:cubicBezTo>
                          <a:pt x="685562" y="57670"/>
                          <a:pt x="736600" y="59655"/>
                          <a:pt x="787400" y="63888"/>
                        </a:cubicBezTo>
                        <a:cubicBezTo>
                          <a:pt x="897467" y="59655"/>
                          <a:pt x="1007696" y="58515"/>
                          <a:pt x="1117600" y="51188"/>
                        </a:cubicBezTo>
                        <a:cubicBezTo>
                          <a:pt x="1135016" y="50027"/>
                          <a:pt x="1150946" y="38488"/>
                          <a:pt x="1168400" y="38488"/>
                        </a:cubicBezTo>
                        <a:cubicBezTo>
                          <a:pt x="1248945" y="38488"/>
                          <a:pt x="1329267" y="46955"/>
                          <a:pt x="1409700" y="51188"/>
                        </a:cubicBezTo>
                        <a:cubicBezTo>
                          <a:pt x="1471897" y="71920"/>
                          <a:pt x="1434413" y="63888"/>
                          <a:pt x="1524000" y="6388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3" name="Picture 282" descr="A black and white design&#10;&#10;Description automatically generated with low confidence">
                    <a:extLst>
                      <a:ext uri="{FF2B5EF4-FFF2-40B4-BE49-F238E27FC236}">
                        <a16:creationId xmlns:a16="http://schemas.microsoft.com/office/drawing/2014/main" id="{7C33046B-8675-0D2E-A716-5F7A845D751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968746" y="4746896"/>
                    <a:ext cx="2203708" cy="1645923"/>
                  </a:xfrm>
                  <a:prstGeom prst="rect">
                    <a:avLst/>
                  </a:prstGeom>
                </p:spPr>
              </p:pic>
              <p:sp>
                <p:nvSpPr>
                  <p:cNvPr id="284" name="Freeform: Shape 283">
                    <a:extLst>
                      <a:ext uri="{FF2B5EF4-FFF2-40B4-BE49-F238E27FC236}">
                        <a16:creationId xmlns:a16="http://schemas.microsoft.com/office/drawing/2014/main" id="{C89775A6-C847-0759-473F-83C9F3D330D7}"/>
                      </a:ext>
                    </a:extLst>
                  </p:cNvPr>
                  <p:cNvSpPr/>
                  <p:nvPr/>
                </p:nvSpPr>
                <p:spPr>
                  <a:xfrm>
                    <a:off x="3670365" y="5980230"/>
                    <a:ext cx="1422335" cy="79200"/>
                  </a:xfrm>
                  <a:custGeom>
                    <a:avLst/>
                    <a:gdLst>
                      <a:gd name="connsiteX0" fmla="*/ 0 w 2032000"/>
                      <a:gd name="connsiteY0" fmla="*/ 76200 h 92982"/>
                      <a:gd name="connsiteX1" fmla="*/ 139700 w 2032000"/>
                      <a:gd name="connsiteY1" fmla="*/ 38100 h 92982"/>
                      <a:gd name="connsiteX2" fmla="*/ 292100 w 2032000"/>
                      <a:gd name="connsiteY2" fmla="*/ 0 h 92982"/>
                      <a:gd name="connsiteX3" fmla="*/ 571500 w 2032000"/>
                      <a:gd name="connsiteY3" fmla="*/ 12700 h 92982"/>
                      <a:gd name="connsiteX4" fmla="*/ 762000 w 2032000"/>
                      <a:gd name="connsiteY4" fmla="*/ 50800 h 92982"/>
                      <a:gd name="connsiteX5" fmla="*/ 2032000 w 2032000"/>
                      <a:gd name="connsiteY5" fmla="*/ 0 h 9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2000" h="92982">
                        <a:moveTo>
                          <a:pt x="0" y="76200"/>
                        </a:moveTo>
                        <a:cubicBezTo>
                          <a:pt x="145429" y="47114"/>
                          <a:pt x="-26034" y="84137"/>
                          <a:pt x="139700" y="38100"/>
                        </a:cubicBezTo>
                        <a:cubicBezTo>
                          <a:pt x="190153" y="24085"/>
                          <a:pt x="241300" y="12700"/>
                          <a:pt x="292100" y="0"/>
                        </a:cubicBezTo>
                        <a:cubicBezTo>
                          <a:pt x="385233" y="4233"/>
                          <a:pt x="478811" y="2680"/>
                          <a:pt x="571500" y="12700"/>
                        </a:cubicBezTo>
                        <a:cubicBezTo>
                          <a:pt x="635882" y="19660"/>
                          <a:pt x="697300" y="48076"/>
                          <a:pt x="762000" y="50800"/>
                        </a:cubicBezTo>
                        <a:cubicBezTo>
                          <a:pt x="1753448" y="92545"/>
                          <a:pt x="1478232" y="138442"/>
                          <a:pt x="2032000"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6" name="Freeform: Shape 245">
                  <a:extLst>
                    <a:ext uri="{FF2B5EF4-FFF2-40B4-BE49-F238E27FC236}">
                      <a16:creationId xmlns:a16="http://schemas.microsoft.com/office/drawing/2014/main" id="{B524204A-12AB-F9B1-07E0-33DF3C404A19}"/>
                    </a:ext>
                  </a:extLst>
                </p:cNvPr>
                <p:cNvSpPr/>
                <p:nvPr/>
              </p:nvSpPr>
              <p:spPr>
                <a:xfrm>
                  <a:off x="1058260" y="1455594"/>
                  <a:ext cx="2866958" cy="165401"/>
                </a:xfrm>
                <a:custGeom>
                  <a:avLst/>
                  <a:gdLst>
                    <a:gd name="connsiteX0" fmla="*/ 0 w 5839426"/>
                    <a:gd name="connsiteY0" fmla="*/ 376794 h 556421"/>
                    <a:gd name="connsiteX1" fmla="*/ 1126672 w 5839426"/>
                    <a:gd name="connsiteY1" fmla="*/ 82880 h 556421"/>
                    <a:gd name="connsiteX2" fmla="*/ 2188029 w 5839426"/>
                    <a:gd name="connsiteY2" fmla="*/ 376794 h 556421"/>
                    <a:gd name="connsiteX3" fmla="*/ 3331029 w 5839426"/>
                    <a:gd name="connsiteY3" fmla="*/ 82880 h 556421"/>
                    <a:gd name="connsiteX4" fmla="*/ 4506686 w 5839426"/>
                    <a:gd name="connsiteY4" fmla="*/ 556409 h 556421"/>
                    <a:gd name="connsiteX5" fmla="*/ 5666015 w 5839426"/>
                    <a:gd name="connsiteY5" fmla="*/ 66552 h 556421"/>
                    <a:gd name="connsiteX6" fmla="*/ 5812972 w 5839426"/>
                    <a:gd name="connsiteY6" fmla="*/ 17566 h 55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426" h="556421">
                      <a:moveTo>
                        <a:pt x="0" y="376794"/>
                      </a:moveTo>
                      <a:cubicBezTo>
                        <a:pt x="381000" y="229837"/>
                        <a:pt x="762001" y="82880"/>
                        <a:pt x="1126672" y="82880"/>
                      </a:cubicBezTo>
                      <a:cubicBezTo>
                        <a:pt x="1491343" y="82880"/>
                        <a:pt x="1820636" y="376794"/>
                        <a:pt x="2188029" y="376794"/>
                      </a:cubicBezTo>
                      <a:cubicBezTo>
                        <a:pt x="2555422" y="376794"/>
                        <a:pt x="2944586" y="52944"/>
                        <a:pt x="3331029" y="82880"/>
                      </a:cubicBezTo>
                      <a:cubicBezTo>
                        <a:pt x="3717472" y="112816"/>
                        <a:pt x="4117522" y="559130"/>
                        <a:pt x="4506686" y="556409"/>
                      </a:cubicBezTo>
                      <a:cubicBezTo>
                        <a:pt x="4895850" y="553688"/>
                        <a:pt x="5448301" y="156359"/>
                        <a:pt x="5666015" y="66552"/>
                      </a:cubicBezTo>
                      <a:cubicBezTo>
                        <a:pt x="5883729" y="-23255"/>
                        <a:pt x="5848350" y="-2845"/>
                        <a:pt x="5812972" y="175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7" name="Group 246">
                  <a:extLst>
                    <a:ext uri="{FF2B5EF4-FFF2-40B4-BE49-F238E27FC236}">
                      <a16:creationId xmlns:a16="http://schemas.microsoft.com/office/drawing/2014/main" id="{3804C01C-8A48-7805-F29B-31D7AE4407ED}"/>
                    </a:ext>
                  </a:extLst>
                </p:cNvPr>
                <p:cNvGrpSpPr/>
                <p:nvPr/>
              </p:nvGrpSpPr>
              <p:grpSpPr>
                <a:xfrm rot="674827" flipH="1">
                  <a:off x="2872180" y="1433706"/>
                  <a:ext cx="872965" cy="374587"/>
                  <a:chOff x="2519811" y="785440"/>
                  <a:chExt cx="1239734" cy="531964"/>
                </a:xfrm>
                <a:solidFill>
                  <a:schemeClr val="bg1">
                    <a:lumMod val="95000"/>
                  </a:schemeClr>
                </a:solidFill>
              </p:grpSpPr>
              <p:sp>
                <p:nvSpPr>
                  <p:cNvPr id="280" name="Oval 25">
                    <a:extLst>
                      <a:ext uri="{FF2B5EF4-FFF2-40B4-BE49-F238E27FC236}">
                        <a16:creationId xmlns:a16="http://schemas.microsoft.com/office/drawing/2014/main" id="{E443C021-1598-0289-0A8D-93C56036F6A0}"/>
                      </a:ext>
                    </a:extLst>
                  </p:cNvPr>
                  <p:cNvSpPr/>
                  <p:nvPr/>
                </p:nvSpPr>
                <p:spPr>
                  <a:xfrm>
                    <a:off x="3589601" y="1018963"/>
                    <a:ext cx="169944" cy="65072"/>
                  </a:xfrm>
                  <a:custGeom>
                    <a:avLst/>
                    <a:gdLst>
                      <a:gd name="connsiteX0" fmla="*/ 0 w 236220"/>
                      <a:gd name="connsiteY0" fmla="*/ 55245 h 110490"/>
                      <a:gd name="connsiteX1" fmla="*/ 118110 w 236220"/>
                      <a:gd name="connsiteY1" fmla="*/ 0 h 110490"/>
                      <a:gd name="connsiteX2" fmla="*/ 236220 w 236220"/>
                      <a:gd name="connsiteY2" fmla="*/ 55245 h 110490"/>
                      <a:gd name="connsiteX3" fmla="*/ 118110 w 236220"/>
                      <a:gd name="connsiteY3" fmla="*/ 110490 h 110490"/>
                      <a:gd name="connsiteX4" fmla="*/ 0 w 236220"/>
                      <a:gd name="connsiteY4" fmla="*/ 55245 h 110490"/>
                      <a:gd name="connsiteX0" fmla="*/ 422 w 236642"/>
                      <a:gd name="connsiteY0" fmla="*/ 55245 h 87630"/>
                      <a:gd name="connsiteX1" fmla="*/ 118532 w 236642"/>
                      <a:gd name="connsiteY1" fmla="*/ 0 h 87630"/>
                      <a:gd name="connsiteX2" fmla="*/ 236642 w 236642"/>
                      <a:gd name="connsiteY2" fmla="*/ 55245 h 87630"/>
                      <a:gd name="connsiteX3" fmla="*/ 91862 w 236642"/>
                      <a:gd name="connsiteY3" fmla="*/ 87630 h 87630"/>
                      <a:gd name="connsiteX4" fmla="*/ 422 w 236642"/>
                      <a:gd name="connsiteY4" fmla="*/ 55245 h 87630"/>
                      <a:gd name="connsiteX0" fmla="*/ 422 w 236642"/>
                      <a:gd name="connsiteY0" fmla="*/ 32385 h 64770"/>
                      <a:gd name="connsiteX1" fmla="*/ 118532 w 236642"/>
                      <a:gd name="connsiteY1" fmla="*/ 0 h 64770"/>
                      <a:gd name="connsiteX2" fmla="*/ 236642 w 236642"/>
                      <a:gd name="connsiteY2" fmla="*/ 32385 h 64770"/>
                      <a:gd name="connsiteX3" fmla="*/ 91862 w 236642"/>
                      <a:gd name="connsiteY3" fmla="*/ 64770 h 64770"/>
                      <a:gd name="connsiteX4" fmla="*/ 422 w 236642"/>
                      <a:gd name="connsiteY4" fmla="*/ 32385 h 64770"/>
                      <a:gd name="connsiteX0" fmla="*/ 2304 w 169944"/>
                      <a:gd name="connsiteY0" fmla="*/ 24839 h 65072"/>
                      <a:gd name="connsiteX1" fmla="*/ 51834 w 169944"/>
                      <a:gd name="connsiteY1" fmla="*/ 74 h 65072"/>
                      <a:gd name="connsiteX2" fmla="*/ 169944 w 169944"/>
                      <a:gd name="connsiteY2" fmla="*/ 32459 h 65072"/>
                      <a:gd name="connsiteX3" fmla="*/ 25164 w 169944"/>
                      <a:gd name="connsiteY3" fmla="*/ 64844 h 65072"/>
                      <a:gd name="connsiteX4" fmla="*/ 2304 w 169944"/>
                      <a:gd name="connsiteY4" fmla="*/ 24839 h 6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4" h="65072">
                        <a:moveTo>
                          <a:pt x="2304" y="24839"/>
                        </a:moveTo>
                        <a:cubicBezTo>
                          <a:pt x="6749" y="14044"/>
                          <a:pt x="23894" y="-1196"/>
                          <a:pt x="51834" y="74"/>
                        </a:cubicBezTo>
                        <a:cubicBezTo>
                          <a:pt x="79774" y="1344"/>
                          <a:pt x="169944" y="1948"/>
                          <a:pt x="169944" y="32459"/>
                        </a:cubicBezTo>
                        <a:cubicBezTo>
                          <a:pt x="169944" y="62970"/>
                          <a:pt x="53104" y="66114"/>
                          <a:pt x="25164" y="64844"/>
                        </a:cubicBezTo>
                        <a:cubicBezTo>
                          <a:pt x="-2776" y="63574"/>
                          <a:pt x="-2141" y="35634"/>
                          <a:pt x="2304" y="24839"/>
                        </a:cubicBezTo>
                        <a:close/>
                      </a:path>
                    </a:pathLst>
                  </a:custGeom>
                  <a:gr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1" name="Rectangle: Rounded Corners 24">
                    <a:extLst>
                      <a:ext uri="{FF2B5EF4-FFF2-40B4-BE49-F238E27FC236}">
                        <a16:creationId xmlns:a16="http://schemas.microsoft.com/office/drawing/2014/main" id="{79EFADD4-1DF7-F0D8-1381-A901DC881F67}"/>
                      </a:ext>
                    </a:extLst>
                  </p:cNvPr>
                  <p:cNvSpPr/>
                  <p:nvPr/>
                </p:nvSpPr>
                <p:spPr>
                  <a:xfrm>
                    <a:off x="2519811" y="785440"/>
                    <a:ext cx="1121624" cy="531964"/>
                  </a:xfrm>
                  <a:custGeom>
                    <a:avLst/>
                    <a:gdLst>
                      <a:gd name="connsiteX0" fmla="*/ 0 w 1045424"/>
                      <a:gd name="connsiteY0" fmla="*/ 74614 h 447675"/>
                      <a:gd name="connsiteX1" fmla="*/ 74614 w 1045424"/>
                      <a:gd name="connsiteY1" fmla="*/ 0 h 447675"/>
                      <a:gd name="connsiteX2" fmla="*/ 970810 w 1045424"/>
                      <a:gd name="connsiteY2" fmla="*/ 0 h 447675"/>
                      <a:gd name="connsiteX3" fmla="*/ 1045424 w 1045424"/>
                      <a:gd name="connsiteY3" fmla="*/ 74614 h 447675"/>
                      <a:gd name="connsiteX4" fmla="*/ 1045424 w 1045424"/>
                      <a:gd name="connsiteY4" fmla="*/ 373061 h 447675"/>
                      <a:gd name="connsiteX5" fmla="*/ 970810 w 1045424"/>
                      <a:gd name="connsiteY5" fmla="*/ 447675 h 447675"/>
                      <a:gd name="connsiteX6" fmla="*/ 74614 w 1045424"/>
                      <a:gd name="connsiteY6" fmla="*/ 447675 h 447675"/>
                      <a:gd name="connsiteX7" fmla="*/ 0 w 1045424"/>
                      <a:gd name="connsiteY7" fmla="*/ 373061 h 447675"/>
                      <a:gd name="connsiteX8" fmla="*/ 0 w 1045424"/>
                      <a:gd name="connsiteY8" fmla="*/ 74614 h 447675"/>
                      <a:gd name="connsiteX0" fmla="*/ 0 w 1045424"/>
                      <a:gd name="connsiteY0" fmla="*/ 120334 h 493395"/>
                      <a:gd name="connsiteX1" fmla="*/ 89854 w 1045424"/>
                      <a:gd name="connsiteY1" fmla="*/ 0 h 493395"/>
                      <a:gd name="connsiteX2" fmla="*/ 970810 w 1045424"/>
                      <a:gd name="connsiteY2" fmla="*/ 45720 h 493395"/>
                      <a:gd name="connsiteX3" fmla="*/ 1045424 w 1045424"/>
                      <a:gd name="connsiteY3" fmla="*/ 120334 h 493395"/>
                      <a:gd name="connsiteX4" fmla="*/ 1045424 w 1045424"/>
                      <a:gd name="connsiteY4" fmla="*/ 418781 h 493395"/>
                      <a:gd name="connsiteX5" fmla="*/ 970810 w 1045424"/>
                      <a:gd name="connsiteY5" fmla="*/ 493395 h 493395"/>
                      <a:gd name="connsiteX6" fmla="*/ 74614 w 1045424"/>
                      <a:gd name="connsiteY6" fmla="*/ 493395 h 493395"/>
                      <a:gd name="connsiteX7" fmla="*/ 0 w 1045424"/>
                      <a:gd name="connsiteY7" fmla="*/ 418781 h 493395"/>
                      <a:gd name="connsiteX8" fmla="*/ 0 w 1045424"/>
                      <a:gd name="connsiteY8" fmla="*/ 120334 h 493395"/>
                      <a:gd name="connsiteX0" fmla="*/ 0 w 1045424"/>
                      <a:gd name="connsiteY0" fmla="*/ 120334 h 531495"/>
                      <a:gd name="connsiteX1" fmla="*/ 89854 w 1045424"/>
                      <a:gd name="connsiteY1" fmla="*/ 0 h 531495"/>
                      <a:gd name="connsiteX2" fmla="*/ 970810 w 1045424"/>
                      <a:gd name="connsiteY2" fmla="*/ 45720 h 531495"/>
                      <a:gd name="connsiteX3" fmla="*/ 1045424 w 1045424"/>
                      <a:gd name="connsiteY3" fmla="*/ 120334 h 531495"/>
                      <a:gd name="connsiteX4" fmla="*/ 1045424 w 1045424"/>
                      <a:gd name="connsiteY4" fmla="*/ 418781 h 531495"/>
                      <a:gd name="connsiteX5" fmla="*/ 970810 w 1045424"/>
                      <a:gd name="connsiteY5" fmla="*/ 493395 h 531495"/>
                      <a:gd name="connsiteX6" fmla="*/ 127954 w 1045424"/>
                      <a:gd name="connsiteY6" fmla="*/ 531495 h 531495"/>
                      <a:gd name="connsiteX7" fmla="*/ 0 w 1045424"/>
                      <a:gd name="connsiteY7" fmla="*/ 418781 h 531495"/>
                      <a:gd name="connsiteX8" fmla="*/ 0 w 104542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45424 w 1068284"/>
                      <a:gd name="connsiteY4" fmla="*/ 41878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51760 w 1068284"/>
                      <a:gd name="connsiteY2" fmla="*/ 4572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94954"/>
                      <a:gd name="connsiteY0" fmla="*/ 120334 h 531495"/>
                      <a:gd name="connsiteX1" fmla="*/ 89854 w 1094954"/>
                      <a:gd name="connsiteY1" fmla="*/ 0 h 531495"/>
                      <a:gd name="connsiteX2" fmla="*/ 951760 w 1094954"/>
                      <a:gd name="connsiteY2" fmla="*/ 45720 h 531495"/>
                      <a:gd name="connsiteX3" fmla="*/ 1094954 w 1094954"/>
                      <a:gd name="connsiteY3" fmla="*/ 196534 h 531495"/>
                      <a:gd name="connsiteX4" fmla="*/ 1068284 w 1094954"/>
                      <a:gd name="connsiteY4" fmla="*/ 376871 h 531495"/>
                      <a:gd name="connsiteX5" fmla="*/ 963190 w 1094954"/>
                      <a:gd name="connsiteY5" fmla="*/ 474345 h 531495"/>
                      <a:gd name="connsiteX6" fmla="*/ 127954 w 1094954"/>
                      <a:gd name="connsiteY6" fmla="*/ 531495 h 531495"/>
                      <a:gd name="connsiteX7" fmla="*/ 0 w 1094954"/>
                      <a:gd name="connsiteY7" fmla="*/ 418781 h 531495"/>
                      <a:gd name="connsiteX8" fmla="*/ 0 w 109495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9653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7367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19050 w 1121624"/>
                      <a:gd name="connsiteY7" fmla="*/ 418781 h 531495"/>
                      <a:gd name="connsiteX8" fmla="*/ 0 w 1121624"/>
                      <a:gd name="connsiteY8" fmla="*/ 12795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7954 h 531495"/>
                      <a:gd name="connsiteX1" fmla="*/ 10128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9465 h 533006"/>
                      <a:gd name="connsiteX1" fmla="*/ 101284 w 1121624"/>
                      <a:gd name="connsiteY1" fmla="*/ 1511 h 533006"/>
                      <a:gd name="connsiteX2" fmla="*/ 970810 w 1121624"/>
                      <a:gd name="connsiteY2" fmla="*/ 47231 h 533006"/>
                      <a:gd name="connsiteX3" fmla="*/ 1114004 w 1121624"/>
                      <a:gd name="connsiteY3" fmla="*/ 175185 h 533006"/>
                      <a:gd name="connsiteX4" fmla="*/ 1121624 w 1121624"/>
                      <a:gd name="connsiteY4" fmla="*/ 344092 h 533006"/>
                      <a:gd name="connsiteX5" fmla="*/ 982240 w 1121624"/>
                      <a:gd name="connsiteY5" fmla="*/ 475856 h 533006"/>
                      <a:gd name="connsiteX6" fmla="*/ 147004 w 1121624"/>
                      <a:gd name="connsiteY6" fmla="*/ 533006 h 533006"/>
                      <a:gd name="connsiteX7" fmla="*/ 7620 w 1121624"/>
                      <a:gd name="connsiteY7" fmla="*/ 435532 h 533006"/>
                      <a:gd name="connsiteX8" fmla="*/ 0 w 1121624"/>
                      <a:gd name="connsiteY8" fmla="*/ 129465 h 533006"/>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9227 h 533011"/>
                      <a:gd name="connsiteX1" fmla="*/ 101284 w 1121624"/>
                      <a:gd name="connsiteY1" fmla="*/ 1273 h 533011"/>
                      <a:gd name="connsiteX2" fmla="*/ 925090 w 1121624"/>
                      <a:gd name="connsiteY2" fmla="*/ 85093 h 533011"/>
                      <a:gd name="connsiteX3" fmla="*/ 1114004 w 1121624"/>
                      <a:gd name="connsiteY3" fmla="*/ 174947 h 533011"/>
                      <a:gd name="connsiteX4" fmla="*/ 1121624 w 1121624"/>
                      <a:gd name="connsiteY4" fmla="*/ 343854 h 533011"/>
                      <a:gd name="connsiteX5" fmla="*/ 982240 w 1121624"/>
                      <a:gd name="connsiteY5" fmla="*/ 475618 h 533011"/>
                      <a:gd name="connsiteX6" fmla="*/ 147004 w 1121624"/>
                      <a:gd name="connsiteY6" fmla="*/ 532768 h 533011"/>
                      <a:gd name="connsiteX7" fmla="*/ 7620 w 1121624"/>
                      <a:gd name="connsiteY7" fmla="*/ 435294 h 533011"/>
                      <a:gd name="connsiteX8" fmla="*/ 0 w 1121624"/>
                      <a:gd name="connsiteY8" fmla="*/ 129227 h 533011"/>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4414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5557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4385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438 h 533241"/>
                      <a:gd name="connsiteX1" fmla="*/ 101284 w 1121624"/>
                      <a:gd name="connsiteY1" fmla="*/ 1484 h 533241"/>
                      <a:gd name="connsiteX2" fmla="*/ 925090 w 1121624"/>
                      <a:gd name="connsiteY2" fmla="*/ 85304 h 533241"/>
                      <a:gd name="connsiteX3" fmla="*/ 1114004 w 1121624"/>
                      <a:gd name="connsiteY3" fmla="*/ 175158 h 533241"/>
                      <a:gd name="connsiteX4" fmla="*/ 1121624 w 1121624"/>
                      <a:gd name="connsiteY4" fmla="*/ 317395 h 533241"/>
                      <a:gd name="connsiteX5" fmla="*/ 940330 w 1121624"/>
                      <a:gd name="connsiteY5" fmla="*/ 445349 h 533241"/>
                      <a:gd name="connsiteX6" fmla="*/ 147004 w 1121624"/>
                      <a:gd name="connsiteY6" fmla="*/ 532979 h 533241"/>
                      <a:gd name="connsiteX7" fmla="*/ 7620 w 1121624"/>
                      <a:gd name="connsiteY7" fmla="*/ 435505 h 533241"/>
                      <a:gd name="connsiteX8" fmla="*/ 0 w 1121624"/>
                      <a:gd name="connsiteY8" fmla="*/ 129438 h 533241"/>
                      <a:gd name="connsiteX0" fmla="*/ 0 w 1121624"/>
                      <a:gd name="connsiteY0" fmla="*/ 129438 h 533298"/>
                      <a:gd name="connsiteX1" fmla="*/ 101284 w 1121624"/>
                      <a:gd name="connsiteY1" fmla="*/ 1484 h 533298"/>
                      <a:gd name="connsiteX2" fmla="*/ 925090 w 1121624"/>
                      <a:gd name="connsiteY2" fmla="*/ 85304 h 533298"/>
                      <a:gd name="connsiteX3" fmla="*/ 1114004 w 1121624"/>
                      <a:gd name="connsiteY3" fmla="*/ 175158 h 533298"/>
                      <a:gd name="connsiteX4" fmla="*/ 1121624 w 1121624"/>
                      <a:gd name="connsiteY4" fmla="*/ 317395 h 533298"/>
                      <a:gd name="connsiteX5" fmla="*/ 940330 w 1121624"/>
                      <a:gd name="connsiteY5" fmla="*/ 452969 h 533298"/>
                      <a:gd name="connsiteX6" fmla="*/ 147004 w 1121624"/>
                      <a:gd name="connsiteY6" fmla="*/ 532979 h 533298"/>
                      <a:gd name="connsiteX7" fmla="*/ 7620 w 1121624"/>
                      <a:gd name="connsiteY7" fmla="*/ 435505 h 533298"/>
                      <a:gd name="connsiteX8" fmla="*/ 0 w 1121624"/>
                      <a:gd name="connsiteY8" fmla="*/ 129438 h 533298"/>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8162 h 531964"/>
                      <a:gd name="connsiteX1" fmla="*/ 101284 w 1121624"/>
                      <a:gd name="connsiteY1" fmla="*/ 208 h 531964"/>
                      <a:gd name="connsiteX2" fmla="*/ 925090 w 1121624"/>
                      <a:gd name="connsiteY2" fmla="*/ 84028 h 531964"/>
                      <a:gd name="connsiteX3" fmla="*/ 1114004 w 1121624"/>
                      <a:gd name="connsiteY3" fmla="*/ 17388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24" h="531964">
                        <a:moveTo>
                          <a:pt x="0" y="128162"/>
                        </a:moveTo>
                        <a:cubicBezTo>
                          <a:pt x="0" y="86954"/>
                          <a:pt x="60076" y="208"/>
                          <a:pt x="101284" y="208"/>
                        </a:cubicBezTo>
                        <a:cubicBezTo>
                          <a:pt x="205706" y="-3602"/>
                          <a:pt x="630168" y="45928"/>
                          <a:pt x="925090" y="84028"/>
                        </a:cubicBezTo>
                        <a:cubicBezTo>
                          <a:pt x="996778" y="95458"/>
                          <a:pt x="1121624" y="132674"/>
                          <a:pt x="1121624" y="208172"/>
                        </a:cubicBezTo>
                        <a:lnTo>
                          <a:pt x="1121624" y="316119"/>
                        </a:lnTo>
                        <a:cubicBezTo>
                          <a:pt x="1121624" y="368757"/>
                          <a:pt x="1019638" y="421213"/>
                          <a:pt x="936520" y="440263"/>
                        </a:cubicBezTo>
                        <a:cubicBezTo>
                          <a:pt x="604768" y="497413"/>
                          <a:pt x="238726" y="535513"/>
                          <a:pt x="147004" y="531703"/>
                        </a:cubicBezTo>
                        <a:cubicBezTo>
                          <a:pt x="105796" y="531703"/>
                          <a:pt x="7620" y="475437"/>
                          <a:pt x="7620" y="434229"/>
                        </a:cubicBezTo>
                        <a:lnTo>
                          <a:pt x="0" y="128162"/>
                        </a:lnTo>
                        <a:close/>
                      </a:path>
                    </a:pathLst>
                  </a:cu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8" name="Group 247">
                  <a:extLst>
                    <a:ext uri="{FF2B5EF4-FFF2-40B4-BE49-F238E27FC236}">
                      <a16:creationId xmlns:a16="http://schemas.microsoft.com/office/drawing/2014/main" id="{467CD1C3-441A-60A1-1EDF-36F8CBFDA488}"/>
                    </a:ext>
                  </a:extLst>
                </p:cNvPr>
                <p:cNvGrpSpPr/>
                <p:nvPr/>
              </p:nvGrpSpPr>
              <p:grpSpPr>
                <a:xfrm>
                  <a:off x="1029344" y="1268307"/>
                  <a:ext cx="872965" cy="374587"/>
                  <a:chOff x="2519811" y="785440"/>
                  <a:chExt cx="1239734" cy="531964"/>
                </a:xfrm>
                <a:solidFill>
                  <a:schemeClr val="bg1">
                    <a:lumMod val="95000"/>
                  </a:schemeClr>
                </a:solidFill>
              </p:grpSpPr>
              <p:sp>
                <p:nvSpPr>
                  <p:cNvPr id="278" name="Oval 25">
                    <a:extLst>
                      <a:ext uri="{FF2B5EF4-FFF2-40B4-BE49-F238E27FC236}">
                        <a16:creationId xmlns:a16="http://schemas.microsoft.com/office/drawing/2014/main" id="{4C3DD995-5D3B-99B7-EA23-476E5C2C0FE0}"/>
                      </a:ext>
                    </a:extLst>
                  </p:cNvPr>
                  <p:cNvSpPr/>
                  <p:nvPr/>
                </p:nvSpPr>
                <p:spPr>
                  <a:xfrm>
                    <a:off x="3589601" y="1018963"/>
                    <a:ext cx="169944" cy="65072"/>
                  </a:xfrm>
                  <a:custGeom>
                    <a:avLst/>
                    <a:gdLst>
                      <a:gd name="connsiteX0" fmla="*/ 0 w 236220"/>
                      <a:gd name="connsiteY0" fmla="*/ 55245 h 110490"/>
                      <a:gd name="connsiteX1" fmla="*/ 118110 w 236220"/>
                      <a:gd name="connsiteY1" fmla="*/ 0 h 110490"/>
                      <a:gd name="connsiteX2" fmla="*/ 236220 w 236220"/>
                      <a:gd name="connsiteY2" fmla="*/ 55245 h 110490"/>
                      <a:gd name="connsiteX3" fmla="*/ 118110 w 236220"/>
                      <a:gd name="connsiteY3" fmla="*/ 110490 h 110490"/>
                      <a:gd name="connsiteX4" fmla="*/ 0 w 236220"/>
                      <a:gd name="connsiteY4" fmla="*/ 55245 h 110490"/>
                      <a:gd name="connsiteX0" fmla="*/ 422 w 236642"/>
                      <a:gd name="connsiteY0" fmla="*/ 55245 h 87630"/>
                      <a:gd name="connsiteX1" fmla="*/ 118532 w 236642"/>
                      <a:gd name="connsiteY1" fmla="*/ 0 h 87630"/>
                      <a:gd name="connsiteX2" fmla="*/ 236642 w 236642"/>
                      <a:gd name="connsiteY2" fmla="*/ 55245 h 87630"/>
                      <a:gd name="connsiteX3" fmla="*/ 91862 w 236642"/>
                      <a:gd name="connsiteY3" fmla="*/ 87630 h 87630"/>
                      <a:gd name="connsiteX4" fmla="*/ 422 w 236642"/>
                      <a:gd name="connsiteY4" fmla="*/ 55245 h 87630"/>
                      <a:gd name="connsiteX0" fmla="*/ 422 w 236642"/>
                      <a:gd name="connsiteY0" fmla="*/ 32385 h 64770"/>
                      <a:gd name="connsiteX1" fmla="*/ 118532 w 236642"/>
                      <a:gd name="connsiteY1" fmla="*/ 0 h 64770"/>
                      <a:gd name="connsiteX2" fmla="*/ 236642 w 236642"/>
                      <a:gd name="connsiteY2" fmla="*/ 32385 h 64770"/>
                      <a:gd name="connsiteX3" fmla="*/ 91862 w 236642"/>
                      <a:gd name="connsiteY3" fmla="*/ 64770 h 64770"/>
                      <a:gd name="connsiteX4" fmla="*/ 422 w 236642"/>
                      <a:gd name="connsiteY4" fmla="*/ 32385 h 64770"/>
                      <a:gd name="connsiteX0" fmla="*/ 2304 w 169944"/>
                      <a:gd name="connsiteY0" fmla="*/ 24839 h 65072"/>
                      <a:gd name="connsiteX1" fmla="*/ 51834 w 169944"/>
                      <a:gd name="connsiteY1" fmla="*/ 74 h 65072"/>
                      <a:gd name="connsiteX2" fmla="*/ 169944 w 169944"/>
                      <a:gd name="connsiteY2" fmla="*/ 32459 h 65072"/>
                      <a:gd name="connsiteX3" fmla="*/ 25164 w 169944"/>
                      <a:gd name="connsiteY3" fmla="*/ 64844 h 65072"/>
                      <a:gd name="connsiteX4" fmla="*/ 2304 w 169944"/>
                      <a:gd name="connsiteY4" fmla="*/ 24839 h 6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944" h="65072">
                        <a:moveTo>
                          <a:pt x="2304" y="24839"/>
                        </a:moveTo>
                        <a:cubicBezTo>
                          <a:pt x="6749" y="14044"/>
                          <a:pt x="23894" y="-1196"/>
                          <a:pt x="51834" y="74"/>
                        </a:cubicBezTo>
                        <a:cubicBezTo>
                          <a:pt x="79774" y="1344"/>
                          <a:pt x="169944" y="1948"/>
                          <a:pt x="169944" y="32459"/>
                        </a:cubicBezTo>
                        <a:cubicBezTo>
                          <a:pt x="169944" y="62970"/>
                          <a:pt x="53104" y="66114"/>
                          <a:pt x="25164" y="64844"/>
                        </a:cubicBezTo>
                        <a:cubicBezTo>
                          <a:pt x="-2776" y="63574"/>
                          <a:pt x="-2141" y="35634"/>
                          <a:pt x="2304" y="24839"/>
                        </a:cubicBezTo>
                        <a:close/>
                      </a:path>
                    </a:pathLst>
                  </a:custGeom>
                  <a:grp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9" name="Rectangle: Rounded Corners 24">
                    <a:extLst>
                      <a:ext uri="{FF2B5EF4-FFF2-40B4-BE49-F238E27FC236}">
                        <a16:creationId xmlns:a16="http://schemas.microsoft.com/office/drawing/2014/main" id="{9E546DA9-1363-1225-AB13-9959DDA574B8}"/>
                      </a:ext>
                    </a:extLst>
                  </p:cNvPr>
                  <p:cNvSpPr/>
                  <p:nvPr/>
                </p:nvSpPr>
                <p:spPr>
                  <a:xfrm>
                    <a:off x="2519811" y="785440"/>
                    <a:ext cx="1121624" cy="531964"/>
                  </a:xfrm>
                  <a:custGeom>
                    <a:avLst/>
                    <a:gdLst>
                      <a:gd name="connsiteX0" fmla="*/ 0 w 1045424"/>
                      <a:gd name="connsiteY0" fmla="*/ 74614 h 447675"/>
                      <a:gd name="connsiteX1" fmla="*/ 74614 w 1045424"/>
                      <a:gd name="connsiteY1" fmla="*/ 0 h 447675"/>
                      <a:gd name="connsiteX2" fmla="*/ 970810 w 1045424"/>
                      <a:gd name="connsiteY2" fmla="*/ 0 h 447675"/>
                      <a:gd name="connsiteX3" fmla="*/ 1045424 w 1045424"/>
                      <a:gd name="connsiteY3" fmla="*/ 74614 h 447675"/>
                      <a:gd name="connsiteX4" fmla="*/ 1045424 w 1045424"/>
                      <a:gd name="connsiteY4" fmla="*/ 373061 h 447675"/>
                      <a:gd name="connsiteX5" fmla="*/ 970810 w 1045424"/>
                      <a:gd name="connsiteY5" fmla="*/ 447675 h 447675"/>
                      <a:gd name="connsiteX6" fmla="*/ 74614 w 1045424"/>
                      <a:gd name="connsiteY6" fmla="*/ 447675 h 447675"/>
                      <a:gd name="connsiteX7" fmla="*/ 0 w 1045424"/>
                      <a:gd name="connsiteY7" fmla="*/ 373061 h 447675"/>
                      <a:gd name="connsiteX8" fmla="*/ 0 w 1045424"/>
                      <a:gd name="connsiteY8" fmla="*/ 74614 h 447675"/>
                      <a:gd name="connsiteX0" fmla="*/ 0 w 1045424"/>
                      <a:gd name="connsiteY0" fmla="*/ 120334 h 493395"/>
                      <a:gd name="connsiteX1" fmla="*/ 89854 w 1045424"/>
                      <a:gd name="connsiteY1" fmla="*/ 0 h 493395"/>
                      <a:gd name="connsiteX2" fmla="*/ 970810 w 1045424"/>
                      <a:gd name="connsiteY2" fmla="*/ 45720 h 493395"/>
                      <a:gd name="connsiteX3" fmla="*/ 1045424 w 1045424"/>
                      <a:gd name="connsiteY3" fmla="*/ 120334 h 493395"/>
                      <a:gd name="connsiteX4" fmla="*/ 1045424 w 1045424"/>
                      <a:gd name="connsiteY4" fmla="*/ 418781 h 493395"/>
                      <a:gd name="connsiteX5" fmla="*/ 970810 w 1045424"/>
                      <a:gd name="connsiteY5" fmla="*/ 493395 h 493395"/>
                      <a:gd name="connsiteX6" fmla="*/ 74614 w 1045424"/>
                      <a:gd name="connsiteY6" fmla="*/ 493395 h 493395"/>
                      <a:gd name="connsiteX7" fmla="*/ 0 w 1045424"/>
                      <a:gd name="connsiteY7" fmla="*/ 418781 h 493395"/>
                      <a:gd name="connsiteX8" fmla="*/ 0 w 1045424"/>
                      <a:gd name="connsiteY8" fmla="*/ 120334 h 493395"/>
                      <a:gd name="connsiteX0" fmla="*/ 0 w 1045424"/>
                      <a:gd name="connsiteY0" fmla="*/ 120334 h 531495"/>
                      <a:gd name="connsiteX1" fmla="*/ 89854 w 1045424"/>
                      <a:gd name="connsiteY1" fmla="*/ 0 h 531495"/>
                      <a:gd name="connsiteX2" fmla="*/ 970810 w 1045424"/>
                      <a:gd name="connsiteY2" fmla="*/ 45720 h 531495"/>
                      <a:gd name="connsiteX3" fmla="*/ 1045424 w 1045424"/>
                      <a:gd name="connsiteY3" fmla="*/ 120334 h 531495"/>
                      <a:gd name="connsiteX4" fmla="*/ 1045424 w 1045424"/>
                      <a:gd name="connsiteY4" fmla="*/ 418781 h 531495"/>
                      <a:gd name="connsiteX5" fmla="*/ 970810 w 1045424"/>
                      <a:gd name="connsiteY5" fmla="*/ 493395 h 531495"/>
                      <a:gd name="connsiteX6" fmla="*/ 127954 w 1045424"/>
                      <a:gd name="connsiteY6" fmla="*/ 531495 h 531495"/>
                      <a:gd name="connsiteX7" fmla="*/ 0 w 1045424"/>
                      <a:gd name="connsiteY7" fmla="*/ 418781 h 531495"/>
                      <a:gd name="connsiteX8" fmla="*/ 0 w 104542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45424 w 1068284"/>
                      <a:gd name="connsiteY4" fmla="*/ 41878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70810 w 1068284"/>
                      <a:gd name="connsiteY2" fmla="*/ 4572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70810 w 1068284"/>
                      <a:gd name="connsiteY5" fmla="*/ 49339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67000 w 1068284"/>
                      <a:gd name="connsiteY2" fmla="*/ 5334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68284"/>
                      <a:gd name="connsiteY0" fmla="*/ 120334 h 531495"/>
                      <a:gd name="connsiteX1" fmla="*/ 89854 w 1068284"/>
                      <a:gd name="connsiteY1" fmla="*/ 0 h 531495"/>
                      <a:gd name="connsiteX2" fmla="*/ 951760 w 1068284"/>
                      <a:gd name="connsiteY2" fmla="*/ 45720 h 531495"/>
                      <a:gd name="connsiteX3" fmla="*/ 1068284 w 1068284"/>
                      <a:gd name="connsiteY3" fmla="*/ 162244 h 531495"/>
                      <a:gd name="connsiteX4" fmla="*/ 1068284 w 1068284"/>
                      <a:gd name="connsiteY4" fmla="*/ 376871 h 531495"/>
                      <a:gd name="connsiteX5" fmla="*/ 963190 w 1068284"/>
                      <a:gd name="connsiteY5" fmla="*/ 474345 h 531495"/>
                      <a:gd name="connsiteX6" fmla="*/ 127954 w 1068284"/>
                      <a:gd name="connsiteY6" fmla="*/ 531495 h 531495"/>
                      <a:gd name="connsiteX7" fmla="*/ 0 w 1068284"/>
                      <a:gd name="connsiteY7" fmla="*/ 418781 h 531495"/>
                      <a:gd name="connsiteX8" fmla="*/ 0 w 1068284"/>
                      <a:gd name="connsiteY8" fmla="*/ 120334 h 531495"/>
                      <a:gd name="connsiteX0" fmla="*/ 0 w 1094954"/>
                      <a:gd name="connsiteY0" fmla="*/ 120334 h 531495"/>
                      <a:gd name="connsiteX1" fmla="*/ 89854 w 1094954"/>
                      <a:gd name="connsiteY1" fmla="*/ 0 h 531495"/>
                      <a:gd name="connsiteX2" fmla="*/ 951760 w 1094954"/>
                      <a:gd name="connsiteY2" fmla="*/ 45720 h 531495"/>
                      <a:gd name="connsiteX3" fmla="*/ 1094954 w 1094954"/>
                      <a:gd name="connsiteY3" fmla="*/ 196534 h 531495"/>
                      <a:gd name="connsiteX4" fmla="*/ 1068284 w 1094954"/>
                      <a:gd name="connsiteY4" fmla="*/ 376871 h 531495"/>
                      <a:gd name="connsiteX5" fmla="*/ 963190 w 1094954"/>
                      <a:gd name="connsiteY5" fmla="*/ 474345 h 531495"/>
                      <a:gd name="connsiteX6" fmla="*/ 127954 w 1094954"/>
                      <a:gd name="connsiteY6" fmla="*/ 531495 h 531495"/>
                      <a:gd name="connsiteX7" fmla="*/ 0 w 1094954"/>
                      <a:gd name="connsiteY7" fmla="*/ 418781 h 531495"/>
                      <a:gd name="connsiteX8" fmla="*/ 0 w 109495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9653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02574"/>
                      <a:gd name="connsiteY0" fmla="*/ 120334 h 531495"/>
                      <a:gd name="connsiteX1" fmla="*/ 89854 w 1102574"/>
                      <a:gd name="connsiteY1" fmla="*/ 0 h 531495"/>
                      <a:gd name="connsiteX2" fmla="*/ 951760 w 1102574"/>
                      <a:gd name="connsiteY2" fmla="*/ 45720 h 531495"/>
                      <a:gd name="connsiteX3" fmla="*/ 1094954 w 1102574"/>
                      <a:gd name="connsiteY3" fmla="*/ 173674 h 531495"/>
                      <a:gd name="connsiteX4" fmla="*/ 1102574 w 1102574"/>
                      <a:gd name="connsiteY4" fmla="*/ 342581 h 531495"/>
                      <a:gd name="connsiteX5" fmla="*/ 963190 w 1102574"/>
                      <a:gd name="connsiteY5" fmla="*/ 474345 h 531495"/>
                      <a:gd name="connsiteX6" fmla="*/ 127954 w 1102574"/>
                      <a:gd name="connsiteY6" fmla="*/ 531495 h 531495"/>
                      <a:gd name="connsiteX7" fmla="*/ 0 w 1102574"/>
                      <a:gd name="connsiteY7" fmla="*/ 418781 h 531495"/>
                      <a:gd name="connsiteX8" fmla="*/ 0 w 1102574"/>
                      <a:gd name="connsiteY8" fmla="*/ 12033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19050 w 1121624"/>
                      <a:gd name="connsiteY7" fmla="*/ 418781 h 531495"/>
                      <a:gd name="connsiteX8" fmla="*/ 0 w 1121624"/>
                      <a:gd name="connsiteY8" fmla="*/ 127954 h 531495"/>
                      <a:gd name="connsiteX0" fmla="*/ 0 w 1121624"/>
                      <a:gd name="connsiteY0" fmla="*/ 127954 h 531495"/>
                      <a:gd name="connsiteX1" fmla="*/ 10890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7954 h 531495"/>
                      <a:gd name="connsiteX1" fmla="*/ 101284 w 1121624"/>
                      <a:gd name="connsiteY1" fmla="*/ 0 h 531495"/>
                      <a:gd name="connsiteX2" fmla="*/ 970810 w 1121624"/>
                      <a:gd name="connsiteY2" fmla="*/ 45720 h 531495"/>
                      <a:gd name="connsiteX3" fmla="*/ 1114004 w 1121624"/>
                      <a:gd name="connsiteY3" fmla="*/ 173674 h 531495"/>
                      <a:gd name="connsiteX4" fmla="*/ 1121624 w 1121624"/>
                      <a:gd name="connsiteY4" fmla="*/ 342581 h 531495"/>
                      <a:gd name="connsiteX5" fmla="*/ 982240 w 1121624"/>
                      <a:gd name="connsiteY5" fmla="*/ 474345 h 531495"/>
                      <a:gd name="connsiteX6" fmla="*/ 147004 w 1121624"/>
                      <a:gd name="connsiteY6" fmla="*/ 531495 h 531495"/>
                      <a:gd name="connsiteX7" fmla="*/ 7620 w 1121624"/>
                      <a:gd name="connsiteY7" fmla="*/ 434021 h 531495"/>
                      <a:gd name="connsiteX8" fmla="*/ 0 w 1121624"/>
                      <a:gd name="connsiteY8" fmla="*/ 127954 h 531495"/>
                      <a:gd name="connsiteX0" fmla="*/ 0 w 1121624"/>
                      <a:gd name="connsiteY0" fmla="*/ 129465 h 533006"/>
                      <a:gd name="connsiteX1" fmla="*/ 101284 w 1121624"/>
                      <a:gd name="connsiteY1" fmla="*/ 1511 h 533006"/>
                      <a:gd name="connsiteX2" fmla="*/ 970810 w 1121624"/>
                      <a:gd name="connsiteY2" fmla="*/ 47231 h 533006"/>
                      <a:gd name="connsiteX3" fmla="*/ 1114004 w 1121624"/>
                      <a:gd name="connsiteY3" fmla="*/ 175185 h 533006"/>
                      <a:gd name="connsiteX4" fmla="*/ 1121624 w 1121624"/>
                      <a:gd name="connsiteY4" fmla="*/ 344092 h 533006"/>
                      <a:gd name="connsiteX5" fmla="*/ 982240 w 1121624"/>
                      <a:gd name="connsiteY5" fmla="*/ 475856 h 533006"/>
                      <a:gd name="connsiteX6" fmla="*/ 147004 w 1121624"/>
                      <a:gd name="connsiteY6" fmla="*/ 533006 h 533006"/>
                      <a:gd name="connsiteX7" fmla="*/ 7620 w 1121624"/>
                      <a:gd name="connsiteY7" fmla="*/ 435532 h 533006"/>
                      <a:gd name="connsiteX8" fmla="*/ 0 w 1121624"/>
                      <a:gd name="connsiteY8" fmla="*/ 129465 h 533006"/>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9465 h 533249"/>
                      <a:gd name="connsiteX1" fmla="*/ 101284 w 1121624"/>
                      <a:gd name="connsiteY1" fmla="*/ 1511 h 533249"/>
                      <a:gd name="connsiteX2" fmla="*/ 970810 w 1121624"/>
                      <a:gd name="connsiteY2" fmla="*/ 47231 h 533249"/>
                      <a:gd name="connsiteX3" fmla="*/ 1114004 w 1121624"/>
                      <a:gd name="connsiteY3" fmla="*/ 175185 h 533249"/>
                      <a:gd name="connsiteX4" fmla="*/ 1121624 w 1121624"/>
                      <a:gd name="connsiteY4" fmla="*/ 344092 h 533249"/>
                      <a:gd name="connsiteX5" fmla="*/ 982240 w 1121624"/>
                      <a:gd name="connsiteY5" fmla="*/ 475856 h 533249"/>
                      <a:gd name="connsiteX6" fmla="*/ 147004 w 1121624"/>
                      <a:gd name="connsiteY6" fmla="*/ 533006 h 533249"/>
                      <a:gd name="connsiteX7" fmla="*/ 7620 w 1121624"/>
                      <a:gd name="connsiteY7" fmla="*/ 435532 h 533249"/>
                      <a:gd name="connsiteX8" fmla="*/ 0 w 1121624"/>
                      <a:gd name="connsiteY8" fmla="*/ 129465 h 533249"/>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8907 h 532691"/>
                      <a:gd name="connsiteX1" fmla="*/ 101284 w 1121624"/>
                      <a:gd name="connsiteY1" fmla="*/ 953 h 532691"/>
                      <a:gd name="connsiteX2" fmla="*/ 925090 w 1121624"/>
                      <a:gd name="connsiteY2" fmla="*/ 84773 h 532691"/>
                      <a:gd name="connsiteX3" fmla="*/ 1114004 w 1121624"/>
                      <a:gd name="connsiteY3" fmla="*/ 174627 h 532691"/>
                      <a:gd name="connsiteX4" fmla="*/ 1121624 w 1121624"/>
                      <a:gd name="connsiteY4" fmla="*/ 343534 h 532691"/>
                      <a:gd name="connsiteX5" fmla="*/ 982240 w 1121624"/>
                      <a:gd name="connsiteY5" fmla="*/ 475298 h 532691"/>
                      <a:gd name="connsiteX6" fmla="*/ 147004 w 1121624"/>
                      <a:gd name="connsiteY6" fmla="*/ 532448 h 532691"/>
                      <a:gd name="connsiteX7" fmla="*/ 7620 w 1121624"/>
                      <a:gd name="connsiteY7" fmla="*/ 434974 h 532691"/>
                      <a:gd name="connsiteX8" fmla="*/ 0 w 1121624"/>
                      <a:gd name="connsiteY8" fmla="*/ 128907 h 532691"/>
                      <a:gd name="connsiteX0" fmla="*/ 0 w 1121624"/>
                      <a:gd name="connsiteY0" fmla="*/ 129227 h 533011"/>
                      <a:gd name="connsiteX1" fmla="*/ 101284 w 1121624"/>
                      <a:gd name="connsiteY1" fmla="*/ 1273 h 533011"/>
                      <a:gd name="connsiteX2" fmla="*/ 925090 w 1121624"/>
                      <a:gd name="connsiteY2" fmla="*/ 85093 h 533011"/>
                      <a:gd name="connsiteX3" fmla="*/ 1114004 w 1121624"/>
                      <a:gd name="connsiteY3" fmla="*/ 174947 h 533011"/>
                      <a:gd name="connsiteX4" fmla="*/ 1121624 w 1121624"/>
                      <a:gd name="connsiteY4" fmla="*/ 343854 h 533011"/>
                      <a:gd name="connsiteX5" fmla="*/ 982240 w 1121624"/>
                      <a:gd name="connsiteY5" fmla="*/ 475618 h 533011"/>
                      <a:gd name="connsiteX6" fmla="*/ 147004 w 1121624"/>
                      <a:gd name="connsiteY6" fmla="*/ 532768 h 533011"/>
                      <a:gd name="connsiteX7" fmla="*/ 7620 w 1121624"/>
                      <a:gd name="connsiteY7" fmla="*/ 435294 h 533011"/>
                      <a:gd name="connsiteX8" fmla="*/ 0 w 1121624"/>
                      <a:gd name="connsiteY8" fmla="*/ 129227 h 533011"/>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4414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2938"/>
                      <a:gd name="connsiteX1" fmla="*/ 101284 w 1121624"/>
                      <a:gd name="connsiteY1" fmla="*/ 1273 h 532938"/>
                      <a:gd name="connsiteX2" fmla="*/ 925090 w 1121624"/>
                      <a:gd name="connsiteY2" fmla="*/ 85093 h 532938"/>
                      <a:gd name="connsiteX3" fmla="*/ 1114004 w 1121624"/>
                      <a:gd name="connsiteY3" fmla="*/ 174947 h 532938"/>
                      <a:gd name="connsiteX4" fmla="*/ 1121624 w 1121624"/>
                      <a:gd name="connsiteY4" fmla="*/ 343854 h 532938"/>
                      <a:gd name="connsiteX5" fmla="*/ 955570 w 1121624"/>
                      <a:gd name="connsiteY5" fmla="*/ 456568 h 532938"/>
                      <a:gd name="connsiteX6" fmla="*/ 147004 w 1121624"/>
                      <a:gd name="connsiteY6" fmla="*/ 532768 h 532938"/>
                      <a:gd name="connsiteX7" fmla="*/ 7620 w 1121624"/>
                      <a:gd name="connsiteY7" fmla="*/ 435294 h 532938"/>
                      <a:gd name="connsiteX8" fmla="*/ 0 w 1121624"/>
                      <a:gd name="connsiteY8" fmla="*/ 129227 h 532938"/>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126"/>
                      <a:gd name="connsiteX1" fmla="*/ 101284 w 1121624"/>
                      <a:gd name="connsiteY1" fmla="*/ 1273 h 533126"/>
                      <a:gd name="connsiteX2" fmla="*/ 925090 w 1121624"/>
                      <a:gd name="connsiteY2" fmla="*/ 85093 h 533126"/>
                      <a:gd name="connsiteX3" fmla="*/ 1114004 w 1121624"/>
                      <a:gd name="connsiteY3" fmla="*/ 174947 h 533126"/>
                      <a:gd name="connsiteX4" fmla="*/ 1121624 w 1121624"/>
                      <a:gd name="connsiteY4" fmla="*/ 343854 h 533126"/>
                      <a:gd name="connsiteX5" fmla="*/ 955570 w 1121624"/>
                      <a:gd name="connsiteY5" fmla="*/ 456568 h 533126"/>
                      <a:gd name="connsiteX6" fmla="*/ 147004 w 1121624"/>
                      <a:gd name="connsiteY6" fmla="*/ 532768 h 533126"/>
                      <a:gd name="connsiteX7" fmla="*/ 7620 w 1121624"/>
                      <a:gd name="connsiteY7" fmla="*/ 435294 h 533126"/>
                      <a:gd name="connsiteX8" fmla="*/ 0 w 1121624"/>
                      <a:gd name="connsiteY8" fmla="*/ 129227 h 533126"/>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4385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227 h 533030"/>
                      <a:gd name="connsiteX1" fmla="*/ 101284 w 1121624"/>
                      <a:gd name="connsiteY1" fmla="*/ 1273 h 533030"/>
                      <a:gd name="connsiteX2" fmla="*/ 925090 w 1121624"/>
                      <a:gd name="connsiteY2" fmla="*/ 85093 h 533030"/>
                      <a:gd name="connsiteX3" fmla="*/ 1114004 w 1121624"/>
                      <a:gd name="connsiteY3" fmla="*/ 174947 h 533030"/>
                      <a:gd name="connsiteX4" fmla="*/ 1121624 w 1121624"/>
                      <a:gd name="connsiteY4" fmla="*/ 317184 h 533030"/>
                      <a:gd name="connsiteX5" fmla="*/ 940330 w 1121624"/>
                      <a:gd name="connsiteY5" fmla="*/ 445138 h 533030"/>
                      <a:gd name="connsiteX6" fmla="*/ 147004 w 1121624"/>
                      <a:gd name="connsiteY6" fmla="*/ 532768 h 533030"/>
                      <a:gd name="connsiteX7" fmla="*/ 7620 w 1121624"/>
                      <a:gd name="connsiteY7" fmla="*/ 435294 h 533030"/>
                      <a:gd name="connsiteX8" fmla="*/ 0 w 1121624"/>
                      <a:gd name="connsiteY8" fmla="*/ 129227 h 533030"/>
                      <a:gd name="connsiteX0" fmla="*/ 0 w 1121624"/>
                      <a:gd name="connsiteY0" fmla="*/ 129438 h 533241"/>
                      <a:gd name="connsiteX1" fmla="*/ 101284 w 1121624"/>
                      <a:gd name="connsiteY1" fmla="*/ 1484 h 533241"/>
                      <a:gd name="connsiteX2" fmla="*/ 925090 w 1121624"/>
                      <a:gd name="connsiteY2" fmla="*/ 85304 h 533241"/>
                      <a:gd name="connsiteX3" fmla="*/ 1114004 w 1121624"/>
                      <a:gd name="connsiteY3" fmla="*/ 175158 h 533241"/>
                      <a:gd name="connsiteX4" fmla="*/ 1121624 w 1121624"/>
                      <a:gd name="connsiteY4" fmla="*/ 317395 h 533241"/>
                      <a:gd name="connsiteX5" fmla="*/ 940330 w 1121624"/>
                      <a:gd name="connsiteY5" fmla="*/ 445349 h 533241"/>
                      <a:gd name="connsiteX6" fmla="*/ 147004 w 1121624"/>
                      <a:gd name="connsiteY6" fmla="*/ 532979 h 533241"/>
                      <a:gd name="connsiteX7" fmla="*/ 7620 w 1121624"/>
                      <a:gd name="connsiteY7" fmla="*/ 435505 h 533241"/>
                      <a:gd name="connsiteX8" fmla="*/ 0 w 1121624"/>
                      <a:gd name="connsiteY8" fmla="*/ 129438 h 533241"/>
                      <a:gd name="connsiteX0" fmla="*/ 0 w 1121624"/>
                      <a:gd name="connsiteY0" fmla="*/ 129438 h 533298"/>
                      <a:gd name="connsiteX1" fmla="*/ 101284 w 1121624"/>
                      <a:gd name="connsiteY1" fmla="*/ 1484 h 533298"/>
                      <a:gd name="connsiteX2" fmla="*/ 925090 w 1121624"/>
                      <a:gd name="connsiteY2" fmla="*/ 85304 h 533298"/>
                      <a:gd name="connsiteX3" fmla="*/ 1114004 w 1121624"/>
                      <a:gd name="connsiteY3" fmla="*/ 175158 h 533298"/>
                      <a:gd name="connsiteX4" fmla="*/ 1121624 w 1121624"/>
                      <a:gd name="connsiteY4" fmla="*/ 317395 h 533298"/>
                      <a:gd name="connsiteX5" fmla="*/ 940330 w 1121624"/>
                      <a:gd name="connsiteY5" fmla="*/ 452969 h 533298"/>
                      <a:gd name="connsiteX6" fmla="*/ 147004 w 1121624"/>
                      <a:gd name="connsiteY6" fmla="*/ 532979 h 533298"/>
                      <a:gd name="connsiteX7" fmla="*/ 7620 w 1121624"/>
                      <a:gd name="connsiteY7" fmla="*/ 435505 h 533298"/>
                      <a:gd name="connsiteX8" fmla="*/ 0 w 1121624"/>
                      <a:gd name="connsiteY8" fmla="*/ 129438 h 533298"/>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336"/>
                      <a:gd name="connsiteX1" fmla="*/ 101284 w 1121624"/>
                      <a:gd name="connsiteY1" fmla="*/ 1484 h 533336"/>
                      <a:gd name="connsiteX2" fmla="*/ 925090 w 1121624"/>
                      <a:gd name="connsiteY2" fmla="*/ 85304 h 533336"/>
                      <a:gd name="connsiteX3" fmla="*/ 1114004 w 1121624"/>
                      <a:gd name="connsiteY3" fmla="*/ 175158 h 533336"/>
                      <a:gd name="connsiteX4" fmla="*/ 1121624 w 1121624"/>
                      <a:gd name="connsiteY4" fmla="*/ 317395 h 533336"/>
                      <a:gd name="connsiteX5" fmla="*/ 940330 w 1121624"/>
                      <a:gd name="connsiteY5" fmla="*/ 452969 h 533336"/>
                      <a:gd name="connsiteX6" fmla="*/ 147004 w 1121624"/>
                      <a:gd name="connsiteY6" fmla="*/ 532979 h 533336"/>
                      <a:gd name="connsiteX7" fmla="*/ 7620 w 1121624"/>
                      <a:gd name="connsiteY7" fmla="*/ 435505 h 533336"/>
                      <a:gd name="connsiteX8" fmla="*/ 0 w 1121624"/>
                      <a:gd name="connsiteY8" fmla="*/ 129438 h 533336"/>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9438 h 533240"/>
                      <a:gd name="connsiteX1" fmla="*/ 101284 w 1121624"/>
                      <a:gd name="connsiteY1" fmla="*/ 1484 h 533240"/>
                      <a:gd name="connsiteX2" fmla="*/ 925090 w 1121624"/>
                      <a:gd name="connsiteY2" fmla="*/ 85304 h 533240"/>
                      <a:gd name="connsiteX3" fmla="*/ 1114004 w 1121624"/>
                      <a:gd name="connsiteY3" fmla="*/ 175158 h 533240"/>
                      <a:gd name="connsiteX4" fmla="*/ 1121624 w 1121624"/>
                      <a:gd name="connsiteY4" fmla="*/ 317395 h 533240"/>
                      <a:gd name="connsiteX5" fmla="*/ 936520 w 1121624"/>
                      <a:gd name="connsiteY5" fmla="*/ 441539 h 533240"/>
                      <a:gd name="connsiteX6" fmla="*/ 147004 w 1121624"/>
                      <a:gd name="connsiteY6" fmla="*/ 532979 h 533240"/>
                      <a:gd name="connsiteX7" fmla="*/ 7620 w 1121624"/>
                      <a:gd name="connsiteY7" fmla="*/ 435505 h 533240"/>
                      <a:gd name="connsiteX8" fmla="*/ 0 w 1121624"/>
                      <a:gd name="connsiteY8" fmla="*/ 129438 h 533240"/>
                      <a:gd name="connsiteX0" fmla="*/ 0 w 1121624"/>
                      <a:gd name="connsiteY0" fmla="*/ 128162 h 531964"/>
                      <a:gd name="connsiteX1" fmla="*/ 101284 w 1121624"/>
                      <a:gd name="connsiteY1" fmla="*/ 208 h 531964"/>
                      <a:gd name="connsiteX2" fmla="*/ 925090 w 1121624"/>
                      <a:gd name="connsiteY2" fmla="*/ 84028 h 531964"/>
                      <a:gd name="connsiteX3" fmla="*/ 1114004 w 1121624"/>
                      <a:gd name="connsiteY3" fmla="*/ 17388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 name="connsiteX0" fmla="*/ 0 w 1121624"/>
                      <a:gd name="connsiteY0" fmla="*/ 128162 h 531964"/>
                      <a:gd name="connsiteX1" fmla="*/ 101284 w 1121624"/>
                      <a:gd name="connsiteY1" fmla="*/ 208 h 531964"/>
                      <a:gd name="connsiteX2" fmla="*/ 925090 w 1121624"/>
                      <a:gd name="connsiteY2" fmla="*/ 84028 h 531964"/>
                      <a:gd name="connsiteX3" fmla="*/ 1121624 w 1121624"/>
                      <a:gd name="connsiteY3" fmla="*/ 208172 h 531964"/>
                      <a:gd name="connsiteX4" fmla="*/ 1121624 w 1121624"/>
                      <a:gd name="connsiteY4" fmla="*/ 316119 h 531964"/>
                      <a:gd name="connsiteX5" fmla="*/ 936520 w 1121624"/>
                      <a:gd name="connsiteY5" fmla="*/ 440263 h 531964"/>
                      <a:gd name="connsiteX6" fmla="*/ 147004 w 1121624"/>
                      <a:gd name="connsiteY6" fmla="*/ 531703 h 531964"/>
                      <a:gd name="connsiteX7" fmla="*/ 7620 w 1121624"/>
                      <a:gd name="connsiteY7" fmla="*/ 434229 h 531964"/>
                      <a:gd name="connsiteX8" fmla="*/ 0 w 1121624"/>
                      <a:gd name="connsiteY8" fmla="*/ 128162 h 53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24" h="531964">
                        <a:moveTo>
                          <a:pt x="0" y="128162"/>
                        </a:moveTo>
                        <a:cubicBezTo>
                          <a:pt x="0" y="86954"/>
                          <a:pt x="60076" y="208"/>
                          <a:pt x="101284" y="208"/>
                        </a:cubicBezTo>
                        <a:cubicBezTo>
                          <a:pt x="205706" y="-3602"/>
                          <a:pt x="630168" y="45928"/>
                          <a:pt x="925090" y="84028"/>
                        </a:cubicBezTo>
                        <a:cubicBezTo>
                          <a:pt x="996778" y="95458"/>
                          <a:pt x="1121624" y="132674"/>
                          <a:pt x="1121624" y="208172"/>
                        </a:cubicBezTo>
                        <a:lnTo>
                          <a:pt x="1121624" y="316119"/>
                        </a:lnTo>
                        <a:cubicBezTo>
                          <a:pt x="1121624" y="368757"/>
                          <a:pt x="1019638" y="421213"/>
                          <a:pt x="936520" y="440263"/>
                        </a:cubicBezTo>
                        <a:cubicBezTo>
                          <a:pt x="604768" y="497413"/>
                          <a:pt x="238726" y="535513"/>
                          <a:pt x="147004" y="531703"/>
                        </a:cubicBezTo>
                        <a:cubicBezTo>
                          <a:pt x="105796" y="531703"/>
                          <a:pt x="7620" y="475437"/>
                          <a:pt x="7620" y="434229"/>
                        </a:cubicBezTo>
                        <a:lnTo>
                          <a:pt x="0" y="128162"/>
                        </a:lnTo>
                        <a:close/>
                      </a:path>
                    </a:pathLst>
                  </a:custGeom>
                  <a:gr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49" name="Rectangle 248">
                  <a:extLst>
                    <a:ext uri="{FF2B5EF4-FFF2-40B4-BE49-F238E27FC236}">
                      <a16:creationId xmlns:a16="http://schemas.microsoft.com/office/drawing/2014/main" id="{56F2721A-C551-212F-894D-D146E94097ED}"/>
                    </a:ext>
                  </a:extLst>
                </p:cNvPr>
                <p:cNvSpPr/>
                <p:nvPr/>
              </p:nvSpPr>
              <p:spPr>
                <a:xfrm rot="240000">
                  <a:off x="2372696" y="1449596"/>
                  <a:ext cx="274320" cy="109728"/>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0" name="Rectangle 249">
                  <a:extLst>
                    <a:ext uri="{FF2B5EF4-FFF2-40B4-BE49-F238E27FC236}">
                      <a16:creationId xmlns:a16="http://schemas.microsoft.com/office/drawing/2014/main" id="{8C835B8F-D0B5-F1AE-1ECD-429A8733962D}"/>
                    </a:ext>
                  </a:extLst>
                </p:cNvPr>
                <p:cNvSpPr/>
                <p:nvPr/>
              </p:nvSpPr>
              <p:spPr>
                <a:xfrm rot="240000">
                  <a:off x="2055927" y="1424160"/>
                  <a:ext cx="274320" cy="1097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TextBox 250">
                  <a:extLst>
                    <a:ext uri="{FF2B5EF4-FFF2-40B4-BE49-F238E27FC236}">
                      <a16:creationId xmlns:a16="http://schemas.microsoft.com/office/drawing/2014/main" id="{0F0011F5-724B-A261-0EFF-68B4904F744D}"/>
                    </a:ext>
                  </a:extLst>
                </p:cNvPr>
                <p:cNvSpPr txBox="1"/>
                <p:nvPr/>
              </p:nvSpPr>
              <p:spPr>
                <a:xfrm rot="240000">
                  <a:off x="2006000" y="1222275"/>
                  <a:ext cx="400735"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252" name="TextBox 251">
                  <a:extLst>
                    <a:ext uri="{FF2B5EF4-FFF2-40B4-BE49-F238E27FC236}">
                      <a16:creationId xmlns:a16="http://schemas.microsoft.com/office/drawing/2014/main" id="{97EAE107-D2AD-CE99-A053-C0287902F81F}"/>
                    </a:ext>
                  </a:extLst>
                </p:cNvPr>
                <p:cNvSpPr txBox="1"/>
                <p:nvPr/>
              </p:nvSpPr>
              <p:spPr>
                <a:xfrm rot="240000">
                  <a:off x="2271008" y="1245075"/>
                  <a:ext cx="49869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nvGrpSpPr>
                <p:cNvPr id="253" name="Group 252">
                  <a:extLst>
                    <a:ext uri="{FF2B5EF4-FFF2-40B4-BE49-F238E27FC236}">
                      <a16:creationId xmlns:a16="http://schemas.microsoft.com/office/drawing/2014/main" id="{4E2A18AC-BFED-7E19-A254-D82A169BA4E1}"/>
                    </a:ext>
                  </a:extLst>
                </p:cNvPr>
                <p:cNvGrpSpPr/>
                <p:nvPr/>
              </p:nvGrpSpPr>
              <p:grpSpPr>
                <a:xfrm>
                  <a:off x="2852043" y="1794111"/>
                  <a:ext cx="540559" cy="578376"/>
                  <a:chOff x="2852043" y="1794111"/>
                  <a:chExt cx="540559" cy="578376"/>
                </a:xfrm>
              </p:grpSpPr>
              <p:sp>
                <p:nvSpPr>
                  <p:cNvPr id="274" name="TextBox 273">
                    <a:extLst>
                      <a:ext uri="{FF2B5EF4-FFF2-40B4-BE49-F238E27FC236}">
                        <a16:creationId xmlns:a16="http://schemas.microsoft.com/office/drawing/2014/main" id="{633D378D-8F54-B5ED-E6F7-0343FE7DCF54}"/>
                      </a:ext>
                    </a:extLst>
                  </p:cNvPr>
                  <p:cNvSpPr txBox="1"/>
                  <p:nvPr/>
                </p:nvSpPr>
                <p:spPr>
                  <a:xfrm>
                    <a:off x="2893905" y="2108369"/>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a:t>
                    </a:r>
                    <a:r>
                      <a:rPr lang="en-US" sz="1000">
                        <a:solidFill>
                          <a:prstClr val="black"/>
                        </a:solidFill>
                        <a:latin typeface="Nirmala UI" panose="020B0502040204020203" pitchFamily="34" charset="0"/>
                        <a:ea typeface="Nirmala UI" panose="020B0502040204020203" pitchFamily="34" charset="0"/>
                        <a:cs typeface="Nirmala UI" panose="020B0502040204020203" pitchFamily="34" charset="0"/>
                      </a:rPr>
                      <a:t>ft</a:t>
                    </a:r>
                    <a:endPar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275" name="Rectangle 274">
                    <a:extLst>
                      <a:ext uri="{FF2B5EF4-FFF2-40B4-BE49-F238E27FC236}">
                        <a16:creationId xmlns:a16="http://schemas.microsoft.com/office/drawing/2014/main" id="{0CE2A87F-F619-18EF-5285-BC2EBD4CE78F}"/>
                      </a:ext>
                    </a:extLst>
                  </p:cNvPr>
                  <p:cNvSpPr/>
                  <p:nvPr/>
                </p:nvSpPr>
                <p:spPr>
                  <a:xfrm>
                    <a:off x="2852043" y="2098167"/>
                    <a:ext cx="109728" cy="27432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6" name="Rectangle 275">
                    <a:extLst>
                      <a:ext uri="{FF2B5EF4-FFF2-40B4-BE49-F238E27FC236}">
                        <a16:creationId xmlns:a16="http://schemas.microsoft.com/office/drawing/2014/main" id="{01F767DF-BB7E-6D20-50F1-53B75F249872}"/>
                      </a:ext>
                    </a:extLst>
                  </p:cNvPr>
                  <p:cNvSpPr/>
                  <p:nvPr/>
                </p:nvSpPr>
                <p:spPr>
                  <a:xfrm>
                    <a:off x="2852043" y="1794111"/>
                    <a:ext cx="109728" cy="2743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7" name="TextBox 276">
                    <a:extLst>
                      <a:ext uri="{FF2B5EF4-FFF2-40B4-BE49-F238E27FC236}">
                        <a16:creationId xmlns:a16="http://schemas.microsoft.com/office/drawing/2014/main" id="{3558079B-5F17-A20A-D34A-FCF221C1A049}"/>
                      </a:ext>
                    </a:extLst>
                  </p:cNvPr>
                  <p:cNvSpPr txBox="1"/>
                  <p:nvPr/>
                </p:nvSpPr>
                <p:spPr>
                  <a:xfrm>
                    <a:off x="2893905" y="1804313"/>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grpSp>
              <p:nvGrpSpPr>
                <p:cNvPr id="254" name="Group 253">
                  <a:extLst>
                    <a:ext uri="{FF2B5EF4-FFF2-40B4-BE49-F238E27FC236}">
                      <a16:creationId xmlns:a16="http://schemas.microsoft.com/office/drawing/2014/main" id="{176424C9-6700-7AAA-E09E-3E35C1A6C50A}"/>
                    </a:ext>
                  </a:extLst>
                </p:cNvPr>
                <p:cNvGrpSpPr/>
                <p:nvPr/>
              </p:nvGrpSpPr>
              <p:grpSpPr>
                <a:xfrm>
                  <a:off x="2852043" y="3846131"/>
                  <a:ext cx="540559" cy="417628"/>
                  <a:chOff x="2852043" y="3823469"/>
                  <a:chExt cx="540559" cy="417628"/>
                </a:xfrm>
              </p:grpSpPr>
              <p:sp>
                <p:nvSpPr>
                  <p:cNvPr id="270" name="Rectangle 269">
                    <a:extLst>
                      <a:ext uri="{FF2B5EF4-FFF2-40B4-BE49-F238E27FC236}">
                        <a16:creationId xmlns:a16="http://schemas.microsoft.com/office/drawing/2014/main" id="{CE9FEAA9-C5C4-AA6A-C4B1-0D5A5431E7E1}"/>
                      </a:ext>
                    </a:extLst>
                  </p:cNvPr>
                  <p:cNvSpPr/>
                  <p:nvPr/>
                </p:nvSpPr>
                <p:spPr>
                  <a:xfrm>
                    <a:off x="2852043" y="4045559"/>
                    <a:ext cx="109728" cy="137160"/>
                  </a:xfrm>
                  <a:prstGeom prst="rect">
                    <a:avLst/>
                  </a:prstGeom>
                  <a:solidFill>
                    <a:srgbClr val="9900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1" name="Rectangle 270">
                    <a:extLst>
                      <a:ext uri="{FF2B5EF4-FFF2-40B4-BE49-F238E27FC236}">
                        <a16:creationId xmlns:a16="http://schemas.microsoft.com/office/drawing/2014/main" id="{49365383-3ED4-C68C-63FC-FC138CD9E2ED}"/>
                      </a:ext>
                    </a:extLst>
                  </p:cNvPr>
                  <p:cNvSpPr/>
                  <p:nvPr/>
                </p:nvSpPr>
                <p:spPr>
                  <a:xfrm>
                    <a:off x="2852043" y="3881847"/>
                    <a:ext cx="109728" cy="137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2" name="TextBox 271">
                    <a:extLst>
                      <a:ext uri="{FF2B5EF4-FFF2-40B4-BE49-F238E27FC236}">
                        <a16:creationId xmlns:a16="http://schemas.microsoft.com/office/drawing/2014/main" id="{D67EBE15-7189-C714-B787-9314008AF411}"/>
                      </a:ext>
                    </a:extLst>
                  </p:cNvPr>
                  <p:cNvSpPr txBox="1"/>
                  <p:nvPr/>
                </p:nvSpPr>
                <p:spPr>
                  <a:xfrm>
                    <a:off x="2893905" y="3823469"/>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sp>
                <p:nvSpPr>
                  <p:cNvPr id="273" name="TextBox 272">
                    <a:extLst>
                      <a:ext uri="{FF2B5EF4-FFF2-40B4-BE49-F238E27FC236}">
                        <a16:creationId xmlns:a16="http://schemas.microsoft.com/office/drawing/2014/main" id="{ED42C005-CBD8-1C0E-258B-3AC179E20586}"/>
                      </a:ext>
                    </a:extLst>
                  </p:cNvPr>
                  <p:cNvSpPr txBox="1"/>
                  <p:nvPr/>
                </p:nvSpPr>
                <p:spPr>
                  <a:xfrm>
                    <a:off x="2893905" y="3987181"/>
                    <a:ext cx="49869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grpSp>
            <p:grpSp>
              <p:nvGrpSpPr>
                <p:cNvPr id="255" name="Group 254">
                  <a:extLst>
                    <a:ext uri="{FF2B5EF4-FFF2-40B4-BE49-F238E27FC236}">
                      <a16:creationId xmlns:a16="http://schemas.microsoft.com/office/drawing/2014/main" id="{D74F2796-0313-383E-5787-49A45C799F65}"/>
                    </a:ext>
                  </a:extLst>
                </p:cNvPr>
                <p:cNvGrpSpPr/>
                <p:nvPr/>
              </p:nvGrpSpPr>
              <p:grpSpPr>
                <a:xfrm rot="1920000">
                  <a:off x="2782269" y="2597959"/>
                  <a:ext cx="263512" cy="73152"/>
                  <a:chOff x="3968441" y="2998698"/>
                  <a:chExt cx="172672" cy="73152"/>
                </a:xfrm>
              </p:grpSpPr>
              <p:grpSp>
                <p:nvGrpSpPr>
                  <p:cNvPr id="266" name="Group 265">
                    <a:extLst>
                      <a:ext uri="{FF2B5EF4-FFF2-40B4-BE49-F238E27FC236}">
                        <a16:creationId xmlns:a16="http://schemas.microsoft.com/office/drawing/2014/main" id="{726CF936-24C9-C153-1B85-56F379BECE94}"/>
                      </a:ext>
                    </a:extLst>
                  </p:cNvPr>
                  <p:cNvGrpSpPr/>
                  <p:nvPr/>
                </p:nvGrpSpPr>
                <p:grpSpPr>
                  <a:xfrm>
                    <a:off x="3968441" y="2998698"/>
                    <a:ext cx="137160" cy="73152"/>
                    <a:chOff x="3968441" y="2414625"/>
                    <a:chExt cx="137160" cy="73152"/>
                  </a:xfrm>
                </p:grpSpPr>
                <p:sp>
                  <p:nvSpPr>
                    <p:cNvPr id="268" name="Flowchart: Process 267">
                      <a:extLst>
                        <a:ext uri="{FF2B5EF4-FFF2-40B4-BE49-F238E27FC236}">
                          <a16:creationId xmlns:a16="http://schemas.microsoft.com/office/drawing/2014/main" id="{EFF8A219-6A8F-A2DB-4B46-7901D42AE753}"/>
                        </a:ext>
                      </a:extLst>
                    </p:cNvPr>
                    <p:cNvSpPr/>
                    <p:nvPr/>
                  </p:nvSpPr>
                  <p:spPr>
                    <a:xfrm>
                      <a:off x="3968441" y="2414625"/>
                      <a:ext cx="137160" cy="731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9" name="Straight Connector 268">
                      <a:extLst>
                        <a:ext uri="{FF2B5EF4-FFF2-40B4-BE49-F238E27FC236}">
                          <a16:creationId xmlns:a16="http://schemas.microsoft.com/office/drawing/2014/main" id="{08DBC30B-5693-0FF6-9E0C-6F5261B22A8D}"/>
                        </a:ext>
                      </a:extLst>
                    </p:cNvPr>
                    <p:cNvCxnSpPr>
                      <a:cxnSpLocks/>
                    </p:cNvCxnSpPr>
                    <p:nvPr/>
                  </p:nvCxnSpPr>
                  <p:spPr>
                    <a:xfrm>
                      <a:off x="3968441" y="241462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7" name="Straight Connector 266">
                    <a:extLst>
                      <a:ext uri="{FF2B5EF4-FFF2-40B4-BE49-F238E27FC236}">
                        <a16:creationId xmlns:a16="http://schemas.microsoft.com/office/drawing/2014/main" id="{54045D20-F398-1939-8F5D-865FA226E9F3}"/>
                      </a:ext>
                    </a:extLst>
                  </p:cNvPr>
                  <p:cNvCxnSpPr>
                    <a:cxnSpLocks/>
                  </p:cNvCxnSpPr>
                  <p:nvPr/>
                </p:nvCxnSpPr>
                <p:spPr>
                  <a:xfrm>
                    <a:off x="4003953" y="307087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 name="Group 255">
                  <a:extLst>
                    <a:ext uri="{FF2B5EF4-FFF2-40B4-BE49-F238E27FC236}">
                      <a16:creationId xmlns:a16="http://schemas.microsoft.com/office/drawing/2014/main" id="{66D0A92D-D401-BE2B-A013-D5BF6F3F6DF4}"/>
                    </a:ext>
                  </a:extLst>
                </p:cNvPr>
                <p:cNvGrpSpPr/>
                <p:nvPr/>
              </p:nvGrpSpPr>
              <p:grpSpPr>
                <a:xfrm>
                  <a:off x="3242105" y="1172915"/>
                  <a:ext cx="882452" cy="247739"/>
                  <a:chOff x="3254413" y="899265"/>
                  <a:chExt cx="882452" cy="247739"/>
                </a:xfrm>
              </p:grpSpPr>
              <p:sp>
                <p:nvSpPr>
                  <p:cNvPr id="264" name="TextBox 263">
                    <a:extLst>
                      <a:ext uri="{FF2B5EF4-FFF2-40B4-BE49-F238E27FC236}">
                        <a16:creationId xmlns:a16="http://schemas.microsoft.com/office/drawing/2014/main" id="{41C8108C-35FA-F221-2972-95D966238CB5}"/>
                      </a:ext>
                    </a:extLst>
                  </p:cNvPr>
                  <p:cNvSpPr txBox="1"/>
                  <p:nvPr/>
                </p:nvSpPr>
                <p:spPr>
                  <a:xfrm>
                    <a:off x="3341816" y="899265"/>
                    <a:ext cx="795049" cy="2452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Main buoy</a:t>
                    </a:r>
                  </a:p>
                </p:txBody>
              </p:sp>
              <p:cxnSp>
                <p:nvCxnSpPr>
                  <p:cNvPr id="265" name="Straight Arrow Connector 264">
                    <a:extLst>
                      <a:ext uri="{FF2B5EF4-FFF2-40B4-BE49-F238E27FC236}">
                        <a16:creationId xmlns:a16="http://schemas.microsoft.com/office/drawing/2014/main" id="{80895CCE-E885-6341-3414-A3453C96E984}"/>
                      </a:ext>
                    </a:extLst>
                  </p:cNvPr>
                  <p:cNvCxnSpPr>
                    <a:cxnSpLocks/>
                  </p:cNvCxnSpPr>
                  <p:nvPr/>
                </p:nvCxnSpPr>
                <p:spPr>
                  <a:xfrm flipH="1">
                    <a:off x="3254413" y="1009844"/>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7" name="Group 256">
                  <a:extLst>
                    <a:ext uri="{FF2B5EF4-FFF2-40B4-BE49-F238E27FC236}">
                      <a16:creationId xmlns:a16="http://schemas.microsoft.com/office/drawing/2014/main" id="{7F085195-AFAC-F282-8DF7-CE323CA8BFCE}"/>
                    </a:ext>
                  </a:extLst>
                </p:cNvPr>
                <p:cNvGrpSpPr/>
                <p:nvPr/>
              </p:nvGrpSpPr>
              <p:grpSpPr>
                <a:xfrm>
                  <a:off x="404952" y="958159"/>
                  <a:ext cx="1052246" cy="289709"/>
                  <a:chOff x="417260" y="684509"/>
                  <a:chExt cx="1052246" cy="289709"/>
                </a:xfrm>
              </p:grpSpPr>
              <p:sp>
                <p:nvSpPr>
                  <p:cNvPr id="262" name="TextBox 261">
                    <a:extLst>
                      <a:ext uri="{FF2B5EF4-FFF2-40B4-BE49-F238E27FC236}">
                        <a16:creationId xmlns:a16="http://schemas.microsoft.com/office/drawing/2014/main" id="{E100EFA3-6DB0-B0B9-8E06-5312A5CE38B1}"/>
                      </a:ext>
                    </a:extLst>
                  </p:cNvPr>
                  <p:cNvSpPr txBox="1"/>
                  <p:nvPr/>
                </p:nvSpPr>
                <p:spPr>
                  <a:xfrm>
                    <a:off x="417260" y="684509"/>
                    <a:ext cx="105224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Trailer buoy(s)</a:t>
                    </a:r>
                  </a:p>
                </p:txBody>
              </p:sp>
              <p:cxnSp>
                <p:nvCxnSpPr>
                  <p:cNvPr id="263" name="Straight Arrow Connector 262">
                    <a:extLst>
                      <a:ext uri="{FF2B5EF4-FFF2-40B4-BE49-F238E27FC236}">
                        <a16:creationId xmlns:a16="http://schemas.microsoft.com/office/drawing/2014/main" id="{3BA4E672-A273-86F5-8863-25EC705B0F00}"/>
                      </a:ext>
                    </a:extLst>
                  </p:cNvPr>
                  <p:cNvCxnSpPr>
                    <a:cxnSpLocks/>
                  </p:cNvCxnSpPr>
                  <p:nvPr/>
                </p:nvCxnSpPr>
                <p:spPr>
                  <a:xfrm>
                    <a:off x="1318345" y="837058"/>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8" name="Flowchart: Stored Data 1">
                  <a:extLst>
                    <a:ext uri="{FF2B5EF4-FFF2-40B4-BE49-F238E27FC236}">
                      <a16:creationId xmlns:a16="http://schemas.microsoft.com/office/drawing/2014/main" id="{251CFAD5-D6DD-BD93-A9C5-72D0159C5A69}"/>
                    </a:ext>
                  </a:extLst>
                </p:cNvPr>
                <p:cNvSpPr/>
                <p:nvPr/>
              </p:nvSpPr>
              <p:spPr>
                <a:xfrm>
                  <a:off x="1129330" y="1274853"/>
                  <a:ext cx="273341" cy="36672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04">
                      <a:moveTo>
                        <a:pt x="1593" y="0"/>
                      </a:moveTo>
                      <a:cubicBezTo>
                        <a:pt x="4396" y="0"/>
                        <a:pt x="6571" y="449"/>
                        <a:pt x="9374" y="653"/>
                      </a:cubicBezTo>
                      <a:cubicBezTo>
                        <a:pt x="8445" y="653"/>
                        <a:pt x="8304" y="3721"/>
                        <a:pt x="8408" y="5204"/>
                      </a:cubicBezTo>
                      <a:cubicBezTo>
                        <a:pt x="8512" y="6687"/>
                        <a:pt x="9071" y="9551"/>
                        <a:pt x="10000" y="9551"/>
                      </a:cubicBezTo>
                      <a:lnTo>
                        <a:pt x="1682" y="10204"/>
                      </a:lnTo>
                      <a:cubicBezTo>
                        <a:pt x="753" y="10204"/>
                        <a:pt x="15" y="6905"/>
                        <a:pt x="0" y="5204"/>
                      </a:cubicBezTo>
                      <a:cubicBezTo>
                        <a:pt x="-15" y="3503"/>
                        <a:pt x="664" y="0"/>
                        <a:pt x="1593" y="0"/>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Flowchart: Stored Data 1">
                  <a:extLst>
                    <a:ext uri="{FF2B5EF4-FFF2-40B4-BE49-F238E27FC236}">
                      <a16:creationId xmlns:a16="http://schemas.microsoft.com/office/drawing/2014/main" id="{910D4196-E920-194B-4CD6-C89395547B07}"/>
                    </a:ext>
                  </a:extLst>
                </p:cNvPr>
                <p:cNvSpPr/>
                <p:nvPr/>
              </p:nvSpPr>
              <p:spPr>
                <a:xfrm rot="660000" flipH="1">
                  <a:off x="3362034" y="1473941"/>
                  <a:ext cx="273341" cy="36672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204">
                      <a:moveTo>
                        <a:pt x="1593" y="0"/>
                      </a:moveTo>
                      <a:cubicBezTo>
                        <a:pt x="4396" y="0"/>
                        <a:pt x="6571" y="449"/>
                        <a:pt x="9374" y="653"/>
                      </a:cubicBezTo>
                      <a:cubicBezTo>
                        <a:pt x="8445" y="653"/>
                        <a:pt x="8304" y="3721"/>
                        <a:pt x="8408" y="5204"/>
                      </a:cubicBezTo>
                      <a:cubicBezTo>
                        <a:pt x="8512" y="6687"/>
                        <a:pt x="9071" y="9551"/>
                        <a:pt x="10000" y="9551"/>
                      </a:cubicBezTo>
                      <a:lnTo>
                        <a:pt x="1682" y="10204"/>
                      </a:lnTo>
                      <a:cubicBezTo>
                        <a:pt x="753" y="10204"/>
                        <a:pt x="15" y="6905"/>
                        <a:pt x="0" y="5204"/>
                      </a:cubicBezTo>
                      <a:cubicBezTo>
                        <a:pt x="-15" y="3503"/>
                        <a:pt x="664" y="0"/>
                        <a:pt x="1593" y="0"/>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0" name="Straight Arrow Connector 259">
                  <a:extLst>
                    <a:ext uri="{FF2B5EF4-FFF2-40B4-BE49-F238E27FC236}">
                      <a16:creationId xmlns:a16="http://schemas.microsoft.com/office/drawing/2014/main" id="{6CB9DE14-D94D-F2CD-E79F-B7755DEE3A5D}"/>
                    </a:ext>
                  </a:extLst>
                </p:cNvPr>
                <p:cNvCxnSpPr>
                  <a:cxnSpLocks/>
                </p:cNvCxnSpPr>
                <p:nvPr/>
              </p:nvCxnSpPr>
              <p:spPr>
                <a:xfrm>
                  <a:off x="2799867" y="2708426"/>
                  <a:ext cx="0" cy="269303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1" name="TextBox 260">
                  <a:extLst>
                    <a:ext uri="{FF2B5EF4-FFF2-40B4-BE49-F238E27FC236}">
                      <a16:creationId xmlns:a16="http://schemas.microsoft.com/office/drawing/2014/main" id="{87A7C2D0-661D-747F-ACB2-39D5FE402444}"/>
                    </a:ext>
                  </a:extLst>
                </p:cNvPr>
                <p:cNvSpPr txBox="1"/>
                <p:nvPr/>
              </p:nvSpPr>
              <p:spPr>
                <a:xfrm>
                  <a:off x="1989752" y="3547114"/>
                  <a:ext cx="86868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every 20 fathoms along the body of the main line</a:t>
                  </a:r>
                </a:p>
              </p:txBody>
            </p:sp>
          </p:grpSp>
        </p:grpSp>
      </p:grpSp>
    </p:spTree>
    <p:extLst>
      <p:ext uri="{BB962C8B-B14F-4D97-AF65-F5344CB8AC3E}">
        <p14:creationId xmlns:p14="http://schemas.microsoft.com/office/powerpoint/2010/main" val="190767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5BBF2582-E6B2-DA5D-1810-53ECF46577E5}"/>
              </a:ext>
            </a:extLst>
          </p:cNvPr>
          <p:cNvSpPr txBox="1"/>
          <p:nvPr/>
        </p:nvSpPr>
        <p:spPr>
          <a:xfrm>
            <a:off x="442938" y="44049"/>
            <a:ext cx="11306124" cy="81560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Examples for Other State-</a:t>
            </a:r>
            <a:r>
              <a:rPr lang="en-US" sz="2500" b="1">
                <a:solidFill>
                  <a:prstClr val="black"/>
                </a:solidFill>
                <a:latin typeface="Nirmala UI" panose="020B0502040204020203" pitchFamily="34" charset="0"/>
                <a:ea typeface="Nirmala UI" panose="020B0502040204020203" pitchFamily="34" charset="0"/>
                <a:cs typeface="Nirmala UI" panose="020B0502040204020203" pitchFamily="34" charset="0"/>
              </a:rPr>
              <a:t>Managed </a:t>
            </a:r>
            <a:r>
              <a:rPr kumimoji="0" lang="en-US" sz="25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Fixed Gear Fisheries</a:t>
            </a:r>
          </a:p>
          <a:p>
            <a:r>
              <a:rPr kumimoji="0" lang="en-US" sz="2200" i="0" u="none" strike="noStrike" kern="1200" cap="none" spc="0" normalizeH="0" baseline="0" noProof="0">
                <a:ln>
                  <a:noFill/>
                </a:ln>
                <a:solidFill>
                  <a:srgbClr val="03A7B6"/>
                </a:solidFill>
                <a:effectLst/>
                <a:uLnTx/>
                <a:uFillTx/>
                <a:latin typeface="Nirmala UI" panose="020B0502040204020203" pitchFamily="34" charset="0"/>
                <a:ea typeface="Nirmala UI" panose="020B0502040204020203" pitchFamily="34" charset="0"/>
                <a:cs typeface="Nirmala UI" panose="020B0502040204020203" pitchFamily="34" charset="0"/>
              </a:rPr>
              <a:t>Just to get the discussion </a:t>
            </a:r>
            <a:r>
              <a:rPr kumimoji="0" lang="en-US" sz="2200" i="0" u="none" strike="noStrike" kern="1200" cap="none" spc="0" normalizeH="0" baseline="0" noProof="0" err="1">
                <a:ln>
                  <a:noFill/>
                </a:ln>
                <a:solidFill>
                  <a:srgbClr val="03A7B6"/>
                </a:solidFill>
                <a:effectLst/>
                <a:uLnTx/>
                <a:uFillTx/>
                <a:latin typeface="Nirmala UI" panose="020B0502040204020203" pitchFamily="34" charset="0"/>
                <a:ea typeface="Nirmala UI" panose="020B0502040204020203" pitchFamily="34" charset="0"/>
                <a:cs typeface="Nirmala UI" panose="020B0502040204020203" pitchFamily="34" charset="0"/>
              </a:rPr>
              <a:t>sta</a:t>
            </a:r>
            <a:r>
              <a:rPr lang="en-US" sz="2200" err="1">
                <a:solidFill>
                  <a:srgbClr val="03A7B6"/>
                </a:solidFill>
                <a:latin typeface="Nirmala UI" panose="020B0502040204020203" pitchFamily="34" charset="0"/>
                <a:ea typeface="Nirmala UI" panose="020B0502040204020203" pitchFamily="34" charset="0"/>
                <a:cs typeface="Nirmala UI" panose="020B0502040204020203" pitchFamily="34" charset="0"/>
              </a:rPr>
              <a:t>rted</a:t>
            </a:r>
            <a:r>
              <a:rPr lang="en-US" sz="2200">
                <a:solidFill>
                  <a:srgbClr val="03A7B6"/>
                </a:solidFill>
                <a:latin typeface="Nirmala UI" panose="020B0502040204020203" pitchFamily="34" charset="0"/>
                <a:ea typeface="Nirmala UI" panose="020B0502040204020203" pitchFamily="34" charset="0"/>
                <a:cs typeface="Nirmala UI" panose="020B0502040204020203" pitchFamily="34" charset="0"/>
              </a:rPr>
              <a:t>…</a:t>
            </a:r>
            <a:endParaRPr kumimoji="0" lang="en-US" sz="2200" i="0" u="none" strike="noStrike" kern="1200" cap="none" spc="0" normalizeH="0" baseline="0" noProof="0">
              <a:ln>
                <a:noFill/>
              </a:ln>
              <a:solidFill>
                <a:srgbClr val="03A7B6"/>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pSp>
        <p:nvGrpSpPr>
          <p:cNvPr id="1033" name="Group 1032">
            <a:extLst>
              <a:ext uri="{FF2B5EF4-FFF2-40B4-BE49-F238E27FC236}">
                <a16:creationId xmlns:a16="http://schemas.microsoft.com/office/drawing/2014/main" id="{1BDEB057-9C14-3782-CCE5-1C50AC092623}"/>
              </a:ext>
            </a:extLst>
          </p:cNvPr>
          <p:cNvGrpSpPr/>
          <p:nvPr/>
        </p:nvGrpSpPr>
        <p:grpSpPr>
          <a:xfrm>
            <a:off x="806882" y="1061130"/>
            <a:ext cx="10578237" cy="5257493"/>
            <a:chOff x="224110" y="760333"/>
            <a:chExt cx="10578237" cy="5257493"/>
          </a:xfrm>
        </p:grpSpPr>
        <p:grpSp>
          <p:nvGrpSpPr>
            <p:cNvPr id="1026" name="Group 1025">
              <a:extLst>
                <a:ext uri="{FF2B5EF4-FFF2-40B4-BE49-F238E27FC236}">
                  <a16:creationId xmlns:a16="http://schemas.microsoft.com/office/drawing/2014/main" id="{E709B713-BC05-968F-B8E0-996EBBF2DA30}"/>
                </a:ext>
              </a:extLst>
            </p:cNvPr>
            <p:cNvGrpSpPr/>
            <p:nvPr/>
          </p:nvGrpSpPr>
          <p:grpSpPr>
            <a:xfrm>
              <a:off x="6097655" y="760333"/>
              <a:ext cx="4704692" cy="5257493"/>
              <a:chOff x="4011968" y="895088"/>
              <a:chExt cx="4704692" cy="5257493"/>
            </a:xfrm>
          </p:grpSpPr>
          <p:sp>
            <p:nvSpPr>
              <p:cNvPr id="301" name="TextBox 300">
                <a:extLst>
                  <a:ext uri="{FF2B5EF4-FFF2-40B4-BE49-F238E27FC236}">
                    <a16:creationId xmlns:a16="http://schemas.microsoft.com/office/drawing/2014/main" id="{E2C59F15-099B-4515-BAE2-B24A999A16BF}"/>
                  </a:ext>
                </a:extLst>
              </p:cNvPr>
              <p:cNvSpPr txBox="1"/>
              <p:nvPr/>
            </p:nvSpPr>
            <p:spPr>
              <a:xfrm>
                <a:off x="4461540" y="895088"/>
                <a:ext cx="38055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Spot and </a:t>
                </a:r>
                <a:r>
                  <a:rPr kumimoji="0" lang="en-US" sz="1600" b="1" i="0" u="none" strike="noStrike" kern="1200" cap="none" spc="0" normalizeH="0" baseline="0" noProof="0" err="1">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Coonstripe</a:t>
                </a:r>
                <a:r>
                  <a:rPr kumimoji="0" lang="en-US" sz="16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 Shrimp</a:t>
                </a:r>
              </a:p>
            </p:txBody>
          </p:sp>
          <p:grpSp>
            <p:nvGrpSpPr>
              <p:cNvPr id="1024" name="Group 1023">
                <a:extLst>
                  <a:ext uri="{FF2B5EF4-FFF2-40B4-BE49-F238E27FC236}">
                    <a16:creationId xmlns:a16="http://schemas.microsoft.com/office/drawing/2014/main" id="{2BC1464B-218C-1563-DC80-57815649E18B}"/>
                  </a:ext>
                </a:extLst>
              </p:cNvPr>
              <p:cNvGrpSpPr/>
              <p:nvPr/>
            </p:nvGrpSpPr>
            <p:grpSpPr>
              <a:xfrm>
                <a:off x="4011968" y="1344839"/>
                <a:ext cx="4704692" cy="4807742"/>
                <a:chOff x="4011968" y="1344839"/>
                <a:chExt cx="4704692" cy="4807742"/>
              </a:xfrm>
            </p:grpSpPr>
            <p:sp>
              <p:nvSpPr>
                <p:cNvPr id="317" name="TextBox 316">
                  <a:extLst>
                    <a:ext uri="{FF2B5EF4-FFF2-40B4-BE49-F238E27FC236}">
                      <a16:creationId xmlns:a16="http://schemas.microsoft.com/office/drawing/2014/main" id="{D31D5E6B-0023-A66B-0DED-95070B0A789B}"/>
                    </a:ext>
                  </a:extLst>
                </p:cNvPr>
                <p:cNvSpPr txBox="1"/>
                <p:nvPr/>
              </p:nvSpPr>
              <p:spPr>
                <a:xfrm>
                  <a:off x="4011968" y="2367052"/>
                  <a:ext cx="1550417"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in the surface system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AND</a:t>
                  </a: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within the top 2 fathoms of the main line</a:t>
                  </a:r>
                </a:p>
              </p:txBody>
            </p:sp>
            <p:sp>
              <p:nvSpPr>
                <p:cNvPr id="303" name="Rectangle 302">
                  <a:extLst>
                    <a:ext uri="{FF2B5EF4-FFF2-40B4-BE49-F238E27FC236}">
                      <a16:creationId xmlns:a16="http://schemas.microsoft.com/office/drawing/2014/main" id="{53A1F09B-11F3-2CB8-4ED7-6A9F405B66CB}"/>
                    </a:ext>
                  </a:extLst>
                </p:cNvPr>
                <p:cNvSpPr/>
                <p:nvPr/>
              </p:nvSpPr>
              <p:spPr>
                <a:xfrm>
                  <a:off x="5534786" y="2434833"/>
                  <a:ext cx="75105" cy="370332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4" name="Rectangle 303">
                  <a:extLst>
                    <a:ext uri="{FF2B5EF4-FFF2-40B4-BE49-F238E27FC236}">
                      <a16:creationId xmlns:a16="http://schemas.microsoft.com/office/drawing/2014/main" id="{C0E6BB7A-0346-361C-3D4C-04153685352F}"/>
                    </a:ext>
                  </a:extLst>
                </p:cNvPr>
                <p:cNvSpPr/>
                <p:nvPr/>
              </p:nvSpPr>
              <p:spPr>
                <a:xfrm rot="14984618">
                  <a:off x="5947167" y="1795197"/>
                  <a:ext cx="73152" cy="91440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5" name="Rectangle 304">
                  <a:extLst>
                    <a:ext uri="{FF2B5EF4-FFF2-40B4-BE49-F238E27FC236}">
                      <a16:creationId xmlns:a16="http://schemas.microsoft.com/office/drawing/2014/main" id="{061860DD-B0A8-6AB6-3734-44ED8F8E0493}"/>
                    </a:ext>
                  </a:extLst>
                </p:cNvPr>
                <p:cNvSpPr/>
                <p:nvPr/>
              </p:nvSpPr>
              <p:spPr>
                <a:xfrm rot="7855495">
                  <a:off x="5364989" y="2040680"/>
                  <a:ext cx="73152" cy="45720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0D995EAD-221F-F39B-F57A-F2B1944A5BD2}"/>
                    </a:ext>
                  </a:extLst>
                </p:cNvPr>
                <p:cNvSpPr/>
                <p:nvPr/>
              </p:nvSpPr>
              <p:spPr>
                <a:xfrm>
                  <a:off x="4873049" y="1969452"/>
                  <a:ext cx="2959705" cy="167146"/>
                </a:xfrm>
                <a:custGeom>
                  <a:avLst/>
                  <a:gdLst>
                    <a:gd name="connsiteX0" fmla="*/ 0 w 5839426"/>
                    <a:gd name="connsiteY0" fmla="*/ 376794 h 556421"/>
                    <a:gd name="connsiteX1" fmla="*/ 1126672 w 5839426"/>
                    <a:gd name="connsiteY1" fmla="*/ 82880 h 556421"/>
                    <a:gd name="connsiteX2" fmla="*/ 2188029 w 5839426"/>
                    <a:gd name="connsiteY2" fmla="*/ 376794 h 556421"/>
                    <a:gd name="connsiteX3" fmla="*/ 3331029 w 5839426"/>
                    <a:gd name="connsiteY3" fmla="*/ 82880 h 556421"/>
                    <a:gd name="connsiteX4" fmla="*/ 4506686 w 5839426"/>
                    <a:gd name="connsiteY4" fmla="*/ 556409 h 556421"/>
                    <a:gd name="connsiteX5" fmla="*/ 5666015 w 5839426"/>
                    <a:gd name="connsiteY5" fmla="*/ 66552 h 556421"/>
                    <a:gd name="connsiteX6" fmla="*/ 5812972 w 5839426"/>
                    <a:gd name="connsiteY6" fmla="*/ 17566 h 55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426" h="556421">
                      <a:moveTo>
                        <a:pt x="0" y="376794"/>
                      </a:moveTo>
                      <a:cubicBezTo>
                        <a:pt x="381000" y="229837"/>
                        <a:pt x="762001" y="82880"/>
                        <a:pt x="1126672" y="82880"/>
                      </a:cubicBezTo>
                      <a:cubicBezTo>
                        <a:pt x="1491343" y="82880"/>
                        <a:pt x="1820636" y="376794"/>
                        <a:pt x="2188029" y="376794"/>
                      </a:cubicBezTo>
                      <a:cubicBezTo>
                        <a:pt x="2555422" y="376794"/>
                        <a:pt x="2944586" y="52944"/>
                        <a:pt x="3331029" y="82880"/>
                      </a:cubicBezTo>
                      <a:cubicBezTo>
                        <a:pt x="3717472" y="112816"/>
                        <a:pt x="4117522" y="559130"/>
                        <a:pt x="4506686" y="556409"/>
                      </a:cubicBezTo>
                      <a:cubicBezTo>
                        <a:pt x="4895850" y="553688"/>
                        <a:pt x="5448301" y="156359"/>
                        <a:pt x="5666015" y="66552"/>
                      </a:cubicBezTo>
                      <a:cubicBezTo>
                        <a:pt x="5883729" y="-23255"/>
                        <a:pt x="5848350" y="-2845"/>
                        <a:pt x="5812972" y="175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 name="Rectangle 306">
                  <a:extLst>
                    <a:ext uri="{FF2B5EF4-FFF2-40B4-BE49-F238E27FC236}">
                      <a16:creationId xmlns:a16="http://schemas.microsoft.com/office/drawing/2014/main" id="{D4A6450B-6C8E-0298-02DE-DF9972BA7A1B}"/>
                    </a:ext>
                  </a:extLst>
                </p:cNvPr>
                <p:cNvSpPr/>
                <p:nvPr/>
              </p:nvSpPr>
              <p:spPr>
                <a:xfrm rot="9600000">
                  <a:off x="5640388" y="2284277"/>
                  <a:ext cx="274320" cy="9144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 name="Rectangle 307">
                  <a:extLst>
                    <a:ext uri="{FF2B5EF4-FFF2-40B4-BE49-F238E27FC236}">
                      <a16:creationId xmlns:a16="http://schemas.microsoft.com/office/drawing/2014/main" id="{36E8DA9D-A2AA-5A55-F3F4-1385CAE80733}"/>
                    </a:ext>
                  </a:extLst>
                </p:cNvPr>
                <p:cNvSpPr/>
                <p:nvPr/>
              </p:nvSpPr>
              <p:spPr>
                <a:xfrm rot="9603255">
                  <a:off x="5932697" y="2167094"/>
                  <a:ext cx="274320" cy="914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TextBox 310">
                  <a:extLst>
                    <a:ext uri="{FF2B5EF4-FFF2-40B4-BE49-F238E27FC236}">
                      <a16:creationId xmlns:a16="http://schemas.microsoft.com/office/drawing/2014/main" id="{11CBC34B-A2DF-D180-B337-13DF18B35A08}"/>
                    </a:ext>
                  </a:extLst>
                </p:cNvPr>
                <p:cNvSpPr txBox="1"/>
                <p:nvPr/>
              </p:nvSpPr>
              <p:spPr>
                <a:xfrm rot="20400000">
                  <a:off x="5893362" y="2211290"/>
                  <a:ext cx="457201" cy="252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312" name="TextBox 311">
                  <a:extLst>
                    <a:ext uri="{FF2B5EF4-FFF2-40B4-BE49-F238E27FC236}">
                      <a16:creationId xmlns:a16="http://schemas.microsoft.com/office/drawing/2014/main" id="{900119CD-F30F-8781-BF3D-12D925389D0D}"/>
                    </a:ext>
                  </a:extLst>
                </p:cNvPr>
                <p:cNvSpPr txBox="1"/>
                <p:nvPr/>
              </p:nvSpPr>
              <p:spPr>
                <a:xfrm rot="20400000">
                  <a:off x="5610113" y="2322924"/>
                  <a:ext cx="4572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314" name="TextBox 313">
                  <a:extLst>
                    <a:ext uri="{FF2B5EF4-FFF2-40B4-BE49-F238E27FC236}">
                      <a16:creationId xmlns:a16="http://schemas.microsoft.com/office/drawing/2014/main" id="{54B09C06-6D32-9F78-B561-CFDAA307E8FB}"/>
                    </a:ext>
                  </a:extLst>
                </p:cNvPr>
                <p:cNvSpPr txBox="1"/>
                <p:nvPr/>
              </p:nvSpPr>
              <p:spPr>
                <a:xfrm>
                  <a:off x="5561931" y="2908133"/>
                  <a:ext cx="457201"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309" name="Rectangle 308">
                  <a:extLst>
                    <a:ext uri="{FF2B5EF4-FFF2-40B4-BE49-F238E27FC236}">
                      <a16:creationId xmlns:a16="http://schemas.microsoft.com/office/drawing/2014/main" id="{68363CBF-B518-01FA-07A2-67F0B833E6DD}"/>
                    </a:ext>
                  </a:extLst>
                </p:cNvPr>
                <p:cNvSpPr/>
                <p:nvPr/>
              </p:nvSpPr>
              <p:spPr>
                <a:xfrm>
                  <a:off x="5527547" y="2897388"/>
                  <a:ext cx="91440" cy="27432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 name="Rectangle 309">
                  <a:extLst>
                    <a:ext uri="{FF2B5EF4-FFF2-40B4-BE49-F238E27FC236}">
                      <a16:creationId xmlns:a16="http://schemas.microsoft.com/office/drawing/2014/main" id="{DCF26598-F2F1-2813-A0E6-9B804EC3EA0B}"/>
                    </a:ext>
                  </a:extLst>
                </p:cNvPr>
                <p:cNvSpPr/>
                <p:nvPr/>
              </p:nvSpPr>
              <p:spPr>
                <a:xfrm>
                  <a:off x="5527547" y="2594844"/>
                  <a:ext cx="91440" cy="274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TextBox 312">
                  <a:extLst>
                    <a:ext uri="{FF2B5EF4-FFF2-40B4-BE49-F238E27FC236}">
                      <a16:creationId xmlns:a16="http://schemas.microsoft.com/office/drawing/2014/main" id="{FFCF1A26-AD1C-3C5D-80B1-FFB3B6F4DBBF}"/>
                    </a:ext>
                  </a:extLst>
                </p:cNvPr>
                <p:cNvSpPr txBox="1"/>
                <p:nvPr/>
              </p:nvSpPr>
              <p:spPr>
                <a:xfrm>
                  <a:off x="5561931" y="2605589"/>
                  <a:ext cx="409609"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nvGrpSpPr>
                <p:cNvPr id="124" name="Group 123">
                  <a:extLst>
                    <a:ext uri="{FF2B5EF4-FFF2-40B4-BE49-F238E27FC236}">
                      <a16:creationId xmlns:a16="http://schemas.microsoft.com/office/drawing/2014/main" id="{4C2110D1-0092-E970-CDD9-99CC8150847C}"/>
                    </a:ext>
                  </a:extLst>
                </p:cNvPr>
                <p:cNvGrpSpPr/>
                <p:nvPr/>
              </p:nvGrpSpPr>
              <p:grpSpPr>
                <a:xfrm>
                  <a:off x="5527275" y="4496537"/>
                  <a:ext cx="491857" cy="410387"/>
                  <a:chOff x="5527275" y="4443616"/>
                  <a:chExt cx="491857" cy="410387"/>
                </a:xfrm>
              </p:grpSpPr>
              <p:sp>
                <p:nvSpPr>
                  <p:cNvPr id="365" name="Rectangle 364">
                    <a:extLst>
                      <a:ext uri="{FF2B5EF4-FFF2-40B4-BE49-F238E27FC236}">
                        <a16:creationId xmlns:a16="http://schemas.microsoft.com/office/drawing/2014/main" id="{022A3823-9B99-8AC5-BC5A-81BAB794B56E}"/>
                      </a:ext>
                    </a:extLst>
                  </p:cNvPr>
                  <p:cNvSpPr/>
                  <p:nvPr/>
                </p:nvSpPr>
                <p:spPr>
                  <a:xfrm>
                    <a:off x="5527275" y="4659300"/>
                    <a:ext cx="90126" cy="13657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 name="Rectangle 365">
                    <a:extLst>
                      <a:ext uri="{FF2B5EF4-FFF2-40B4-BE49-F238E27FC236}">
                        <a16:creationId xmlns:a16="http://schemas.microsoft.com/office/drawing/2014/main" id="{1AEB23DF-E2BA-63D0-9EC6-38EA097B4F9B}"/>
                      </a:ext>
                    </a:extLst>
                  </p:cNvPr>
                  <p:cNvSpPr/>
                  <p:nvPr/>
                </p:nvSpPr>
                <p:spPr>
                  <a:xfrm>
                    <a:off x="5527275" y="4501744"/>
                    <a:ext cx="90126" cy="1365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 name="TextBox 366">
                    <a:extLst>
                      <a:ext uri="{FF2B5EF4-FFF2-40B4-BE49-F238E27FC236}">
                        <a16:creationId xmlns:a16="http://schemas.microsoft.com/office/drawing/2014/main" id="{5B8FD3AB-2736-1ADB-90EF-9E52F8E8616E}"/>
                      </a:ext>
                    </a:extLst>
                  </p:cNvPr>
                  <p:cNvSpPr txBox="1"/>
                  <p:nvPr/>
                </p:nvSpPr>
                <p:spPr>
                  <a:xfrm>
                    <a:off x="5561931" y="4443616"/>
                    <a:ext cx="457200"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sp>
                <p:nvSpPr>
                  <p:cNvPr id="368" name="TextBox 367">
                    <a:extLst>
                      <a:ext uri="{FF2B5EF4-FFF2-40B4-BE49-F238E27FC236}">
                        <a16:creationId xmlns:a16="http://schemas.microsoft.com/office/drawing/2014/main" id="{345F3532-22D4-DC0A-B8D0-5C8B6AFB9FB9}"/>
                      </a:ext>
                    </a:extLst>
                  </p:cNvPr>
                  <p:cNvSpPr txBox="1"/>
                  <p:nvPr/>
                </p:nvSpPr>
                <p:spPr>
                  <a:xfrm>
                    <a:off x="5561931" y="4601172"/>
                    <a:ext cx="457201"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grpSp>
            <p:grpSp>
              <p:nvGrpSpPr>
                <p:cNvPr id="316" name="Group 315">
                  <a:extLst>
                    <a:ext uri="{FF2B5EF4-FFF2-40B4-BE49-F238E27FC236}">
                      <a16:creationId xmlns:a16="http://schemas.microsoft.com/office/drawing/2014/main" id="{6194B879-2006-FAF2-A621-788D4D8148BA}"/>
                    </a:ext>
                  </a:extLst>
                </p:cNvPr>
                <p:cNvGrpSpPr/>
                <p:nvPr/>
              </p:nvGrpSpPr>
              <p:grpSpPr>
                <a:xfrm rot="1920000">
                  <a:off x="5471449" y="3283232"/>
                  <a:ext cx="216438" cy="72840"/>
                  <a:chOff x="3968441" y="2998698"/>
                  <a:chExt cx="172672" cy="73152"/>
                </a:xfrm>
              </p:grpSpPr>
              <p:grpSp>
                <p:nvGrpSpPr>
                  <p:cNvPr id="361" name="Group 360">
                    <a:extLst>
                      <a:ext uri="{FF2B5EF4-FFF2-40B4-BE49-F238E27FC236}">
                        <a16:creationId xmlns:a16="http://schemas.microsoft.com/office/drawing/2014/main" id="{91A2C4DD-0F43-0711-42F0-A434E6C0819D}"/>
                      </a:ext>
                    </a:extLst>
                  </p:cNvPr>
                  <p:cNvGrpSpPr/>
                  <p:nvPr/>
                </p:nvGrpSpPr>
                <p:grpSpPr>
                  <a:xfrm>
                    <a:off x="3968441" y="2998698"/>
                    <a:ext cx="137160" cy="73152"/>
                    <a:chOff x="3968441" y="2414625"/>
                    <a:chExt cx="137160" cy="73152"/>
                  </a:xfrm>
                </p:grpSpPr>
                <p:sp>
                  <p:nvSpPr>
                    <p:cNvPr id="363" name="Flowchart: Process 362">
                      <a:extLst>
                        <a:ext uri="{FF2B5EF4-FFF2-40B4-BE49-F238E27FC236}">
                          <a16:creationId xmlns:a16="http://schemas.microsoft.com/office/drawing/2014/main" id="{AE4DD3F6-F6FC-F4D1-3D2F-2F9E51D40F30}"/>
                        </a:ext>
                      </a:extLst>
                    </p:cNvPr>
                    <p:cNvSpPr/>
                    <p:nvPr/>
                  </p:nvSpPr>
                  <p:spPr>
                    <a:xfrm>
                      <a:off x="3968441" y="2414625"/>
                      <a:ext cx="137160" cy="731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4" name="Straight Connector 363">
                      <a:extLst>
                        <a:ext uri="{FF2B5EF4-FFF2-40B4-BE49-F238E27FC236}">
                          <a16:creationId xmlns:a16="http://schemas.microsoft.com/office/drawing/2014/main" id="{52E43373-2D03-E355-5F9E-C13B14C0614F}"/>
                        </a:ext>
                      </a:extLst>
                    </p:cNvPr>
                    <p:cNvCxnSpPr>
                      <a:cxnSpLocks/>
                    </p:cNvCxnSpPr>
                    <p:nvPr/>
                  </p:nvCxnSpPr>
                  <p:spPr>
                    <a:xfrm>
                      <a:off x="3968441" y="241462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2" name="Straight Connector 361">
                    <a:extLst>
                      <a:ext uri="{FF2B5EF4-FFF2-40B4-BE49-F238E27FC236}">
                        <a16:creationId xmlns:a16="http://schemas.microsoft.com/office/drawing/2014/main" id="{E7606181-2D42-C1DD-A249-A74802B554D5}"/>
                      </a:ext>
                    </a:extLst>
                  </p:cNvPr>
                  <p:cNvCxnSpPr>
                    <a:cxnSpLocks/>
                  </p:cNvCxnSpPr>
                  <p:nvPr/>
                </p:nvCxnSpPr>
                <p:spPr>
                  <a:xfrm>
                    <a:off x="4003953" y="307087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8" name="TextBox 317">
                  <a:extLst>
                    <a:ext uri="{FF2B5EF4-FFF2-40B4-BE49-F238E27FC236}">
                      <a16:creationId xmlns:a16="http://schemas.microsoft.com/office/drawing/2014/main" id="{75D3CE39-DCF2-393C-FE26-729B0D5F4A32}"/>
                    </a:ext>
                  </a:extLst>
                </p:cNvPr>
                <p:cNvSpPr txBox="1"/>
                <p:nvPr/>
              </p:nvSpPr>
              <p:spPr>
                <a:xfrm>
                  <a:off x="6704761" y="1556068"/>
                  <a:ext cx="822961" cy="2441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High flyer</a:t>
                  </a:r>
                </a:p>
              </p:txBody>
            </p:sp>
            <p:cxnSp>
              <p:nvCxnSpPr>
                <p:cNvPr id="319" name="Straight Arrow Connector 318">
                  <a:extLst>
                    <a:ext uri="{FF2B5EF4-FFF2-40B4-BE49-F238E27FC236}">
                      <a16:creationId xmlns:a16="http://schemas.microsoft.com/office/drawing/2014/main" id="{6816B8F6-F973-BF9A-30BF-410F3994A9D8}"/>
                    </a:ext>
                  </a:extLst>
                </p:cNvPr>
                <p:cNvCxnSpPr>
                  <a:cxnSpLocks/>
                </p:cNvCxnSpPr>
                <p:nvPr/>
              </p:nvCxnSpPr>
              <p:spPr>
                <a:xfrm flipH="1">
                  <a:off x="6684067" y="1763055"/>
                  <a:ext cx="112657" cy="136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0" name="Group 319">
                  <a:extLst>
                    <a:ext uri="{FF2B5EF4-FFF2-40B4-BE49-F238E27FC236}">
                      <a16:creationId xmlns:a16="http://schemas.microsoft.com/office/drawing/2014/main" id="{F35595C7-D661-7235-86F9-E3C416158E47}"/>
                    </a:ext>
                  </a:extLst>
                </p:cNvPr>
                <p:cNvGrpSpPr/>
                <p:nvPr/>
              </p:nvGrpSpPr>
              <p:grpSpPr>
                <a:xfrm>
                  <a:off x="4287513" y="1344839"/>
                  <a:ext cx="1005841" cy="501995"/>
                  <a:chOff x="622346" y="470068"/>
                  <a:chExt cx="1224607" cy="504150"/>
                </a:xfrm>
              </p:grpSpPr>
              <p:sp>
                <p:nvSpPr>
                  <p:cNvPr id="359" name="TextBox 358">
                    <a:extLst>
                      <a:ext uri="{FF2B5EF4-FFF2-40B4-BE49-F238E27FC236}">
                        <a16:creationId xmlns:a16="http://schemas.microsoft.com/office/drawing/2014/main" id="{5B233A31-14EC-943A-FAF8-397B182E2107}"/>
                      </a:ext>
                    </a:extLst>
                  </p:cNvPr>
                  <p:cNvSpPr txBox="1"/>
                  <p:nvPr/>
                </p:nvSpPr>
                <p:spPr>
                  <a:xfrm>
                    <a:off x="622346" y="470068"/>
                    <a:ext cx="1224607" cy="401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Poly ball (or bullet buoy)</a:t>
                    </a:r>
                  </a:p>
                </p:txBody>
              </p:sp>
              <p:cxnSp>
                <p:nvCxnSpPr>
                  <p:cNvPr id="360" name="Straight Arrow Connector 359">
                    <a:extLst>
                      <a:ext uri="{FF2B5EF4-FFF2-40B4-BE49-F238E27FC236}">
                        <a16:creationId xmlns:a16="http://schemas.microsoft.com/office/drawing/2014/main" id="{3521B923-58CE-5A47-F0D2-331EE3856541}"/>
                      </a:ext>
                    </a:extLst>
                  </p:cNvPr>
                  <p:cNvCxnSpPr>
                    <a:cxnSpLocks/>
                  </p:cNvCxnSpPr>
                  <p:nvPr/>
                </p:nvCxnSpPr>
                <p:spPr>
                  <a:xfrm>
                    <a:off x="1318345" y="837058"/>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23" name="Flowchart: Process 322">
                  <a:extLst>
                    <a:ext uri="{FF2B5EF4-FFF2-40B4-BE49-F238E27FC236}">
                      <a16:creationId xmlns:a16="http://schemas.microsoft.com/office/drawing/2014/main" id="{B4C0D891-319F-5918-E412-8F8E5306C4B7}"/>
                    </a:ext>
                  </a:extLst>
                </p:cNvPr>
                <p:cNvSpPr/>
                <p:nvPr/>
              </p:nvSpPr>
              <p:spPr>
                <a:xfrm rot="1920000">
                  <a:off x="5463621" y="6078806"/>
                  <a:ext cx="171925" cy="7284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4" name="Group 323">
                  <a:extLst>
                    <a:ext uri="{FF2B5EF4-FFF2-40B4-BE49-F238E27FC236}">
                      <a16:creationId xmlns:a16="http://schemas.microsoft.com/office/drawing/2014/main" id="{25AA34EF-5AD3-4B73-DC88-8A7392F70921}"/>
                    </a:ext>
                  </a:extLst>
                </p:cNvPr>
                <p:cNvGrpSpPr/>
                <p:nvPr/>
              </p:nvGrpSpPr>
              <p:grpSpPr>
                <a:xfrm rot="480000" flipH="1">
                  <a:off x="6262252" y="1399551"/>
                  <a:ext cx="427893" cy="1286781"/>
                  <a:chOff x="5680433" y="1813043"/>
                  <a:chExt cx="427893" cy="1286781"/>
                </a:xfrm>
              </p:grpSpPr>
              <p:cxnSp>
                <p:nvCxnSpPr>
                  <p:cNvPr id="353" name="Straight Connector 352">
                    <a:extLst>
                      <a:ext uri="{FF2B5EF4-FFF2-40B4-BE49-F238E27FC236}">
                        <a16:creationId xmlns:a16="http://schemas.microsoft.com/office/drawing/2014/main" id="{C6AF37A3-CF36-9036-0F2A-F93762896572}"/>
                      </a:ext>
                    </a:extLst>
                  </p:cNvPr>
                  <p:cNvCxnSpPr>
                    <a:cxnSpLocks/>
                  </p:cNvCxnSpPr>
                  <p:nvPr/>
                </p:nvCxnSpPr>
                <p:spPr>
                  <a:xfrm>
                    <a:off x="5789306" y="1943193"/>
                    <a:ext cx="270956" cy="10754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4" name="Rectangle 353">
                    <a:extLst>
                      <a:ext uri="{FF2B5EF4-FFF2-40B4-BE49-F238E27FC236}">
                        <a16:creationId xmlns:a16="http://schemas.microsoft.com/office/drawing/2014/main" id="{DE75AD86-090B-B791-B648-D9D3879A830C}"/>
                      </a:ext>
                    </a:extLst>
                  </p:cNvPr>
                  <p:cNvSpPr/>
                  <p:nvPr/>
                </p:nvSpPr>
                <p:spPr>
                  <a:xfrm rot="9960000">
                    <a:off x="5680433" y="2017168"/>
                    <a:ext cx="137160" cy="9144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12">
                    <a:extLst>
                      <a:ext uri="{FF2B5EF4-FFF2-40B4-BE49-F238E27FC236}">
                        <a16:creationId xmlns:a16="http://schemas.microsoft.com/office/drawing/2014/main" id="{082751E4-9192-5647-E79D-534577F63337}"/>
                      </a:ext>
                    </a:extLst>
                  </p:cNvPr>
                  <p:cNvSpPr/>
                  <p:nvPr/>
                </p:nvSpPr>
                <p:spPr>
                  <a:xfrm rot="9960000">
                    <a:off x="5819709" y="2246138"/>
                    <a:ext cx="241063" cy="548669"/>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ECC06BB2-F72E-14F7-2043-5575E03E641F}"/>
                      </a:ext>
                    </a:extLst>
                  </p:cNvPr>
                  <p:cNvSpPr/>
                  <p:nvPr/>
                </p:nvSpPr>
                <p:spPr>
                  <a:xfrm rot="9960000">
                    <a:off x="5821368" y="2483919"/>
                    <a:ext cx="237744" cy="73152"/>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BDF84B7D-479D-8687-8C2D-525D3707895F}"/>
                      </a:ext>
                    </a:extLst>
                  </p:cNvPr>
                  <p:cNvSpPr/>
                  <p:nvPr/>
                </p:nvSpPr>
                <p:spPr>
                  <a:xfrm rot="7260000">
                    <a:off x="5718250" y="1813043"/>
                    <a:ext cx="109728" cy="109728"/>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12">
                    <a:extLst>
                      <a:ext uri="{FF2B5EF4-FFF2-40B4-BE49-F238E27FC236}">
                        <a16:creationId xmlns:a16="http://schemas.microsoft.com/office/drawing/2014/main" id="{0EC8081F-D42F-A798-8EC1-38DAFFEA90E5}"/>
                      </a:ext>
                    </a:extLst>
                  </p:cNvPr>
                  <p:cNvSpPr/>
                  <p:nvPr/>
                </p:nvSpPr>
                <p:spPr>
                  <a:xfrm rot="9960000">
                    <a:off x="6016886" y="2962664"/>
                    <a:ext cx="91440" cy="137160"/>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7FD196AA-B3E9-1ADB-FA32-FF6932EDAD97}"/>
                    </a:ext>
                  </a:extLst>
                </p:cNvPr>
                <p:cNvGrpSpPr/>
                <p:nvPr/>
              </p:nvGrpSpPr>
              <p:grpSpPr>
                <a:xfrm rot="21048401">
                  <a:off x="4996839" y="1711088"/>
                  <a:ext cx="362306" cy="447116"/>
                  <a:chOff x="6605516" y="1503927"/>
                  <a:chExt cx="457200" cy="588997"/>
                </a:xfrm>
              </p:grpSpPr>
              <p:sp>
                <p:nvSpPr>
                  <p:cNvPr id="351" name="Oval 350">
                    <a:extLst>
                      <a:ext uri="{FF2B5EF4-FFF2-40B4-BE49-F238E27FC236}">
                        <a16:creationId xmlns:a16="http://schemas.microsoft.com/office/drawing/2014/main" id="{E3DC0314-3156-6299-4BDD-C79229EECB3C}"/>
                      </a:ext>
                    </a:extLst>
                  </p:cNvPr>
                  <p:cNvSpPr/>
                  <p:nvPr/>
                </p:nvSpPr>
                <p:spPr>
                  <a:xfrm>
                    <a:off x="6605516" y="1503927"/>
                    <a:ext cx="457200" cy="548640"/>
                  </a:xfrm>
                  <a:prstGeom prst="ellipse">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Stored Data 1">
                    <a:extLst>
                      <a:ext uri="{FF2B5EF4-FFF2-40B4-BE49-F238E27FC236}">
                        <a16:creationId xmlns:a16="http://schemas.microsoft.com/office/drawing/2014/main" id="{51290703-DE55-37D8-6BF6-0DD79671F0A0}"/>
                      </a:ext>
                    </a:extLst>
                  </p:cNvPr>
                  <p:cNvSpPr/>
                  <p:nvPr/>
                </p:nvSpPr>
                <p:spPr>
                  <a:xfrm rot="16200000">
                    <a:off x="6774720" y="1887459"/>
                    <a:ext cx="127467" cy="2834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 name="connsiteX0" fmla="*/ 237 w 11928"/>
                      <a:gd name="connsiteY0" fmla="*/ 3685 h 9559"/>
                      <a:gd name="connsiteX1" fmla="*/ 11302 w 11928"/>
                      <a:gd name="connsiteY1" fmla="*/ 8 h 9559"/>
                      <a:gd name="connsiteX2" fmla="*/ 10336 w 11928"/>
                      <a:gd name="connsiteY2" fmla="*/ 4559 h 9559"/>
                      <a:gd name="connsiteX3" fmla="*/ 11928 w 11928"/>
                      <a:gd name="connsiteY3" fmla="*/ 8906 h 9559"/>
                      <a:gd name="connsiteX4" fmla="*/ 3610 w 11928"/>
                      <a:gd name="connsiteY4" fmla="*/ 9559 h 9559"/>
                      <a:gd name="connsiteX5" fmla="*/ 1928 w 11928"/>
                      <a:gd name="connsiteY5" fmla="*/ 4559 h 9559"/>
                      <a:gd name="connsiteX6" fmla="*/ 237 w 11928"/>
                      <a:gd name="connsiteY6" fmla="*/ 3685 h 9559"/>
                      <a:gd name="connsiteX0" fmla="*/ 180 w 9981"/>
                      <a:gd name="connsiteY0" fmla="*/ 3855 h 9317"/>
                      <a:gd name="connsiteX1" fmla="*/ 9456 w 9981"/>
                      <a:gd name="connsiteY1" fmla="*/ 8 h 9317"/>
                      <a:gd name="connsiteX2" fmla="*/ 8646 w 9981"/>
                      <a:gd name="connsiteY2" fmla="*/ 4769 h 9317"/>
                      <a:gd name="connsiteX3" fmla="*/ 9981 w 9981"/>
                      <a:gd name="connsiteY3" fmla="*/ 9317 h 9317"/>
                      <a:gd name="connsiteX4" fmla="*/ 1355 w 9981"/>
                      <a:gd name="connsiteY4" fmla="*/ 5709 h 9317"/>
                      <a:gd name="connsiteX5" fmla="*/ 1597 w 9981"/>
                      <a:gd name="connsiteY5" fmla="*/ 4769 h 9317"/>
                      <a:gd name="connsiteX6" fmla="*/ 180 w 9981"/>
                      <a:gd name="connsiteY6" fmla="*/ 3855 h 9317"/>
                      <a:gd name="connsiteX0" fmla="*/ 4060 w 9069"/>
                      <a:gd name="connsiteY0" fmla="*/ 2674 h 10003"/>
                      <a:gd name="connsiteX1" fmla="*/ 8543 w 9069"/>
                      <a:gd name="connsiteY1" fmla="*/ 12 h 10003"/>
                      <a:gd name="connsiteX2" fmla="*/ 7731 w 9069"/>
                      <a:gd name="connsiteY2" fmla="*/ 5122 h 10003"/>
                      <a:gd name="connsiteX3" fmla="*/ 9069 w 9069"/>
                      <a:gd name="connsiteY3" fmla="*/ 10003 h 10003"/>
                      <a:gd name="connsiteX4" fmla="*/ 427 w 9069"/>
                      <a:gd name="connsiteY4" fmla="*/ 6131 h 10003"/>
                      <a:gd name="connsiteX5" fmla="*/ 669 w 9069"/>
                      <a:gd name="connsiteY5" fmla="*/ 5122 h 10003"/>
                      <a:gd name="connsiteX6" fmla="*/ 4060 w 9069"/>
                      <a:gd name="connsiteY6" fmla="*/ 2674 h 10003"/>
                      <a:gd name="connsiteX0" fmla="*/ 4476 w 9999"/>
                      <a:gd name="connsiteY0" fmla="*/ 2673 h 10000"/>
                      <a:gd name="connsiteX1" fmla="*/ 9419 w 9999"/>
                      <a:gd name="connsiteY1" fmla="*/ 12 h 10000"/>
                      <a:gd name="connsiteX2" fmla="*/ 8524 w 9999"/>
                      <a:gd name="connsiteY2" fmla="*/ 5120 h 10000"/>
                      <a:gd name="connsiteX3" fmla="*/ 9999 w 9999"/>
                      <a:gd name="connsiteY3" fmla="*/ 10000 h 10000"/>
                      <a:gd name="connsiteX4" fmla="*/ 470 w 9999"/>
                      <a:gd name="connsiteY4" fmla="*/ 6129 h 10000"/>
                      <a:gd name="connsiteX5" fmla="*/ 737 w 9999"/>
                      <a:gd name="connsiteY5" fmla="*/ 5120 h 10000"/>
                      <a:gd name="connsiteX6" fmla="*/ 4476 w 9999"/>
                      <a:gd name="connsiteY6" fmla="*/ 2673 h 10000"/>
                      <a:gd name="connsiteX0" fmla="*/ 4476 w 10000"/>
                      <a:gd name="connsiteY0" fmla="*/ 2680 h 10007"/>
                      <a:gd name="connsiteX1" fmla="*/ 9420 w 10000"/>
                      <a:gd name="connsiteY1" fmla="*/ 19 h 10007"/>
                      <a:gd name="connsiteX2" fmla="*/ 8525 w 10000"/>
                      <a:gd name="connsiteY2" fmla="*/ 5127 h 10007"/>
                      <a:gd name="connsiteX3" fmla="*/ 10000 w 10000"/>
                      <a:gd name="connsiteY3" fmla="*/ 10007 h 10007"/>
                      <a:gd name="connsiteX4" fmla="*/ 470 w 10000"/>
                      <a:gd name="connsiteY4" fmla="*/ 6136 h 10007"/>
                      <a:gd name="connsiteX5" fmla="*/ 737 w 10000"/>
                      <a:gd name="connsiteY5" fmla="*/ 5127 h 10007"/>
                      <a:gd name="connsiteX6" fmla="*/ 4476 w 10000"/>
                      <a:gd name="connsiteY6" fmla="*/ 2680 h 10007"/>
                      <a:gd name="connsiteX0" fmla="*/ 3740 w 9264"/>
                      <a:gd name="connsiteY0" fmla="*/ 2680 h 10007"/>
                      <a:gd name="connsiteX1" fmla="*/ 8684 w 9264"/>
                      <a:gd name="connsiteY1" fmla="*/ 19 h 10007"/>
                      <a:gd name="connsiteX2" fmla="*/ 7789 w 9264"/>
                      <a:gd name="connsiteY2" fmla="*/ 5127 h 10007"/>
                      <a:gd name="connsiteX3" fmla="*/ 9264 w 9264"/>
                      <a:gd name="connsiteY3" fmla="*/ 10007 h 10007"/>
                      <a:gd name="connsiteX4" fmla="*/ 3959 w 9264"/>
                      <a:gd name="connsiteY4" fmla="*/ 8009 h 10007"/>
                      <a:gd name="connsiteX5" fmla="*/ 1 w 9264"/>
                      <a:gd name="connsiteY5" fmla="*/ 5127 h 10007"/>
                      <a:gd name="connsiteX6" fmla="*/ 3740 w 9264"/>
                      <a:gd name="connsiteY6" fmla="*/ 2680 h 10007"/>
                      <a:gd name="connsiteX0" fmla="*/ 4037 w 10000"/>
                      <a:gd name="connsiteY0" fmla="*/ 2678 h 10000"/>
                      <a:gd name="connsiteX1" fmla="*/ 9374 w 10000"/>
                      <a:gd name="connsiteY1" fmla="*/ 19 h 10000"/>
                      <a:gd name="connsiteX2" fmla="*/ 8408 w 10000"/>
                      <a:gd name="connsiteY2" fmla="*/ 5123 h 10000"/>
                      <a:gd name="connsiteX3" fmla="*/ 10000 w 10000"/>
                      <a:gd name="connsiteY3" fmla="*/ 10000 h 10000"/>
                      <a:gd name="connsiteX4" fmla="*/ 4274 w 10000"/>
                      <a:gd name="connsiteY4" fmla="*/ 8003 h 10000"/>
                      <a:gd name="connsiteX5" fmla="*/ 1 w 10000"/>
                      <a:gd name="connsiteY5" fmla="*/ 5123 h 10000"/>
                      <a:gd name="connsiteX6" fmla="*/ 4037 w 10000"/>
                      <a:gd name="connsiteY6" fmla="*/ 2678 h 10000"/>
                      <a:gd name="connsiteX0" fmla="*/ 4037 w 10000"/>
                      <a:gd name="connsiteY0" fmla="*/ 2678 h 10000"/>
                      <a:gd name="connsiteX1" fmla="*/ 9374 w 10000"/>
                      <a:gd name="connsiteY1" fmla="*/ 19 h 10000"/>
                      <a:gd name="connsiteX2" fmla="*/ 8408 w 10000"/>
                      <a:gd name="connsiteY2" fmla="*/ 5123 h 10000"/>
                      <a:gd name="connsiteX3" fmla="*/ 10000 w 10000"/>
                      <a:gd name="connsiteY3" fmla="*/ 10000 h 10000"/>
                      <a:gd name="connsiteX4" fmla="*/ 4274 w 10000"/>
                      <a:gd name="connsiteY4" fmla="*/ 8003 h 10000"/>
                      <a:gd name="connsiteX5" fmla="*/ 1 w 10000"/>
                      <a:gd name="connsiteY5" fmla="*/ 5123 h 10000"/>
                      <a:gd name="connsiteX6" fmla="*/ 4037 w 10000"/>
                      <a:gd name="connsiteY6" fmla="*/ 2678 h 10000"/>
                      <a:gd name="connsiteX0" fmla="*/ 4037 w 10000"/>
                      <a:gd name="connsiteY0" fmla="*/ 2659 h 9981"/>
                      <a:gd name="connsiteX1" fmla="*/ 9374 w 10000"/>
                      <a:gd name="connsiteY1" fmla="*/ 0 h 9981"/>
                      <a:gd name="connsiteX2" fmla="*/ 8408 w 10000"/>
                      <a:gd name="connsiteY2" fmla="*/ 5104 h 9981"/>
                      <a:gd name="connsiteX3" fmla="*/ 10000 w 10000"/>
                      <a:gd name="connsiteY3" fmla="*/ 9981 h 9981"/>
                      <a:gd name="connsiteX4" fmla="*/ 4274 w 10000"/>
                      <a:gd name="connsiteY4" fmla="*/ 7984 h 9981"/>
                      <a:gd name="connsiteX5" fmla="*/ 1 w 10000"/>
                      <a:gd name="connsiteY5" fmla="*/ 5104 h 9981"/>
                      <a:gd name="connsiteX6" fmla="*/ 4037 w 10000"/>
                      <a:gd name="connsiteY6" fmla="*/ 2659 h 9981"/>
                      <a:gd name="connsiteX0" fmla="*/ 4037 w 10000"/>
                      <a:gd name="connsiteY0" fmla="*/ 2827 h 10163"/>
                      <a:gd name="connsiteX1" fmla="*/ 9162 w 10000"/>
                      <a:gd name="connsiteY1" fmla="*/ 0 h 10163"/>
                      <a:gd name="connsiteX2" fmla="*/ 8408 w 10000"/>
                      <a:gd name="connsiteY2" fmla="*/ 5277 h 10163"/>
                      <a:gd name="connsiteX3" fmla="*/ 10000 w 10000"/>
                      <a:gd name="connsiteY3" fmla="*/ 10163 h 10163"/>
                      <a:gd name="connsiteX4" fmla="*/ 4274 w 10000"/>
                      <a:gd name="connsiteY4" fmla="*/ 8162 h 10163"/>
                      <a:gd name="connsiteX5" fmla="*/ 1 w 10000"/>
                      <a:gd name="connsiteY5" fmla="*/ 5277 h 10163"/>
                      <a:gd name="connsiteX6" fmla="*/ 4037 w 10000"/>
                      <a:gd name="connsiteY6" fmla="*/ 2827 h 10163"/>
                      <a:gd name="connsiteX0" fmla="*/ 4037 w 10000"/>
                      <a:gd name="connsiteY0" fmla="*/ 2827 h 10163"/>
                      <a:gd name="connsiteX1" fmla="*/ 9162 w 10000"/>
                      <a:gd name="connsiteY1" fmla="*/ 0 h 10163"/>
                      <a:gd name="connsiteX2" fmla="*/ 8408 w 10000"/>
                      <a:gd name="connsiteY2" fmla="*/ 5277 h 10163"/>
                      <a:gd name="connsiteX3" fmla="*/ 10000 w 10000"/>
                      <a:gd name="connsiteY3" fmla="*/ 10163 h 10163"/>
                      <a:gd name="connsiteX4" fmla="*/ 4274 w 10000"/>
                      <a:gd name="connsiteY4" fmla="*/ 8162 h 10163"/>
                      <a:gd name="connsiteX5" fmla="*/ 1 w 10000"/>
                      <a:gd name="connsiteY5" fmla="*/ 5277 h 10163"/>
                      <a:gd name="connsiteX6" fmla="*/ 4037 w 10000"/>
                      <a:gd name="connsiteY6" fmla="*/ 2827 h 10163"/>
                      <a:gd name="connsiteX0" fmla="*/ 4037 w 10387"/>
                      <a:gd name="connsiteY0" fmla="*/ 2827 h 10352"/>
                      <a:gd name="connsiteX1" fmla="*/ 9162 w 10387"/>
                      <a:gd name="connsiteY1" fmla="*/ 0 h 10352"/>
                      <a:gd name="connsiteX2" fmla="*/ 8408 w 10387"/>
                      <a:gd name="connsiteY2" fmla="*/ 5277 h 10352"/>
                      <a:gd name="connsiteX3" fmla="*/ 10000 w 10387"/>
                      <a:gd name="connsiteY3" fmla="*/ 10163 h 10352"/>
                      <a:gd name="connsiteX4" fmla="*/ 4274 w 10387"/>
                      <a:gd name="connsiteY4" fmla="*/ 8162 h 10352"/>
                      <a:gd name="connsiteX5" fmla="*/ 1 w 10387"/>
                      <a:gd name="connsiteY5" fmla="*/ 5277 h 10352"/>
                      <a:gd name="connsiteX6" fmla="*/ 4037 w 10387"/>
                      <a:gd name="connsiteY6" fmla="*/ 2827 h 10352"/>
                      <a:gd name="connsiteX0" fmla="*/ 4037 w 10351"/>
                      <a:gd name="connsiteY0" fmla="*/ 2827 h 10445"/>
                      <a:gd name="connsiteX1" fmla="*/ 9162 w 10351"/>
                      <a:gd name="connsiteY1" fmla="*/ 0 h 10445"/>
                      <a:gd name="connsiteX2" fmla="*/ 8408 w 10351"/>
                      <a:gd name="connsiteY2" fmla="*/ 5277 h 10445"/>
                      <a:gd name="connsiteX3" fmla="*/ 10000 w 10351"/>
                      <a:gd name="connsiteY3" fmla="*/ 10163 h 10445"/>
                      <a:gd name="connsiteX4" fmla="*/ 4274 w 10351"/>
                      <a:gd name="connsiteY4" fmla="*/ 8162 h 10445"/>
                      <a:gd name="connsiteX5" fmla="*/ 1 w 10351"/>
                      <a:gd name="connsiteY5" fmla="*/ 5277 h 10445"/>
                      <a:gd name="connsiteX6" fmla="*/ 4037 w 10351"/>
                      <a:gd name="connsiteY6" fmla="*/ 2827 h 10445"/>
                      <a:gd name="connsiteX0" fmla="*/ 4037 w 10351"/>
                      <a:gd name="connsiteY0" fmla="*/ 3082 h 10700"/>
                      <a:gd name="connsiteX1" fmla="*/ 9162 w 10351"/>
                      <a:gd name="connsiteY1" fmla="*/ 255 h 10700"/>
                      <a:gd name="connsiteX2" fmla="*/ 8408 w 10351"/>
                      <a:gd name="connsiteY2" fmla="*/ 5532 h 10700"/>
                      <a:gd name="connsiteX3" fmla="*/ 10000 w 10351"/>
                      <a:gd name="connsiteY3" fmla="*/ 10418 h 10700"/>
                      <a:gd name="connsiteX4" fmla="*/ 4274 w 10351"/>
                      <a:gd name="connsiteY4" fmla="*/ 8417 h 10700"/>
                      <a:gd name="connsiteX5" fmla="*/ 1 w 10351"/>
                      <a:gd name="connsiteY5" fmla="*/ 5532 h 10700"/>
                      <a:gd name="connsiteX6" fmla="*/ 4037 w 10351"/>
                      <a:gd name="connsiteY6" fmla="*/ 3082 h 10700"/>
                      <a:gd name="connsiteX0" fmla="*/ 4037 w 10377"/>
                      <a:gd name="connsiteY0" fmla="*/ 3014 h 10551"/>
                      <a:gd name="connsiteX1" fmla="*/ 9162 w 10377"/>
                      <a:gd name="connsiteY1" fmla="*/ 187 h 10551"/>
                      <a:gd name="connsiteX2" fmla="*/ 8408 w 10377"/>
                      <a:gd name="connsiteY2" fmla="*/ 5464 h 10551"/>
                      <a:gd name="connsiteX3" fmla="*/ 10000 w 10377"/>
                      <a:gd name="connsiteY3" fmla="*/ 10350 h 10551"/>
                      <a:gd name="connsiteX4" fmla="*/ 4274 w 10377"/>
                      <a:gd name="connsiteY4" fmla="*/ 8349 h 10551"/>
                      <a:gd name="connsiteX5" fmla="*/ 1 w 10377"/>
                      <a:gd name="connsiteY5" fmla="*/ 5464 h 10551"/>
                      <a:gd name="connsiteX6" fmla="*/ 4037 w 10377"/>
                      <a:gd name="connsiteY6" fmla="*/ 3014 h 10551"/>
                      <a:gd name="connsiteX0" fmla="*/ 4037 w 10358"/>
                      <a:gd name="connsiteY0" fmla="*/ 3019 h 10549"/>
                      <a:gd name="connsiteX1" fmla="*/ 9162 w 10358"/>
                      <a:gd name="connsiteY1" fmla="*/ 192 h 10549"/>
                      <a:gd name="connsiteX2" fmla="*/ 8196 w 10358"/>
                      <a:gd name="connsiteY2" fmla="*/ 5306 h 10549"/>
                      <a:gd name="connsiteX3" fmla="*/ 10000 w 10358"/>
                      <a:gd name="connsiteY3" fmla="*/ 10355 h 10549"/>
                      <a:gd name="connsiteX4" fmla="*/ 4274 w 10358"/>
                      <a:gd name="connsiteY4" fmla="*/ 8354 h 10549"/>
                      <a:gd name="connsiteX5" fmla="*/ 1 w 10358"/>
                      <a:gd name="connsiteY5" fmla="*/ 5469 h 10549"/>
                      <a:gd name="connsiteX6" fmla="*/ 4037 w 10358"/>
                      <a:gd name="connsiteY6" fmla="*/ 3019 h 10549"/>
                      <a:gd name="connsiteX0" fmla="*/ 4037 w 10358"/>
                      <a:gd name="connsiteY0" fmla="*/ 3019 h 10549"/>
                      <a:gd name="connsiteX1" fmla="*/ 9162 w 10358"/>
                      <a:gd name="connsiteY1" fmla="*/ 192 h 10549"/>
                      <a:gd name="connsiteX2" fmla="*/ 8196 w 10358"/>
                      <a:gd name="connsiteY2" fmla="*/ 5306 h 10549"/>
                      <a:gd name="connsiteX3" fmla="*/ 10000 w 10358"/>
                      <a:gd name="connsiteY3" fmla="*/ 10355 h 10549"/>
                      <a:gd name="connsiteX4" fmla="*/ 4274 w 10358"/>
                      <a:gd name="connsiteY4" fmla="*/ 8354 h 10549"/>
                      <a:gd name="connsiteX5" fmla="*/ 1 w 10358"/>
                      <a:gd name="connsiteY5" fmla="*/ 5469 h 10549"/>
                      <a:gd name="connsiteX6" fmla="*/ 4037 w 10358"/>
                      <a:gd name="connsiteY6" fmla="*/ 3019 h 10549"/>
                      <a:gd name="connsiteX0" fmla="*/ 1076 w 7397"/>
                      <a:gd name="connsiteY0" fmla="*/ 3019 h 10549"/>
                      <a:gd name="connsiteX1" fmla="*/ 6201 w 7397"/>
                      <a:gd name="connsiteY1" fmla="*/ 192 h 10549"/>
                      <a:gd name="connsiteX2" fmla="*/ 5235 w 7397"/>
                      <a:gd name="connsiteY2" fmla="*/ 5306 h 10549"/>
                      <a:gd name="connsiteX3" fmla="*/ 7039 w 7397"/>
                      <a:gd name="connsiteY3" fmla="*/ 10355 h 10549"/>
                      <a:gd name="connsiteX4" fmla="*/ 1313 w 7397"/>
                      <a:gd name="connsiteY4" fmla="*/ 8354 h 10549"/>
                      <a:gd name="connsiteX5" fmla="*/ 646 w 7397"/>
                      <a:gd name="connsiteY5" fmla="*/ 5714 h 10549"/>
                      <a:gd name="connsiteX6" fmla="*/ 1076 w 7397"/>
                      <a:gd name="connsiteY6" fmla="*/ 3019 h 10549"/>
                      <a:gd name="connsiteX0" fmla="*/ 4617 w 10151"/>
                      <a:gd name="connsiteY0" fmla="*/ 2939 h 10000"/>
                      <a:gd name="connsiteX1" fmla="*/ 8534 w 10151"/>
                      <a:gd name="connsiteY1" fmla="*/ 182 h 10000"/>
                      <a:gd name="connsiteX2" fmla="*/ 7228 w 10151"/>
                      <a:gd name="connsiteY2" fmla="*/ 5030 h 10000"/>
                      <a:gd name="connsiteX3" fmla="*/ 9667 w 10151"/>
                      <a:gd name="connsiteY3" fmla="*/ 9816 h 10000"/>
                      <a:gd name="connsiteX4" fmla="*/ 1926 w 10151"/>
                      <a:gd name="connsiteY4" fmla="*/ 7919 h 10000"/>
                      <a:gd name="connsiteX5" fmla="*/ 1024 w 10151"/>
                      <a:gd name="connsiteY5" fmla="*/ 5417 h 10000"/>
                      <a:gd name="connsiteX6" fmla="*/ 4617 w 10151"/>
                      <a:gd name="connsiteY6" fmla="*/ 2939 h 10000"/>
                      <a:gd name="connsiteX0" fmla="*/ 3595 w 9129"/>
                      <a:gd name="connsiteY0" fmla="*/ 2939 h 10000"/>
                      <a:gd name="connsiteX1" fmla="*/ 7512 w 9129"/>
                      <a:gd name="connsiteY1" fmla="*/ 182 h 10000"/>
                      <a:gd name="connsiteX2" fmla="*/ 6206 w 9129"/>
                      <a:gd name="connsiteY2" fmla="*/ 5030 h 10000"/>
                      <a:gd name="connsiteX3" fmla="*/ 8645 w 9129"/>
                      <a:gd name="connsiteY3" fmla="*/ 9816 h 10000"/>
                      <a:gd name="connsiteX4" fmla="*/ 3485 w 9129"/>
                      <a:gd name="connsiteY4" fmla="*/ 7455 h 10000"/>
                      <a:gd name="connsiteX5" fmla="*/ 2 w 9129"/>
                      <a:gd name="connsiteY5" fmla="*/ 5417 h 10000"/>
                      <a:gd name="connsiteX6" fmla="*/ 3595 w 9129"/>
                      <a:gd name="connsiteY6" fmla="*/ 2939 h 10000"/>
                      <a:gd name="connsiteX0" fmla="*/ 3315 w 10005"/>
                      <a:gd name="connsiteY0" fmla="*/ 3403 h 10000"/>
                      <a:gd name="connsiteX1" fmla="*/ 8234 w 10005"/>
                      <a:gd name="connsiteY1" fmla="*/ 182 h 10000"/>
                      <a:gd name="connsiteX2" fmla="*/ 6803 w 10005"/>
                      <a:gd name="connsiteY2" fmla="*/ 5030 h 10000"/>
                      <a:gd name="connsiteX3" fmla="*/ 9475 w 10005"/>
                      <a:gd name="connsiteY3" fmla="*/ 9816 h 10000"/>
                      <a:gd name="connsiteX4" fmla="*/ 3823 w 10005"/>
                      <a:gd name="connsiteY4" fmla="*/ 7455 h 10000"/>
                      <a:gd name="connsiteX5" fmla="*/ 7 w 10005"/>
                      <a:gd name="connsiteY5" fmla="*/ 5417 h 10000"/>
                      <a:gd name="connsiteX6" fmla="*/ 3315 w 10005"/>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4746 w 11436"/>
                      <a:gd name="connsiteY0" fmla="*/ 3403 h 10000"/>
                      <a:gd name="connsiteX1" fmla="*/ 9665 w 11436"/>
                      <a:gd name="connsiteY1" fmla="*/ 182 h 10000"/>
                      <a:gd name="connsiteX2" fmla="*/ 8234 w 11436"/>
                      <a:gd name="connsiteY2" fmla="*/ 5030 h 10000"/>
                      <a:gd name="connsiteX3" fmla="*/ 10906 w 11436"/>
                      <a:gd name="connsiteY3" fmla="*/ 9816 h 10000"/>
                      <a:gd name="connsiteX4" fmla="*/ 5254 w 11436"/>
                      <a:gd name="connsiteY4" fmla="*/ 7455 h 10000"/>
                      <a:gd name="connsiteX5" fmla="*/ 1438 w 11436"/>
                      <a:gd name="connsiteY5" fmla="*/ 5417 h 10000"/>
                      <a:gd name="connsiteX6" fmla="*/ 4746 w 11436"/>
                      <a:gd name="connsiteY6" fmla="*/ 3403 h 10000"/>
                      <a:gd name="connsiteX0" fmla="*/ 3325 w 10015"/>
                      <a:gd name="connsiteY0" fmla="*/ 3403 h 10000"/>
                      <a:gd name="connsiteX1" fmla="*/ 8244 w 10015"/>
                      <a:gd name="connsiteY1" fmla="*/ 182 h 10000"/>
                      <a:gd name="connsiteX2" fmla="*/ 6813 w 10015"/>
                      <a:gd name="connsiteY2" fmla="*/ 5030 h 10000"/>
                      <a:gd name="connsiteX3" fmla="*/ 9485 w 10015"/>
                      <a:gd name="connsiteY3" fmla="*/ 9816 h 10000"/>
                      <a:gd name="connsiteX4" fmla="*/ 3833 w 10015"/>
                      <a:gd name="connsiteY4" fmla="*/ 7455 h 10000"/>
                      <a:gd name="connsiteX5" fmla="*/ 17 w 10015"/>
                      <a:gd name="connsiteY5" fmla="*/ 5417 h 10000"/>
                      <a:gd name="connsiteX6" fmla="*/ 3325 w 10015"/>
                      <a:gd name="connsiteY6" fmla="*/ 3403 h 10000"/>
                      <a:gd name="connsiteX0" fmla="*/ 3325 w 10833"/>
                      <a:gd name="connsiteY0" fmla="*/ 3398 h 10001"/>
                      <a:gd name="connsiteX1" fmla="*/ 8244 w 10833"/>
                      <a:gd name="connsiteY1" fmla="*/ 177 h 10001"/>
                      <a:gd name="connsiteX2" fmla="*/ 10582 w 10833"/>
                      <a:gd name="connsiteY2" fmla="*/ 5180 h 10001"/>
                      <a:gd name="connsiteX3" fmla="*/ 9485 w 10833"/>
                      <a:gd name="connsiteY3" fmla="*/ 9811 h 10001"/>
                      <a:gd name="connsiteX4" fmla="*/ 3833 w 10833"/>
                      <a:gd name="connsiteY4" fmla="*/ 7450 h 10001"/>
                      <a:gd name="connsiteX5" fmla="*/ 17 w 10833"/>
                      <a:gd name="connsiteY5" fmla="*/ 5412 h 10001"/>
                      <a:gd name="connsiteX6" fmla="*/ 3325 w 10833"/>
                      <a:gd name="connsiteY6" fmla="*/ 3398 h 10001"/>
                      <a:gd name="connsiteX0" fmla="*/ 3325 w 10833"/>
                      <a:gd name="connsiteY0" fmla="*/ 3388 h 9980"/>
                      <a:gd name="connsiteX1" fmla="*/ 8244 w 10833"/>
                      <a:gd name="connsiteY1" fmla="*/ 167 h 9980"/>
                      <a:gd name="connsiteX2" fmla="*/ 10582 w 10833"/>
                      <a:gd name="connsiteY2" fmla="*/ 5170 h 9980"/>
                      <a:gd name="connsiteX3" fmla="*/ 9485 w 10833"/>
                      <a:gd name="connsiteY3" fmla="*/ 9801 h 9980"/>
                      <a:gd name="connsiteX4" fmla="*/ 3833 w 10833"/>
                      <a:gd name="connsiteY4" fmla="*/ 7440 h 9980"/>
                      <a:gd name="connsiteX5" fmla="*/ 17 w 10833"/>
                      <a:gd name="connsiteY5" fmla="*/ 5402 h 9980"/>
                      <a:gd name="connsiteX6" fmla="*/ 3325 w 10833"/>
                      <a:gd name="connsiteY6" fmla="*/ 3388 h 9980"/>
                      <a:gd name="connsiteX0" fmla="*/ 3069 w 10000"/>
                      <a:gd name="connsiteY0" fmla="*/ 3228 h 9833"/>
                      <a:gd name="connsiteX1" fmla="*/ 7610 w 10000"/>
                      <a:gd name="connsiteY1" fmla="*/ 0 h 9833"/>
                      <a:gd name="connsiteX2" fmla="*/ 9768 w 10000"/>
                      <a:gd name="connsiteY2" fmla="*/ 5013 h 9833"/>
                      <a:gd name="connsiteX3" fmla="*/ 8756 w 10000"/>
                      <a:gd name="connsiteY3" fmla="*/ 9654 h 9833"/>
                      <a:gd name="connsiteX4" fmla="*/ 3538 w 10000"/>
                      <a:gd name="connsiteY4" fmla="*/ 7288 h 9833"/>
                      <a:gd name="connsiteX5" fmla="*/ 16 w 10000"/>
                      <a:gd name="connsiteY5" fmla="*/ 5246 h 9833"/>
                      <a:gd name="connsiteX6" fmla="*/ 3069 w 10000"/>
                      <a:gd name="connsiteY6" fmla="*/ 3228 h 9833"/>
                      <a:gd name="connsiteX0" fmla="*/ 3069 w 9781"/>
                      <a:gd name="connsiteY0" fmla="*/ 3283 h 9818"/>
                      <a:gd name="connsiteX1" fmla="*/ 7610 w 9781"/>
                      <a:gd name="connsiteY1" fmla="*/ 0 h 9818"/>
                      <a:gd name="connsiteX2" fmla="*/ 9768 w 9781"/>
                      <a:gd name="connsiteY2" fmla="*/ 5098 h 9818"/>
                      <a:gd name="connsiteX3" fmla="*/ 8756 w 9781"/>
                      <a:gd name="connsiteY3" fmla="*/ 9818 h 9818"/>
                      <a:gd name="connsiteX4" fmla="*/ 3538 w 9781"/>
                      <a:gd name="connsiteY4" fmla="*/ 7412 h 9818"/>
                      <a:gd name="connsiteX5" fmla="*/ 16 w 9781"/>
                      <a:gd name="connsiteY5" fmla="*/ 5335 h 9818"/>
                      <a:gd name="connsiteX6" fmla="*/ 3069 w 9781"/>
                      <a:gd name="connsiteY6" fmla="*/ 3283 h 9818"/>
                      <a:gd name="connsiteX0" fmla="*/ 3138 w 10049"/>
                      <a:gd name="connsiteY0" fmla="*/ 3264 h 9920"/>
                      <a:gd name="connsiteX1" fmla="*/ 7928 w 10049"/>
                      <a:gd name="connsiteY1" fmla="*/ 0 h 9920"/>
                      <a:gd name="connsiteX2" fmla="*/ 9987 w 10049"/>
                      <a:gd name="connsiteY2" fmla="*/ 5113 h 9920"/>
                      <a:gd name="connsiteX3" fmla="*/ 8952 w 10049"/>
                      <a:gd name="connsiteY3" fmla="*/ 9920 h 9920"/>
                      <a:gd name="connsiteX4" fmla="*/ 3617 w 10049"/>
                      <a:gd name="connsiteY4" fmla="*/ 7469 h 9920"/>
                      <a:gd name="connsiteX5" fmla="*/ 16 w 10049"/>
                      <a:gd name="connsiteY5" fmla="*/ 5354 h 9920"/>
                      <a:gd name="connsiteX6" fmla="*/ 3138 w 10049"/>
                      <a:gd name="connsiteY6" fmla="*/ 3264 h 9920"/>
                      <a:gd name="connsiteX0" fmla="*/ 5554 w 10070"/>
                      <a:gd name="connsiteY0" fmla="*/ 2239 h 10000"/>
                      <a:gd name="connsiteX1" fmla="*/ 7960 w 10070"/>
                      <a:gd name="connsiteY1" fmla="*/ 0 h 10000"/>
                      <a:gd name="connsiteX2" fmla="*/ 10009 w 10070"/>
                      <a:gd name="connsiteY2" fmla="*/ 5154 h 10000"/>
                      <a:gd name="connsiteX3" fmla="*/ 8979 w 10070"/>
                      <a:gd name="connsiteY3" fmla="*/ 10000 h 10000"/>
                      <a:gd name="connsiteX4" fmla="*/ 3670 w 10070"/>
                      <a:gd name="connsiteY4" fmla="*/ 7529 h 10000"/>
                      <a:gd name="connsiteX5" fmla="*/ 87 w 10070"/>
                      <a:gd name="connsiteY5" fmla="*/ 5397 h 10000"/>
                      <a:gd name="connsiteX6" fmla="*/ 5554 w 10070"/>
                      <a:gd name="connsiteY6" fmla="*/ 2239 h 10000"/>
                      <a:gd name="connsiteX0" fmla="*/ 5554 w 10070"/>
                      <a:gd name="connsiteY0" fmla="*/ 2239 h 10000"/>
                      <a:gd name="connsiteX1" fmla="*/ 7960 w 10070"/>
                      <a:gd name="connsiteY1" fmla="*/ 0 h 10000"/>
                      <a:gd name="connsiteX2" fmla="*/ 10009 w 10070"/>
                      <a:gd name="connsiteY2" fmla="*/ 5154 h 10000"/>
                      <a:gd name="connsiteX3" fmla="*/ 8979 w 10070"/>
                      <a:gd name="connsiteY3" fmla="*/ 10000 h 10000"/>
                      <a:gd name="connsiteX4" fmla="*/ 3670 w 10070"/>
                      <a:gd name="connsiteY4" fmla="*/ 7529 h 10000"/>
                      <a:gd name="connsiteX5" fmla="*/ 87 w 10070"/>
                      <a:gd name="connsiteY5" fmla="*/ 5397 h 10000"/>
                      <a:gd name="connsiteX6" fmla="*/ 5554 w 10070"/>
                      <a:gd name="connsiteY6" fmla="*/ 2239 h 10000"/>
                      <a:gd name="connsiteX0" fmla="*/ 5086 w 10045"/>
                      <a:gd name="connsiteY0" fmla="*/ 2239 h 10000"/>
                      <a:gd name="connsiteX1" fmla="*/ 7935 w 10045"/>
                      <a:gd name="connsiteY1" fmla="*/ 0 h 10000"/>
                      <a:gd name="connsiteX2" fmla="*/ 9984 w 10045"/>
                      <a:gd name="connsiteY2" fmla="*/ 5154 h 10000"/>
                      <a:gd name="connsiteX3" fmla="*/ 8954 w 10045"/>
                      <a:gd name="connsiteY3" fmla="*/ 10000 h 10000"/>
                      <a:gd name="connsiteX4" fmla="*/ 3645 w 10045"/>
                      <a:gd name="connsiteY4" fmla="*/ 7529 h 10000"/>
                      <a:gd name="connsiteX5" fmla="*/ 62 w 10045"/>
                      <a:gd name="connsiteY5" fmla="*/ 5397 h 10000"/>
                      <a:gd name="connsiteX6" fmla="*/ 5086 w 10045"/>
                      <a:gd name="connsiteY6" fmla="*/ 2239 h 10000"/>
                      <a:gd name="connsiteX0" fmla="*/ 5086 w 10045"/>
                      <a:gd name="connsiteY0" fmla="*/ 2239 h 10000"/>
                      <a:gd name="connsiteX1" fmla="*/ 7935 w 10045"/>
                      <a:gd name="connsiteY1" fmla="*/ 0 h 10000"/>
                      <a:gd name="connsiteX2" fmla="*/ 9984 w 10045"/>
                      <a:gd name="connsiteY2" fmla="*/ 5154 h 10000"/>
                      <a:gd name="connsiteX3" fmla="*/ 8954 w 10045"/>
                      <a:gd name="connsiteY3" fmla="*/ 10000 h 10000"/>
                      <a:gd name="connsiteX4" fmla="*/ 3645 w 10045"/>
                      <a:gd name="connsiteY4" fmla="*/ 7529 h 10000"/>
                      <a:gd name="connsiteX5" fmla="*/ 62 w 10045"/>
                      <a:gd name="connsiteY5" fmla="*/ 5397 h 10000"/>
                      <a:gd name="connsiteX6" fmla="*/ 5086 w 10045"/>
                      <a:gd name="connsiteY6" fmla="*/ 2239 h 10000"/>
                      <a:gd name="connsiteX0" fmla="*/ 5035 w 9994"/>
                      <a:gd name="connsiteY0" fmla="*/ 2239 h 10000"/>
                      <a:gd name="connsiteX1" fmla="*/ 7884 w 9994"/>
                      <a:gd name="connsiteY1" fmla="*/ 0 h 10000"/>
                      <a:gd name="connsiteX2" fmla="*/ 9933 w 9994"/>
                      <a:gd name="connsiteY2" fmla="*/ 5154 h 10000"/>
                      <a:gd name="connsiteX3" fmla="*/ 8903 w 9994"/>
                      <a:gd name="connsiteY3" fmla="*/ 10000 h 10000"/>
                      <a:gd name="connsiteX4" fmla="*/ 6101 w 9994"/>
                      <a:gd name="connsiteY4" fmla="*/ 8823 h 10000"/>
                      <a:gd name="connsiteX5" fmla="*/ 11 w 9994"/>
                      <a:gd name="connsiteY5" fmla="*/ 5397 h 10000"/>
                      <a:gd name="connsiteX6" fmla="*/ 5035 w 9994"/>
                      <a:gd name="connsiteY6" fmla="*/ 2239 h 10000"/>
                      <a:gd name="connsiteX0" fmla="*/ 5038 w 10000"/>
                      <a:gd name="connsiteY0" fmla="*/ 2239 h 10000"/>
                      <a:gd name="connsiteX1" fmla="*/ 7889 w 10000"/>
                      <a:gd name="connsiteY1" fmla="*/ 0 h 10000"/>
                      <a:gd name="connsiteX2" fmla="*/ 9939 w 10000"/>
                      <a:gd name="connsiteY2" fmla="*/ 5154 h 10000"/>
                      <a:gd name="connsiteX3" fmla="*/ 8908 w 10000"/>
                      <a:gd name="connsiteY3" fmla="*/ 10000 h 10000"/>
                      <a:gd name="connsiteX4" fmla="*/ 6105 w 10000"/>
                      <a:gd name="connsiteY4" fmla="*/ 8823 h 10000"/>
                      <a:gd name="connsiteX5" fmla="*/ 11 w 10000"/>
                      <a:gd name="connsiteY5" fmla="*/ 5397 h 10000"/>
                      <a:gd name="connsiteX6" fmla="*/ 5038 w 10000"/>
                      <a:gd name="connsiteY6" fmla="*/ 2239 h 10000"/>
                      <a:gd name="connsiteX0" fmla="*/ 5038 w 10000"/>
                      <a:gd name="connsiteY0" fmla="*/ 2239 h 10000"/>
                      <a:gd name="connsiteX1" fmla="*/ 7889 w 10000"/>
                      <a:gd name="connsiteY1" fmla="*/ 0 h 10000"/>
                      <a:gd name="connsiteX2" fmla="*/ 9939 w 10000"/>
                      <a:gd name="connsiteY2" fmla="*/ 5154 h 10000"/>
                      <a:gd name="connsiteX3" fmla="*/ 8908 w 10000"/>
                      <a:gd name="connsiteY3" fmla="*/ 10000 h 10000"/>
                      <a:gd name="connsiteX4" fmla="*/ 6105 w 10000"/>
                      <a:gd name="connsiteY4" fmla="*/ 8823 h 10000"/>
                      <a:gd name="connsiteX5" fmla="*/ 11 w 10000"/>
                      <a:gd name="connsiteY5" fmla="*/ 5397 h 10000"/>
                      <a:gd name="connsiteX6" fmla="*/ 5038 w 10000"/>
                      <a:gd name="connsiteY6" fmla="*/ 2239 h 10000"/>
                      <a:gd name="connsiteX0" fmla="*/ 5038 w 10000"/>
                      <a:gd name="connsiteY0" fmla="*/ 2239 h 10000"/>
                      <a:gd name="connsiteX1" fmla="*/ 7889 w 10000"/>
                      <a:gd name="connsiteY1" fmla="*/ 0 h 10000"/>
                      <a:gd name="connsiteX2" fmla="*/ 9939 w 10000"/>
                      <a:gd name="connsiteY2" fmla="*/ 5154 h 10000"/>
                      <a:gd name="connsiteX3" fmla="*/ 8908 w 10000"/>
                      <a:gd name="connsiteY3" fmla="*/ 10000 h 10000"/>
                      <a:gd name="connsiteX4" fmla="*/ 6105 w 10000"/>
                      <a:gd name="connsiteY4" fmla="*/ 8823 h 10000"/>
                      <a:gd name="connsiteX5" fmla="*/ 11 w 10000"/>
                      <a:gd name="connsiteY5" fmla="*/ 5397 h 10000"/>
                      <a:gd name="connsiteX6" fmla="*/ 5038 w 10000"/>
                      <a:gd name="connsiteY6" fmla="*/ 2239 h 10000"/>
                      <a:gd name="connsiteX0" fmla="*/ 4750 w 10007"/>
                      <a:gd name="connsiteY0" fmla="*/ 2158 h 10000"/>
                      <a:gd name="connsiteX1" fmla="*/ 7896 w 10007"/>
                      <a:gd name="connsiteY1" fmla="*/ 0 h 10000"/>
                      <a:gd name="connsiteX2" fmla="*/ 9946 w 10007"/>
                      <a:gd name="connsiteY2" fmla="*/ 5154 h 10000"/>
                      <a:gd name="connsiteX3" fmla="*/ 8915 w 10007"/>
                      <a:gd name="connsiteY3" fmla="*/ 10000 h 10000"/>
                      <a:gd name="connsiteX4" fmla="*/ 6112 w 10007"/>
                      <a:gd name="connsiteY4" fmla="*/ 8823 h 10000"/>
                      <a:gd name="connsiteX5" fmla="*/ 18 w 10007"/>
                      <a:gd name="connsiteY5" fmla="*/ 5397 h 10000"/>
                      <a:gd name="connsiteX6" fmla="*/ 4750 w 10007"/>
                      <a:gd name="connsiteY6" fmla="*/ 2158 h 10000"/>
                      <a:gd name="connsiteX0" fmla="*/ 4750 w 10007"/>
                      <a:gd name="connsiteY0" fmla="*/ 2158 h 10000"/>
                      <a:gd name="connsiteX1" fmla="*/ 7896 w 10007"/>
                      <a:gd name="connsiteY1" fmla="*/ 0 h 10000"/>
                      <a:gd name="connsiteX2" fmla="*/ 9946 w 10007"/>
                      <a:gd name="connsiteY2" fmla="*/ 5154 h 10000"/>
                      <a:gd name="connsiteX3" fmla="*/ 8915 w 10007"/>
                      <a:gd name="connsiteY3" fmla="*/ 10000 h 10000"/>
                      <a:gd name="connsiteX4" fmla="*/ 6112 w 10007"/>
                      <a:gd name="connsiteY4" fmla="*/ 8823 h 10000"/>
                      <a:gd name="connsiteX5" fmla="*/ 18 w 10007"/>
                      <a:gd name="connsiteY5" fmla="*/ 5397 h 10000"/>
                      <a:gd name="connsiteX6" fmla="*/ 4750 w 10007"/>
                      <a:gd name="connsiteY6" fmla="*/ 2158 h 10000"/>
                      <a:gd name="connsiteX0" fmla="*/ 2903 w 8160"/>
                      <a:gd name="connsiteY0" fmla="*/ 2158 h 10000"/>
                      <a:gd name="connsiteX1" fmla="*/ 6049 w 8160"/>
                      <a:gd name="connsiteY1" fmla="*/ 0 h 10000"/>
                      <a:gd name="connsiteX2" fmla="*/ 8099 w 8160"/>
                      <a:gd name="connsiteY2" fmla="*/ 5154 h 10000"/>
                      <a:gd name="connsiteX3" fmla="*/ 7068 w 8160"/>
                      <a:gd name="connsiteY3" fmla="*/ 10000 h 10000"/>
                      <a:gd name="connsiteX4" fmla="*/ 4265 w 8160"/>
                      <a:gd name="connsiteY4" fmla="*/ 8823 h 10000"/>
                      <a:gd name="connsiteX5" fmla="*/ 90 w 8160"/>
                      <a:gd name="connsiteY5" fmla="*/ 5478 h 10000"/>
                      <a:gd name="connsiteX6" fmla="*/ 2903 w 8160"/>
                      <a:gd name="connsiteY6" fmla="*/ 2158 h 10000"/>
                      <a:gd name="connsiteX0" fmla="*/ 3558 w 10001"/>
                      <a:gd name="connsiteY0" fmla="*/ 1592 h 10000"/>
                      <a:gd name="connsiteX1" fmla="*/ 7413 w 10001"/>
                      <a:gd name="connsiteY1" fmla="*/ 0 h 10000"/>
                      <a:gd name="connsiteX2" fmla="*/ 9925 w 10001"/>
                      <a:gd name="connsiteY2" fmla="*/ 5154 h 10000"/>
                      <a:gd name="connsiteX3" fmla="*/ 8662 w 10001"/>
                      <a:gd name="connsiteY3" fmla="*/ 10000 h 10000"/>
                      <a:gd name="connsiteX4" fmla="*/ 5227 w 10001"/>
                      <a:gd name="connsiteY4" fmla="*/ 8823 h 10000"/>
                      <a:gd name="connsiteX5" fmla="*/ 110 w 10001"/>
                      <a:gd name="connsiteY5" fmla="*/ 5478 h 10000"/>
                      <a:gd name="connsiteX6" fmla="*/ 3558 w 10001"/>
                      <a:gd name="connsiteY6" fmla="*/ 1592 h 10000"/>
                      <a:gd name="connsiteX0" fmla="*/ 3558 w 10001"/>
                      <a:gd name="connsiteY0" fmla="*/ 1592 h 10000"/>
                      <a:gd name="connsiteX1" fmla="*/ 7413 w 10001"/>
                      <a:gd name="connsiteY1" fmla="*/ 0 h 10000"/>
                      <a:gd name="connsiteX2" fmla="*/ 9925 w 10001"/>
                      <a:gd name="connsiteY2" fmla="*/ 5154 h 10000"/>
                      <a:gd name="connsiteX3" fmla="*/ 8662 w 10001"/>
                      <a:gd name="connsiteY3" fmla="*/ 10000 h 10000"/>
                      <a:gd name="connsiteX4" fmla="*/ 5227 w 10001"/>
                      <a:gd name="connsiteY4" fmla="*/ 8823 h 10000"/>
                      <a:gd name="connsiteX5" fmla="*/ 110 w 10001"/>
                      <a:gd name="connsiteY5" fmla="*/ 5478 h 10000"/>
                      <a:gd name="connsiteX6" fmla="*/ 3558 w 10001"/>
                      <a:gd name="connsiteY6" fmla="*/ 1592 h 10000"/>
                      <a:gd name="connsiteX0" fmla="*/ 3558 w 10001"/>
                      <a:gd name="connsiteY0" fmla="*/ 1592 h 10000"/>
                      <a:gd name="connsiteX1" fmla="*/ 7413 w 10001"/>
                      <a:gd name="connsiteY1" fmla="*/ 0 h 10000"/>
                      <a:gd name="connsiteX2" fmla="*/ 9925 w 10001"/>
                      <a:gd name="connsiteY2" fmla="*/ 5154 h 10000"/>
                      <a:gd name="connsiteX3" fmla="*/ 8662 w 10001"/>
                      <a:gd name="connsiteY3" fmla="*/ 10000 h 10000"/>
                      <a:gd name="connsiteX4" fmla="*/ 5227 w 10001"/>
                      <a:gd name="connsiteY4" fmla="*/ 8823 h 10000"/>
                      <a:gd name="connsiteX5" fmla="*/ 110 w 10001"/>
                      <a:gd name="connsiteY5" fmla="*/ 5478 h 10000"/>
                      <a:gd name="connsiteX6" fmla="*/ 3558 w 10001"/>
                      <a:gd name="connsiteY6" fmla="*/ 1592 h 10000"/>
                      <a:gd name="connsiteX0" fmla="*/ 3606 w 10049"/>
                      <a:gd name="connsiteY0" fmla="*/ 1592 h 10000"/>
                      <a:gd name="connsiteX1" fmla="*/ 7461 w 10049"/>
                      <a:gd name="connsiteY1" fmla="*/ 0 h 10000"/>
                      <a:gd name="connsiteX2" fmla="*/ 9973 w 10049"/>
                      <a:gd name="connsiteY2" fmla="*/ 5154 h 10000"/>
                      <a:gd name="connsiteX3" fmla="*/ 8710 w 10049"/>
                      <a:gd name="connsiteY3" fmla="*/ 10000 h 10000"/>
                      <a:gd name="connsiteX4" fmla="*/ 5275 w 10049"/>
                      <a:gd name="connsiteY4" fmla="*/ 8823 h 10000"/>
                      <a:gd name="connsiteX5" fmla="*/ 158 w 10049"/>
                      <a:gd name="connsiteY5" fmla="*/ 5478 h 10000"/>
                      <a:gd name="connsiteX6" fmla="*/ 3606 w 10049"/>
                      <a:gd name="connsiteY6" fmla="*/ 1592 h 10000"/>
                      <a:gd name="connsiteX0" fmla="*/ 3893 w 9974"/>
                      <a:gd name="connsiteY0" fmla="*/ 1996 h 10000"/>
                      <a:gd name="connsiteX1" fmla="*/ 7386 w 9974"/>
                      <a:gd name="connsiteY1" fmla="*/ 0 h 10000"/>
                      <a:gd name="connsiteX2" fmla="*/ 9898 w 9974"/>
                      <a:gd name="connsiteY2" fmla="*/ 5154 h 10000"/>
                      <a:gd name="connsiteX3" fmla="*/ 8635 w 9974"/>
                      <a:gd name="connsiteY3" fmla="*/ 10000 h 10000"/>
                      <a:gd name="connsiteX4" fmla="*/ 5200 w 9974"/>
                      <a:gd name="connsiteY4" fmla="*/ 8823 h 10000"/>
                      <a:gd name="connsiteX5" fmla="*/ 83 w 9974"/>
                      <a:gd name="connsiteY5" fmla="*/ 5478 h 10000"/>
                      <a:gd name="connsiteX6" fmla="*/ 3893 w 9974"/>
                      <a:gd name="connsiteY6" fmla="*/ 1996 h 10000"/>
                      <a:gd name="connsiteX0" fmla="*/ 3903 w 9999"/>
                      <a:gd name="connsiteY0" fmla="*/ 1996 h 10000"/>
                      <a:gd name="connsiteX1" fmla="*/ 7405 w 9999"/>
                      <a:gd name="connsiteY1" fmla="*/ 0 h 10000"/>
                      <a:gd name="connsiteX2" fmla="*/ 9924 w 9999"/>
                      <a:gd name="connsiteY2" fmla="*/ 5154 h 10000"/>
                      <a:gd name="connsiteX3" fmla="*/ 8658 w 9999"/>
                      <a:gd name="connsiteY3" fmla="*/ 10000 h 10000"/>
                      <a:gd name="connsiteX4" fmla="*/ 5214 w 9999"/>
                      <a:gd name="connsiteY4" fmla="*/ 8823 h 10000"/>
                      <a:gd name="connsiteX5" fmla="*/ 83 w 9999"/>
                      <a:gd name="connsiteY5" fmla="*/ 5478 h 10000"/>
                      <a:gd name="connsiteX6" fmla="*/ 3903 w 9999"/>
                      <a:gd name="connsiteY6" fmla="*/ 1996 h 10000"/>
                      <a:gd name="connsiteX0" fmla="*/ 3892 w 9989"/>
                      <a:gd name="connsiteY0" fmla="*/ 1996 h 10000"/>
                      <a:gd name="connsiteX1" fmla="*/ 7395 w 9989"/>
                      <a:gd name="connsiteY1" fmla="*/ 0 h 10000"/>
                      <a:gd name="connsiteX2" fmla="*/ 9914 w 9989"/>
                      <a:gd name="connsiteY2" fmla="*/ 5154 h 10000"/>
                      <a:gd name="connsiteX3" fmla="*/ 8648 w 9989"/>
                      <a:gd name="connsiteY3" fmla="*/ 10000 h 10000"/>
                      <a:gd name="connsiteX4" fmla="*/ 5023 w 9989"/>
                      <a:gd name="connsiteY4" fmla="*/ 8257 h 10000"/>
                      <a:gd name="connsiteX5" fmla="*/ 72 w 9989"/>
                      <a:gd name="connsiteY5" fmla="*/ 5478 h 10000"/>
                      <a:gd name="connsiteX6" fmla="*/ 3892 w 9989"/>
                      <a:gd name="connsiteY6" fmla="*/ 1996 h 10000"/>
                      <a:gd name="connsiteX0" fmla="*/ 3896 w 10000"/>
                      <a:gd name="connsiteY0" fmla="*/ 1996 h 10000"/>
                      <a:gd name="connsiteX1" fmla="*/ 7403 w 10000"/>
                      <a:gd name="connsiteY1" fmla="*/ 0 h 10000"/>
                      <a:gd name="connsiteX2" fmla="*/ 9925 w 10000"/>
                      <a:gd name="connsiteY2" fmla="*/ 5154 h 10000"/>
                      <a:gd name="connsiteX3" fmla="*/ 8658 w 10000"/>
                      <a:gd name="connsiteY3" fmla="*/ 10000 h 10000"/>
                      <a:gd name="connsiteX4" fmla="*/ 5029 w 10000"/>
                      <a:gd name="connsiteY4" fmla="*/ 8257 h 10000"/>
                      <a:gd name="connsiteX5" fmla="*/ 72 w 10000"/>
                      <a:gd name="connsiteY5" fmla="*/ 5478 h 10000"/>
                      <a:gd name="connsiteX6" fmla="*/ 3896 w 10000"/>
                      <a:gd name="connsiteY6" fmla="*/ 1996 h 10000"/>
                      <a:gd name="connsiteX0" fmla="*/ 3896 w 10000"/>
                      <a:gd name="connsiteY0" fmla="*/ 1996 h 10000"/>
                      <a:gd name="connsiteX1" fmla="*/ 7403 w 10000"/>
                      <a:gd name="connsiteY1" fmla="*/ 0 h 10000"/>
                      <a:gd name="connsiteX2" fmla="*/ 9925 w 10000"/>
                      <a:gd name="connsiteY2" fmla="*/ 5154 h 10000"/>
                      <a:gd name="connsiteX3" fmla="*/ 8658 w 10000"/>
                      <a:gd name="connsiteY3" fmla="*/ 10000 h 10000"/>
                      <a:gd name="connsiteX4" fmla="*/ 5029 w 10000"/>
                      <a:gd name="connsiteY4" fmla="*/ 8257 h 10000"/>
                      <a:gd name="connsiteX5" fmla="*/ 72 w 10000"/>
                      <a:gd name="connsiteY5" fmla="*/ 5478 h 10000"/>
                      <a:gd name="connsiteX6" fmla="*/ 3896 w 10000"/>
                      <a:gd name="connsiteY6" fmla="*/ 1996 h 10000"/>
                      <a:gd name="connsiteX0" fmla="*/ 71 w 9999"/>
                      <a:gd name="connsiteY0" fmla="*/ 5478 h 10000"/>
                      <a:gd name="connsiteX1" fmla="*/ 7402 w 9999"/>
                      <a:gd name="connsiteY1" fmla="*/ 0 h 10000"/>
                      <a:gd name="connsiteX2" fmla="*/ 9924 w 9999"/>
                      <a:gd name="connsiteY2" fmla="*/ 5154 h 10000"/>
                      <a:gd name="connsiteX3" fmla="*/ 8657 w 9999"/>
                      <a:gd name="connsiteY3" fmla="*/ 10000 h 10000"/>
                      <a:gd name="connsiteX4" fmla="*/ 5028 w 9999"/>
                      <a:gd name="connsiteY4" fmla="*/ 8257 h 10000"/>
                      <a:gd name="connsiteX5" fmla="*/ 71 w 9999"/>
                      <a:gd name="connsiteY5" fmla="*/ 5478 h 10000"/>
                      <a:gd name="connsiteX0" fmla="*/ 6 w 9935"/>
                      <a:gd name="connsiteY0" fmla="*/ 5478 h 10000"/>
                      <a:gd name="connsiteX1" fmla="*/ 7338 w 9935"/>
                      <a:gd name="connsiteY1" fmla="*/ 0 h 10000"/>
                      <a:gd name="connsiteX2" fmla="*/ 9860 w 9935"/>
                      <a:gd name="connsiteY2" fmla="*/ 5154 h 10000"/>
                      <a:gd name="connsiteX3" fmla="*/ 8593 w 9935"/>
                      <a:gd name="connsiteY3" fmla="*/ 10000 h 10000"/>
                      <a:gd name="connsiteX4" fmla="*/ 6 w 9935"/>
                      <a:gd name="connsiteY4" fmla="*/ 5478 h 10000"/>
                      <a:gd name="connsiteX0" fmla="*/ 6 w 10001"/>
                      <a:gd name="connsiteY0" fmla="*/ 5478 h 10000"/>
                      <a:gd name="connsiteX1" fmla="*/ 7386 w 10001"/>
                      <a:gd name="connsiteY1" fmla="*/ 0 h 10000"/>
                      <a:gd name="connsiteX2" fmla="*/ 9925 w 10001"/>
                      <a:gd name="connsiteY2" fmla="*/ 5154 h 10000"/>
                      <a:gd name="connsiteX3" fmla="*/ 8649 w 10001"/>
                      <a:gd name="connsiteY3" fmla="*/ 10000 h 10000"/>
                      <a:gd name="connsiteX4" fmla="*/ 6 w 10001"/>
                      <a:gd name="connsiteY4" fmla="*/ 5478 h 10000"/>
                      <a:gd name="connsiteX0" fmla="*/ 37 w 10032"/>
                      <a:gd name="connsiteY0" fmla="*/ 5478 h 10000"/>
                      <a:gd name="connsiteX1" fmla="*/ 7417 w 10032"/>
                      <a:gd name="connsiteY1" fmla="*/ 0 h 10000"/>
                      <a:gd name="connsiteX2" fmla="*/ 9956 w 10032"/>
                      <a:gd name="connsiteY2" fmla="*/ 5154 h 10000"/>
                      <a:gd name="connsiteX3" fmla="*/ 8680 w 10032"/>
                      <a:gd name="connsiteY3" fmla="*/ 10000 h 10000"/>
                      <a:gd name="connsiteX4" fmla="*/ 37 w 10032"/>
                      <a:gd name="connsiteY4" fmla="*/ 5478 h 10000"/>
                      <a:gd name="connsiteX0" fmla="*/ 45 w 10084"/>
                      <a:gd name="connsiteY0" fmla="*/ 5478 h 9838"/>
                      <a:gd name="connsiteX1" fmla="*/ 7425 w 10084"/>
                      <a:gd name="connsiteY1" fmla="*/ 0 h 9838"/>
                      <a:gd name="connsiteX2" fmla="*/ 9964 w 10084"/>
                      <a:gd name="connsiteY2" fmla="*/ 5154 h 9838"/>
                      <a:gd name="connsiteX3" fmla="*/ 8871 w 10084"/>
                      <a:gd name="connsiteY3" fmla="*/ 9838 h 9838"/>
                      <a:gd name="connsiteX4" fmla="*/ 45 w 10084"/>
                      <a:gd name="connsiteY4" fmla="*/ 5478 h 9838"/>
                      <a:gd name="connsiteX0" fmla="*/ 18 w 9856"/>
                      <a:gd name="connsiteY0" fmla="*/ 5568 h 9589"/>
                      <a:gd name="connsiteX1" fmla="*/ 7336 w 9856"/>
                      <a:gd name="connsiteY1" fmla="*/ 0 h 9589"/>
                      <a:gd name="connsiteX2" fmla="*/ 9854 w 9856"/>
                      <a:gd name="connsiteY2" fmla="*/ 5239 h 9589"/>
                      <a:gd name="connsiteX3" fmla="*/ 7683 w 9856"/>
                      <a:gd name="connsiteY3" fmla="*/ 9589 h 9589"/>
                      <a:gd name="connsiteX4" fmla="*/ 18 w 9856"/>
                      <a:gd name="connsiteY4" fmla="*/ 5568 h 9589"/>
                      <a:gd name="connsiteX0" fmla="*/ 17 w 10011"/>
                      <a:gd name="connsiteY0" fmla="*/ 5807 h 10343"/>
                      <a:gd name="connsiteX1" fmla="*/ 7442 w 10011"/>
                      <a:gd name="connsiteY1" fmla="*/ 0 h 10343"/>
                      <a:gd name="connsiteX2" fmla="*/ 9997 w 10011"/>
                      <a:gd name="connsiteY2" fmla="*/ 5464 h 10343"/>
                      <a:gd name="connsiteX3" fmla="*/ 8162 w 10011"/>
                      <a:gd name="connsiteY3" fmla="*/ 10343 h 10343"/>
                      <a:gd name="connsiteX4" fmla="*/ 17 w 10011"/>
                      <a:gd name="connsiteY4" fmla="*/ 5807 h 10343"/>
                      <a:gd name="connsiteX0" fmla="*/ 17 w 10011"/>
                      <a:gd name="connsiteY0" fmla="*/ 5807 h 10343"/>
                      <a:gd name="connsiteX1" fmla="*/ 7442 w 10011"/>
                      <a:gd name="connsiteY1" fmla="*/ 0 h 10343"/>
                      <a:gd name="connsiteX2" fmla="*/ 9997 w 10011"/>
                      <a:gd name="connsiteY2" fmla="*/ 5464 h 10343"/>
                      <a:gd name="connsiteX3" fmla="*/ 8162 w 10011"/>
                      <a:gd name="connsiteY3" fmla="*/ 10343 h 10343"/>
                      <a:gd name="connsiteX4" fmla="*/ 17 w 10011"/>
                      <a:gd name="connsiteY4" fmla="*/ 5807 h 10343"/>
                      <a:gd name="connsiteX0" fmla="*/ 9 w 10555"/>
                      <a:gd name="connsiteY0" fmla="*/ 5636 h 10343"/>
                      <a:gd name="connsiteX1" fmla="*/ 7986 w 10555"/>
                      <a:gd name="connsiteY1" fmla="*/ 0 h 10343"/>
                      <a:gd name="connsiteX2" fmla="*/ 10541 w 10555"/>
                      <a:gd name="connsiteY2" fmla="*/ 5464 h 10343"/>
                      <a:gd name="connsiteX3" fmla="*/ 8706 w 10555"/>
                      <a:gd name="connsiteY3" fmla="*/ 10343 h 10343"/>
                      <a:gd name="connsiteX4" fmla="*/ 9 w 10555"/>
                      <a:gd name="connsiteY4" fmla="*/ 5636 h 10343"/>
                      <a:gd name="connsiteX0" fmla="*/ 13 w 10559"/>
                      <a:gd name="connsiteY0" fmla="*/ 5636 h 10343"/>
                      <a:gd name="connsiteX1" fmla="*/ 7990 w 10559"/>
                      <a:gd name="connsiteY1" fmla="*/ 0 h 10343"/>
                      <a:gd name="connsiteX2" fmla="*/ 10545 w 10559"/>
                      <a:gd name="connsiteY2" fmla="*/ 5464 h 10343"/>
                      <a:gd name="connsiteX3" fmla="*/ 8710 w 10559"/>
                      <a:gd name="connsiteY3" fmla="*/ 10343 h 10343"/>
                      <a:gd name="connsiteX4" fmla="*/ 13 w 10559"/>
                      <a:gd name="connsiteY4" fmla="*/ 5636 h 10343"/>
                      <a:gd name="connsiteX0" fmla="*/ 22 w 10575"/>
                      <a:gd name="connsiteY0" fmla="*/ 5893 h 10600"/>
                      <a:gd name="connsiteX1" fmla="*/ 7815 w 10575"/>
                      <a:gd name="connsiteY1" fmla="*/ 0 h 10600"/>
                      <a:gd name="connsiteX2" fmla="*/ 10554 w 10575"/>
                      <a:gd name="connsiteY2" fmla="*/ 5721 h 10600"/>
                      <a:gd name="connsiteX3" fmla="*/ 8719 w 10575"/>
                      <a:gd name="connsiteY3" fmla="*/ 10600 h 10600"/>
                      <a:gd name="connsiteX4" fmla="*/ 22 w 10575"/>
                      <a:gd name="connsiteY4" fmla="*/ 5893 h 10600"/>
                      <a:gd name="connsiteX0" fmla="*/ 0 w 10553"/>
                      <a:gd name="connsiteY0" fmla="*/ 5893 h 10600"/>
                      <a:gd name="connsiteX1" fmla="*/ 7793 w 10553"/>
                      <a:gd name="connsiteY1" fmla="*/ 0 h 10600"/>
                      <a:gd name="connsiteX2" fmla="*/ 10532 w 10553"/>
                      <a:gd name="connsiteY2" fmla="*/ 5721 h 10600"/>
                      <a:gd name="connsiteX3" fmla="*/ 8697 w 10553"/>
                      <a:gd name="connsiteY3" fmla="*/ 10600 h 10600"/>
                      <a:gd name="connsiteX4" fmla="*/ 0 w 10553"/>
                      <a:gd name="connsiteY4" fmla="*/ 5893 h 10600"/>
                      <a:gd name="connsiteX0" fmla="*/ 3541 w 14094"/>
                      <a:gd name="connsiteY0" fmla="*/ 5893 h 10600"/>
                      <a:gd name="connsiteX1" fmla="*/ 11334 w 14094"/>
                      <a:gd name="connsiteY1" fmla="*/ 0 h 10600"/>
                      <a:gd name="connsiteX2" fmla="*/ 14073 w 14094"/>
                      <a:gd name="connsiteY2" fmla="*/ 5721 h 10600"/>
                      <a:gd name="connsiteX3" fmla="*/ 12238 w 14094"/>
                      <a:gd name="connsiteY3" fmla="*/ 10600 h 10600"/>
                      <a:gd name="connsiteX4" fmla="*/ 3541 w 14094"/>
                      <a:gd name="connsiteY4" fmla="*/ 5893 h 10600"/>
                      <a:gd name="connsiteX0" fmla="*/ 0 w 10553"/>
                      <a:gd name="connsiteY0" fmla="*/ 5893 h 10600"/>
                      <a:gd name="connsiteX1" fmla="*/ 7793 w 10553"/>
                      <a:gd name="connsiteY1" fmla="*/ 0 h 10600"/>
                      <a:gd name="connsiteX2" fmla="*/ 10532 w 10553"/>
                      <a:gd name="connsiteY2" fmla="*/ 5721 h 10600"/>
                      <a:gd name="connsiteX3" fmla="*/ 8697 w 10553"/>
                      <a:gd name="connsiteY3" fmla="*/ 10600 h 10600"/>
                      <a:gd name="connsiteX4" fmla="*/ 0 w 10553"/>
                      <a:gd name="connsiteY4" fmla="*/ 5893 h 10600"/>
                      <a:gd name="connsiteX0" fmla="*/ 4 w 10557"/>
                      <a:gd name="connsiteY0" fmla="*/ 5893 h 10600"/>
                      <a:gd name="connsiteX1" fmla="*/ 7797 w 10557"/>
                      <a:gd name="connsiteY1" fmla="*/ 0 h 10600"/>
                      <a:gd name="connsiteX2" fmla="*/ 10536 w 10557"/>
                      <a:gd name="connsiteY2" fmla="*/ 5721 h 10600"/>
                      <a:gd name="connsiteX3" fmla="*/ 8701 w 10557"/>
                      <a:gd name="connsiteY3" fmla="*/ 10600 h 10600"/>
                      <a:gd name="connsiteX4" fmla="*/ 4 w 10557"/>
                      <a:gd name="connsiteY4" fmla="*/ 5893 h 10600"/>
                      <a:gd name="connsiteX0" fmla="*/ 13 w 10559"/>
                      <a:gd name="connsiteY0" fmla="*/ 5808 h 10515"/>
                      <a:gd name="connsiteX1" fmla="*/ 7990 w 10559"/>
                      <a:gd name="connsiteY1" fmla="*/ 1 h 10515"/>
                      <a:gd name="connsiteX2" fmla="*/ 10545 w 10559"/>
                      <a:gd name="connsiteY2" fmla="*/ 5636 h 10515"/>
                      <a:gd name="connsiteX3" fmla="*/ 8710 w 10559"/>
                      <a:gd name="connsiteY3" fmla="*/ 10515 h 10515"/>
                      <a:gd name="connsiteX4" fmla="*/ 13 w 10559"/>
                      <a:gd name="connsiteY4" fmla="*/ 5808 h 10515"/>
                      <a:gd name="connsiteX0" fmla="*/ 20 w 10198"/>
                      <a:gd name="connsiteY0" fmla="*/ 4951 h 10515"/>
                      <a:gd name="connsiteX1" fmla="*/ 7629 w 10198"/>
                      <a:gd name="connsiteY1" fmla="*/ 1 h 10515"/>
                      <a:gd name="connsiteX2" fmla="*/ 10184 w 10198"/>
                      <a:gd name="connsiteY2" fmla="*/ 5636 h 10515"/>
                      <a:gd name="connsiteX3" fmla="*/ 8349 w 10198"/>
                      <a:gd name="connsiteY3" fmla="*/ 10515 h 10515"/>
                      <a:gd name="connsiteX4" fmla="*/ 20 w 10198"/>
                      <a:gd name="connsiteY4" fmla="*/ 4951 h 10515"/>
                      <a:gd name="connsiteX0" fmla="*/ 20 w 10198"/>
                      <a:gd name="connsiteY0" fmla="*/ 4951 h 10515"/>
                      <a:gd name="connsiteX1" fmla="*/ 7629 w 10198"/>
                      <a:gd name="connsiteY1" fmla="*/ 1 h 10515"/>
                      <a:gd name="connsiteX2" fmla="*/ 10184 w 10198"/>
                      <a:gd name="connsiteY2" fmla="*/ 5636 h 10515"/>
                      <a:gd name="connsiteX3" fmla="*/ 8349 w 10198"/>
                      <a:gd name="connsiteY3" fmla="*/ 10515 h 10515"/>
                      <a:gd name="connsiteX4" fmla="*/ 20 w 10198"/>
                      <a:gd name="connsiteY4" fmla="*/ 4951 h 10515"/>
                      <a:gd name="connsiteX0" fmla="*/ 34 w 9844"/>
                      <a:gd name="connsiteY0" fmla="*/ 5466 h 10515"/>
                      <a:gd name="connsiteX1" fmla="*/ 7275 w 9844"/>
                      <a:gd name="connsiteY1" fmla="*/ 1 h 10515"/>
                      <a:gd name="connsiteX2" fmla="*/ 9830 w 9844"/>
                      <a:gd name="connsiteY2" fmla="*/ 5636 h 10515"/>
                      <a:gd name="connsiteX3" fmla="*/ 7995 w 9844"/>
                      <a:gd name="connsiteY3" fmla="*/ 10515 h 10515"/>
                      <a:gd name="connsiteX4" fmla="*/ 34 w 9844"/>
                      <a:gd name="connsiteY4" fmla="*/ 5466 h 10515"/>
                      <a:gd name="connsiteX0" fmla="*/ 34 w 9999"/>
                      <a:gd name="connsiteY0" fmla="*/ 5198 h 10000"/>
                      <a:gd name="connsiteX1" fmla="*/ 7389 w 9999"/>
                      <a:gd name="connsiteY1" fmla="*/ 1 h 10000"/>
                      <a:gd name="connsiteX2" fmla="*/ 9985 w 9999"/>
                      <a:gd name="connsiteY2" fmla="*/ 5360 h 10000"/>
                      <a:gd name="connsiteX3" fmla="*/ 8121 w 9999"/>
                      <a:gd name="connsiteY3" fmla="*/ 10000 h 10000"/>
                      <a:gd name="connsiteX4" fmla="*/ 34 w 9999"/>
                      <a:gd name="connsiteY4" fmla="*/ 5198 h 10000"/>
                      <a:gd name="connsiteX0" fmla="*/ 34 w 10000"/>
                      <a:gd name="connsiteY0" fmla="*/ 5198 h 10000"/>
                      <a:gd name="connsiteX1" fmla="*/ 7390 w 10000"/>
                      <a:gd name="connsiteY1" fmla="*/ 1 h 10000"/>
                      <a:gd name="connsiteX2" fmla="*/ 9986 w 10000"/>
                      <a:gd name="connsiteY2" fmla="*/ 5360 h 10000"/>
                      <a:gd name="connsiteX3" fmla="*/ 8122 w 10000"/>
                      <a:gd name="connsiteY3" fmla="*/ 10000 h 10000"/>
                      <a:gd name="connsiteX4" fmla="*/ 34 w 10000"/>
                      <a:gd name="connsiteY4" fmla="*/ 519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34" y="5198"/>
                        </a:moveTo>
                        <a:cubicBezTo>
                          <a:pt x="-88" y="5163"/>
                          <a:pt x="-277" y="5193"/>
                          <a:pt x="7390" y="1"/>
                        </a:cubicBezTo>
                        <a:cubicBezTo>
                          <a:pt x="9080" y="-53"/>
                          <a:pt x="9864" y="3694"/>
                          <a:pt x="9986" y="5360"/>
                        </a:cubicBezTo>
                        <a:cubicBezTo>
                          <a:pt x="10108" y="7026"/>
                          <a:pt x="9475" y="8451"/>
                          <a:pt x="8122" y="10000"/>
                        </a:cubicBezTo>
                        <a:cubicBezTo>
                          <a:pt x="-853" y="5570"/>
                          <a:pt x="155" y="5233"/>
                          <a:pt x="34" y="5198"/>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6" name="Rectangle 325">
                  <a:extLst>
                    <a:ext uri="{FF2B5EF4-FFF2-40B4-BE49-F238E27FC236}">
                      <a16:creationId xmlns:a16="http://schemas.microsoft.com/office/drawing/2014/main" id="{A2D60DF7-46C7-E4C0-CF15-258BC7FEEC59}"/>
                    </a:ext>
                  </a:extLst>
                </p:cNvPr>
                <p:cNvSpPr/>
                <p:nvPr/>
              </p:nvSpPr>
              <p:spPr>
                <a:xfrm>
                  <a:off x="7508661" y="2288118"/>
                  <a:ext cx="75105" cy="384048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7" name="Group 326">
                  <a:extLst>
                    <a:ext uri="{FF2B5EF4-FFF2-40B4-BE49-F238E27FC236}">
                      <a16:creationId xmlns:a16="http://schemas.microsoft.com/office/drawing/2014/main" id="{52714738-9DDB-45B8-39B1-FEC49366D587}"/>
                    </a:ext>
                  </a:extLst>
                </p:cNvPr>
                <p:cNvGrpSpPr/>
                <p:nvPr/>
              </p:nvGrpSpPr>
              <p:grpSpPr>
                <a:xfrm rot="480000" flipH="1">
                  <a:off x="7383182" y="1394234"/>
                  <a:ext cx="427893" cy="1286781"/>
                  <a:chOff x="5680433" y="1813043"/>
                  <a:chExt cx="427893" cy="1286781"/>
                </a:xfrm>
              </p:grpSpPr>
              <p:cxnSp>
                <p:nvCxnSpPr>
                  <p:cNvPr id="345" name="Straight Connector 344">
                    <a:extLst>
                      <a:ext uri="{FF2B5EF4-FFF2-40B4-BE49-F238E27FC236}">
                        <a16:creationId xmlns:a16="http://schemas.microsoft.com/office/drawing/2014/main" id="{B4C56523-AFB3-59A8-7AD0-792DCCCCB91C}"/>
                      </a:ext>
                    </a:extLst>
                  </p:cNvPr>
                  <p:cNvCxnSpPr>
                    <a:cxnSpLocks/>
                  </p:cNvCxnSpPr>
                  <p:nvPr/>
                </p:nvCxnSpPr>
                <p:spPr>
                  <a:xfrm>
                    <a:off x="5789306" y="1943193"/>
                    <a:ext cx="270956" cy="10754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6" name="Rectangle 345">
                    <a:extLst>
                      <a:ext uri="{FF2B5EF4-FFF2-40B4-BE49-F238E27FC236}">
                        <a16:creationId xmlns:a16="http://schemas.microsoft.com/office/drawing/2014/main" id="{DE5DEDDB-C849-C888-A091-90E0BB017DE4}"/>
                      </a:ext>
                    </a:extLst>
                  </p:cNvPr>
                  <p:cNvSpPr/>
                  <p:nvPr/>
                </p:nvSpPr>
                <p:spPr>
                  <a:xfrm rot="9960000">
                    <a:off x="5680433" y="2017168"/>
                    <a:ext cx="137160" cy="9144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12">
                    <a:extLst>
                      <a:ext uri="{FF2B5EF4-FFF2-40B4-BE49-F238E27FC236}">
                        <a16:creationId xmlns:a16="http://schemas.microsoft.com/office/drawing/2014/main" id="{CF8BB74F-4F14-C4DB-1F74-578A73B9EA77}"/>
                      </a:ext>
                    </a:extLst>
                  </p:cNvPr>
                  <p:cNvSpPr/>
                  <p:nvPr/>
                </p:nvSpPr>
                <p:spPr>
                  <a:xfrm rot="9960000">
                    <a:off x="5819709" y="2246138"/>
                    <a:ext cx="241063" cy="548669"/>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a:extLst>
                      <a:ext uri="{FF2B5EF4-FFF2-40B4-BE49-F238E27FC236}">
                        <a16:creationId xmlns:a16="http://schemas.microsoft.com/office/drawing/2014/main" id="{EB0F1967-31A4-13C4-BEE1-53F84C7C2DDF}"/>
                      </a:ext>
                    </a:extLst>
                  </p:cNvPr>
                  <p:cNvSpPr/>
                  <p:nvPr/>
                </p:nvSpPr>
                <p:spPr>
                  <a:xfrm rot="9960000">
                    <a:off x="5821368" y="2483919"/>
                    <a:ext cx="237744" cy="73152"/>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39313A48-68DD-4533-A5D0-9831684EB571}"/>
                      </a:ext>
                    </a:extLst>
                  </p:cNvPr>
                  <p:cNvSpPr/>
                  <p:nvPr/>
                </p:nvSpPr>
                <p:spPr>
                  <a:xfrm rot="7260000">
                    <a:off x="5718250" y="1813043"/>
                    <a:ext cx="109728" cy="109728"/>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12">
                    <a:extLst>
                      <a:ext uri="{FF2B5EF4-FFF2-40B4-BE49-F238E27FC236}">
                        <a16:creationId xmlns:a16="http://schemas.microsoft.com/office/drawing/2014/main" id="{3C4E3363-BBDA-4696-D88B-E059C1CB6BCC}"/>
                      </a:ext>
                    </a:extLst>
                  </p:cNvPr>
                  <p:cNvSpPr/>
                  <p:nvPr/>
                </p:nvSpPr>
                <p:spPr>
                  <a:xfrm rot="9960000">
                    <a:off x="6016886" y="2962664"/>
                    <a:ext cx="91440" cy="137160"/>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a:extLst>
                    <a:ext uri="{FF2B5EF4-FFF2-40B4-BE49-F238E27FC236}">
                      <a16:creationId xmlns:a16="http://schemas.microsoft.com/office/drawing/2014/main" id="{D1EEC8D8-04C4-A025-8091-0DF8525FA697}"/>
                    </a:ext>
                  </a:extLst>
                </p:cNvPr>
                <p:cNvGrpSpPr/>
                <p:nvPr/>
              </p:nvGrpSpPr>
              <p:grpSpPr>
                <a:xfrm rot="1920000">
                  <a:off x="7445324" y="3284167"/>
                  <a:ext cx="216438" cy="72840"/>
                  <a:chOff x="3968441" y="2998698"/>
                  <a:chExt cx="172672" cy="73152"/>
                </a:xfrm>
              </p:grpSpPr>
              <p:grpSp>
                <p:nvGrpSpPr>
                  <p:cNvPr id="339" name="Group 338">
                    <a:extLst>
                      <a:ext uri="{FF2B5EF4-FFF2-40B4-BE49-F238E27FC236}">
                        <a16:creationId xmlns:a16="http://schemas.microsoft.com/office/drawing/2014/main" id="{D5ECAA86-8F5E-5DDE-3CC7-E1AAE5C74FE8}"/>
                      </a:ext>
                    </a:extLst>
                  </p:cNvPr>
                  <p:cNvGrpSpPr/>
                  <p:nvPr/>
                </p:nvGrpSpPr>
                <p:grpSpPr>
                  <a:xfrm>
                    <a:off x="3968441" y="2998698"/>
                    <a:ext cx="137160" cy="73152"/>
                    <a:chOff x="3968441" y="2414625"/>
                    <a:chExt cx="137160" cy="73152"/>
                  </a:xfrm>
                </p:grpSpPr>
                <p:sp>
                  <p:nvSpPr>
                    <p:cNvPr id="341" name="Flowchart: Process 340">
                      <a:extLst>
                        <a:ext uri="{FF2B5EF4-FFF2-40B4-BE49-F238E27FC236}">
                          <a16:creationId xmlns:a16="http://schemas.microsoft.com/office/drawing/2014/main" id="{11D8312B-F0E0-D881-D66D-1C0D4F73CEE7}"/>
                        </a:ext>
                      </a:extLst>
                    </p:cNvPr>
                    <p:cNvSpPr/>
                    <p:nvPr/>
                  </p:nvSpPr>
                  <p:spPr>
                    <a:xfrm>
                      <a:off x="3968441" y="2414625"/>
                      <a:ext cx="137160" cy="731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2" name="Straight Connector 341">
                      <a:extLst>
                        <a:ext uri="{FF2B5EF4-FFF2-40B4-BE49-F238E27FC236}">
                          <a16:creationId xmlns:a16="http://schemas.microsoft.com/office/drawing/2014/main" id="{49C88E17-37F7-F9A6-85C2-81D425F06431}"/>
                        </a:ext>
                      </a:extLst>
                    </p:cNvPr>
                    <p:cNvCxnSpPr>
                      <a:cxnSpLocks/>
                    </p:cNvCxnSpPr>
                    <p:nvPr/>
                  </p:nvCxnSpPr>
                  <p:spPr>
                    <a:xfrm>
                      <a:off x="3968441" y="241462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0" name="Straight Connector 339">
                    <a:extLst>
                      <a:ext uri="{FF2B5EF4-FFF2-40B4-BE49-F238E27FC236}">
                        <a16:creationId xmlns:a16="http://schemas.microsoft.com/office/drawing/2014/main" id="{9A29A0C9-1357-EDE4-071A-5B229339E020}"/>
                      </a:ext>
                    </a:extLst>
                  </p:cNvPr>
                  <p:cNvCxnSpPr>
                    <a:cxnSpLocks/>
                  </p:cNvCxnSpPr>
                  <p:nvPr/>
                </p:nvCxnSpPr>
                <p:spPr>
                  <a:xfrm>
                    <a:off x="4003953" y="307087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2" name="Flowchart: Process 331">
                  <a:extLst>
                    <a:ext uri="{FF2B5EF4-FFF2-40B4-BE49-F238E27FC236}">
                      <a16:creationId xmlns:a16="http://schemas.microsoft.com/office/drawing/2014/main" id="{265B010C-F661-A0DF-D6A7-D7C06F9E7126}"/>
                    </a:ext>
                  </a:extLst>
                </p:cNvPr>
                <p:cNvSpPr/>
                <p:nvPr/>
              </p:nvSpPr>
              <p:spPr>
                <a:xfrm rot="1920000">
                  <a:off x="7437496" y="6079741"/>
                  <a:ext cx="171925" cy="7284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3" name="Straight Arrow Connector 332">
                  <a:extLst>
                    <a:ext uri="{FF2B5EF4-FFF2-40B4-BE49-F238E27FC236}">
                      <a16:creationId xmlns:a16="http://schemas.microsoft.com/office/drawing/2014/main" id="{378A1F0B-9FB9-3399-52C9-3E199FDA3DA4}"/>
                    </a:ext>
                  </a:extLst>
                </p:cNvPr>
                <p:cNvCxnSpPr>
                  <a:cxnSpLocks/>
                </p:cNvCxnSpPr>
                <p:nvPr/>
              </p:nvCxnSpPr>
              <p:spPr>
                <a:xfrm>
                  <a:off x="7330131" y="1763055"/>
                  <a:ext cx="112657" cy="136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02694C74-4FA1-E0CA-D7C2-550D9673B5C6}"/>
                    </a:ext>
                  </a:extLst>
                </p:cNvPr>
                <p:cNvSpPr txBox="1"/>
                <p:nvPr/>
              </p:nvSpPr>
              <p:spPr>
                <a:xfrm>
                  <a:off x="7551613" y="2367052"/>
                  <a:ext cx="11650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within the top 2 fathoms of the main line</a:t>
                  </a:r>
                </a:p>
              </p:txBody>
            </p:sp>
            <p:grpSp>
              <p:nvGrpSpPr>
                <p:cNvPr id="125" name="Group 124">
                  <a:extLst>
                    <a:ext uri="{FF2B5EF4-FFF2-40B4-BE49-F238E27FC236}">
                      <a16:creationId xmlns:a16="http://schemas.microsoft.com/office/drawing/2014/main" id="{4706C8CE-74C4-0BA2-1C94-00E54213D753}"/>
                    </a:ext>
                  </a:extLst>
                </p:cNvPr>
                <p:cNvGrpSpPr/>
                <p:nvPr/>
              </p:nvGrpSpPr>
              <p:grpSpPr>
                <a:xfrm>
                  <a:off x="5980882" y="2849856"/>
                  <a:ext cx="1156789" cy="3177754"/>
                  <a:chOff x="5980881" y="2849856"/>
                  <a:chExt cx="1156789" cy="3177754"/>
                </a:xfrm>
              </p:grpSpPr>
              <p:cxnSp>
                <p:nvCxnSpPr>
                  <p:cNvPr id="371" name="Straight Arrow Connector 370">
                    <a:extLst>
                      <a:ext uri="{FF2B5EF4-FFF2-40B4-BE49-F238E27FC236}">
                        <a16:creationId xmlns:a16="http://schemas.microsoft.com/office/drawing/2014/main" id="{B49EDCCD-3D13-5CA2-1FC8-9FFE3366D557}"/>
                      </a:ext>
                    </a:extLst>
                  </p:cNvPr>
                  <p:cNvCxnSpPr>
                    <a:cxnSpLocks/>
                  </p:cNvCxnSpPr>
                  <p:nvPr/>
                </p:nvCxnSpPr>
                <p:spPr>
                  <a:xfrm>
                    <a:off x="6559275" y="3375850"/>
                    <a:ext cx="0" cy="265176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F9BCB452-92FF-FA1A-27CC-D6361D8ACB03}"/>
                      </a:ext>
                    </a:extLst>
                  </p:cNvPr>
                  <p:cNvSpPr txBox="1"/>
                  <p:nvPr/>
                </p:nvSpPr>
                <p:spPr>
                  <a:xfrm>
                    <a:off x="5980881" y="3850552"/>
                    <a:ext cx="1156789" cy="615553"/>
                  </a:xfrm>
                  <a:prstGeom prst="rect">
                    <a:avLst/>
                  </a:prstGeom>
                  <a:solidFill>
                    <a:schemeClr val="bg1"/>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every 20 fathoms along the body of the main line</a:t>
                    </a:r>
                  </a:p>
                </p:txBody>
              </p:sp>
              <p:sp>
                <p:nvSpPr>
                  <p:cNvPr id="373" name="TextBox 372">
                    <a:extLst>
                      <a:ext uri="{FF2B5EF4-FFF2-40B4-BE49-F238E27FC236}">
                        <a16:creationId xmlns:a16="http://schemas.microsoft.com/office/drawing/2014/main" id="{81ACCAE0-7933-1C33-E792-6BC9F7828663}"/>
                      </a:ext>
                    </a:extLst>
                  </p:cNvPr>
                  <p:cNvSpPr txBox="1"/>
                  <p:nvPr/>
                </p:nvSpPr>
                <p:spPr>
                  <a:xfrm>
                    <a:off x="6193515" y="2849856"/>
                    <a:ext cx="73152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OR</a:t>
                    </a:r>
                  </a:p>
                </p:txBody>
              </p:sp>
            </p:grpSp>
            <p:grpSp>
              <p:nvGrpSpPr>
                <p:cNvPr id="471" name="Group 470">
                  <a:extLst>
                    <a:ext uri="{FF2B5EF4-FFF2-40B4-BE49-F238E27FC236}">
                      <a16:creationId xmlns:a16="http://schemas.microsoft.com/office/drawing/2014/main" id="{9CFCA59D-9712-7770-C40B-AE8B281F75B1}"/>
                    </a:ext>
                  </a:extLst>
                </p:cNvPr>
                <p:cNvGrpSpPr/>
                <p:nvPr/>
              </p:nvGrpSpPr>
              <p:grpSpPr>
                <a:xfrm flipH="1">
                  <a:off x="7095453" y="2594844"/>
                  <a:ext cx="491585" cy="576864"/>
                  <a:chOff x="5527547" y="2584652"/>
                  <a:chExt cx="491585" cy="576864"/>
                </a:xfrm>
              </p:grpSpPr>
              <p:sp>
                <p:nvSpPr>
                  <p:cNvPr id="472" name="TextBox 471">
                    <a:extLst>
                      <a:ext uri="{FF2B5EF4-FFF2-40B4-BE49-F238E27FC236}">
                        <a16:creationId xmlns:a16="http://schemas.microsoft.com/office/drawing/2014/main" id="{A79D8DF1-EE01-A8A0-1BCF-E0A70ECDF7C1}"/>
                      </a:ext>
                    </a:extLst>
                  </p:cNvPr>
                  <p:cNvSpPr txBox="1"/>
                  <p:nvPr/>
                </p:nvSpPr>
                <p:spPr>
                  <a:xfrm>
                    <a:off x="5561931" y="2897941"/>
                    <a:ext cx="457201"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473" name="Rectangle 472">
                    <a:extLst>
                      <a:ext uri="{FF2B5EF4-FFF2-40B4-BE49-F238E27FC236}">
                        <a16:creationId xmlns:a16="http://schemas.microsoft.com/office/drawing/2014/main" id="{253F6222-ABFE-1208-B852-F3809A5D0B83}"/>
                      </a:ext>
                    </a:extLst>
                  </p:cNvPr>
                  <p:cNvSpPr/>
                  <p:nvPr/>
                </p:nvSpPr>
                <p:spPr>
                  <a:xfrm>
                    <a:off x="5527547" y="2887196"/>
                    <a:ext cx="91440" cy="274320"/>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Rectangle 473">
                    <a:extLst>
                      <a:ext uri="{FF2B5EF4-FFF2-40B4-BE49-F238E27FC236}">
                        <a16:creationId xmlns:a16="http://schemas.microsoft.com/office/drawing/2014/main" id="{81C4D936-EA98-EEC0-BBBB-5A2A3940468F}"/>
                      </a:ext>
                    </a:extLst>
                  </p:cNvPr>
                  <p:cNvSpPr/>
                  <p:nvPr/>
                </p:nvSpPr>
                <p:spPr>
                  <a:xfrm>
                    <a:off x="5527547" y="2584652"/>
                    <a:ext cx="91440" cy="274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5" name="TextBox 474">
                    <a:extLst>
                      <a:ext uri="{FF2B5EF4-FFF2-40B4-BE49-F238E27FC236}">
                        <a16:creationId xmlns:a16="http://schemas.microsoft.com/office/drawing/2014/main" id="{850465BF-7E19-346F-558F-BAE610CC1245}"/>
                      </a:ext>
                    </a:extLst>
                  </p:cNvPr>
                  <p:cNvSpPr txBox="1"/>
                  <p:nvPr/>
                </p:nvSpPr>
                <p:spPr>
                  <a:xfrm>
                    <a:off x="5561931" y="2595397"/>
                    <a:ext cx="409609"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grpSp>
              <p:nvGrpSpPr>
                <p:cNvPr id="477" name="Group 476">
                  <a:extLst>
                    <a:ext uri="{FF2B5EF4-FFF2-40B4-BE49-F238E27FC236}">
                      <a16:creationId xmlns:a16="http://schemas.microsoft.com/office/drawing/2014/main" id="{4C83838C-1A1A-5B6E-7EF3-03787826B293}"/>
                    </a:ext>
                  </a:extLst>
                </p:cNvPr>
                <p:cNvGrpSpPr/>
                <p:nvPr/>
              </p:nvGrpSpPr>
              <p:grpSpPr>
                <a:xfrm flipH="1">
                  <a:off x="7095989" y="4496537"/>
                  <a:ext cx="491857" cy="410387"/>
                  <a:chOff x="5527275" y="4443616"/>
                  <a:chExt cx="491857" cy="410387"/>
                </a:xfrm>
              </p:grpSpPr>
              <p:sp>
                <p:nvSpPr>
                  <p:cNvPr id="478" name="Rectangle 477">
                    <a:extLst>
                      <a:ext uri="{FF2B5EF4-FFF2-40B4-BE49-F238E27FC236}">
                        <a16:creationId xmlns:a16="http://schemas.microsoft.com/office/drawing/2014/main" id="{1603C4B9-6B24-3138-34E4-B392D8310390}"/>
                      </a:ext>
                    </a:extLst>
                  </p:cNvPr>
                  <p:cNvSpPr/>
                  <p:nvPr/>
                </p:nvSpPr>
                <p:spPr>
                  <a:xfrm>
                    <a:off x="5527275" y="4659300"/>
                    <a:ext cx="90126" cy="136574"/>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9" name="Rectangle 478">
                    <a:extLst>
                      <a:ext uri="{FF2B5EF4-FFF2-40B4-BE49-F238E27FC236}">
                        <a16:creationId xmlns:a16="http://schemas.microsoft.com/office/drawing/2014/main" id="{4BF6E07D-BBA9-FB8D-CB50-9E7B80B7758C}"/>
                      </a:ext>
                    </a:extLst>
                  </p:cNvPr>
                  <p:cNvSpPr/>
                  <p:nvPr/>
                </p:nvSpPr>
                <p:spPr>
                  <a:xfrm>
                    <a:off x="5527275" y="4501744"/>
                    <a:ext cx="90126" cy="1365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0" name="TextBox 479">
                    <a:extLst>
                      <a:ext uri="{FF2B5EF4-FFF2-40B4-BE49-F238E27FC236}">
                        <a16:creationId xmlns:a16="http://schemas.microsoft.com/office/drawing/2014/main" id="{FBBB1B36-C45B-B221-7908-D554BC0E3F3F}"/>
                      </a:ext>
                    </a:extLst>
                  </p:cNvPr>
                  <p:cNvSpPr txBox="1"/>
                  <p:nvPr/>
                </p:nvSpPr>
                <p:spPr>
                  <a:xfrm>
                    <a:off x="5561931" y="4443616"/>
                    <a:ext cx="457200"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sp>
                <p:nvSpPr>
                  <p:cNvPr id="481" name="TextBox 480">
                    <a:extLst>
                      <a:ext uri="{FF2B5EF4-FFF2-40B4-BE49-F238E27FC236}">
                        <a16:creationId xmlns:a16="http://schemas.microsoft.com/office/drawing/2014/main" id="{62A39EED-0AE8-2110-323E-A37815B2EEFF}"/>
                      </a:ext>
                    </a:extLst>
                  </p:cNvPr>
                  <p:cNvSpPr txBox="1"/>
                  <p:nvPr/>
                </p:nvSpPr>
                <p:spPr>
                  <a:xfrm>
                    <a:off x="5561931" y="4601172"/>
                    <a:ext cx="457201"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grpSp>
          </p:grpSp>
        </p:grpSp>
        <p:grpSp>
          <p:nvGrpSpPr>
            <p:cNvPr id="485" name="Group 484">
              <a:extLst>
                <a:ext uri="{FF2B5EF4-FFF2-40B4-BE49-F238E27FC236}">
                  <a16:creationId xmlns:a16="http://schemas.microsoft.com/office/drawing/2014/main" id="{AD188F35-1ABD-0383-5FAD-01F8C1E02323}"/>
                </a:ext>
              </a:extLst>
            </p:cNvPr>
            <p:cNvGrpSpPr/>
            <p:nvPr/>
          </p:nvGrpSpPr>
          <p:grpSpPr>
            <a:xfrm>
              <a:off x="224110" y="760333"/>
              <a:ext cx="4704692" cy="5257493"/>
              <a:chOff x="4011968" y="895088"/>
              <a:chExt cx="4704692" cy="5257493"/>
            </a:xfrm>
          </p:grpSpPr>
          <p:sp>
            <p:nvSpPr>
              <p:cNvPr id="486" name="TextBox 485">
                <a:extLst>
                  <a:ext uri="{FF2B5EF4-FFF2-40B4-BE49-F238E27FC236}">
                    <a16:creationId xmlns:a16="http://schemas.microsoft.com/office/drawing/2014/main" id="{CC2AF429-B5C3-EE1B-82CB-DB178EA1EF9A}"/>
                  </a:ext>
                </a:extLst>
              </p:cNvPr>
              <p:cNvSpPr txBox="1"/>
              <p:nvPr/>
            </p:nvSpPr>
            <p:spPr>
              <a:xfrm>
                <a:off x="4461540" y="895088"/>
                <a:ext cx="38055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Nirmala UI" panose="020B0502040204020203" pitchFamily="34" charset="0"/>
                    <a:ea typeface="Nirmala UI" panose="020B0502040204020203" pitchFamily="34" charset="0"/>
                    <a:cs typeface="Nirmala UI" panose="020B0502040204020203" pitchFamily="34" charset="0"/>
                  </a:rPr>
                  <a:t>H</a:t>
                </a:r>
                <a:r>
                  <a:rPr kumimoji="0" lang="en-US" sz="1600" b="1" i="0" u="none" strike="noStrike" kern="1200" cap="none" spc="0" normalizeH="0" baseline="0" noProof="0" err="1">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agfish</a:t>
                </a:r>
                <a:endParaRPr kumimoji="0" lang="en-US" sz="16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pSp>
            <p:nvGrpSpPr>
              <p:cNvPr id="487" name="Group 486">
                <a:extLst>
                  <a:ext uri="{FF2B5EF4-FFF2-40B4-BE49-F238E27FC236}">
                    <a16:creationId xmlns:a16="http://schemas.microsoft.com/office/drawing/2014/main" id="{82FF08F4-90DF-6E86-3B1D-018F2162C74F}"/>
                  </a:ext>
                </a:extLst>
              </p:cNvPr>
              <p:cNvGrpSpPr/>
              <p:nvPr/>
            </p:nvGrpSpPr>
            <p:grpSpPr>
              <a:xfrm>
                <a:off x="4011968" y="1344839"/>
                <a:ext cx="4704692" cy="4807742"/>
                <a:chOff x="4011968" y="1344839"/>
                <a:chExt cx="4704692" cy="4807742"/>
              </a:xfrm>
            </p:grpSpPr>
            <p:sp>
              <p:nvSpPr>
                <p:cNvPr id="488" name="TextBox 487">
                  <a:extLst>
                    <a:ext uri="{FF2B5EF4-FFF2-40B4-BE49-F238E27FC236}">
                      <a16:creationId xmlns:a16="http://schemas.microsoft.com/office/drawing/2014/main" id="{603B9928-48A0-00EC-AF09-6170092A1F5B}"/>
                    </a:ext>
                  </a:extLst>
                </p:cNvPr>
                <p:cNvSpPr txBox="1"/>
                <p:nvPr/>
              </p:nvSpPr>
              <p:spPr>
                <a:xfrm>
                  <a:off x="4011968" y="2367052"/>
                  <a:ext cx="1550417" cy="86177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in the surface system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AND</a:t>
                  </a: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within the top 2 fathoms of the main line</a:t>
                  </a:r>
                </a:p>
              </p:txBody>
            </p:sp>
            <p:sp>
              <p:nvSpPr>
                <p:cNvPr id="489" name="Rectangle 488">
                  <a:extLst>
                    <a:ext uri="{FF2B5EF4-FFF2-40B4-BE49-F238E27FC236}">
                      <a16:creationId xmlns:a16="http://schemas.microsoft.com/office/drawing/2014/main" id="{DC745B37-DE8B-AAE3-FF15-03E45BC90712}"/>
                    </a:ext>
                  </a:extLst>
                </p:cNvPr>
                <p:cNvSpPr/>
                <p:nvPr/>
              </p:nvSpPr>
              <p:spPr>
                <a:xfrm>
                  <a:off x="5534786" y="2434833"/>
                  <a:ext cx="75105" cy="370332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0" name="Rectangle 489">
                  <a:extLst>
                    <a:ext uri="{FF2B5EF4-FFF2-40B4-BE49-F238E27FC236}">
                      <a16:creationId xmlns:a16="http://schemas.microsoft.com/office/drawing/2014/main" id="{908BAB8B-D6E3-23C4-A892-2DD894B83D59}"/>
                    </a:ext>
                  </a:extLst>
                </p:cNvPr>
                <p:cNvSpPr/>
                <p:nvPr/>
              </p:nvSpPr>
              <p:spPr>
                <a:xfrm rot="14984618">
                  <a:off x="5947167" y="1795197"/>
                  <a:ext cx="73152" cy="91440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1" name="Rectangle 490">
                  <a:extLst>
                    <a:ext uri="{FF2B5EF4-FFF2-40B4-BE49-F238E27FC236}">
                      <a16:creationId xmlns:a16="http://schemas.microsoft.com/office/drawing/2014/main" id="{F042ED67-F4C9-8DD8-90A2-66C68712A881}"/>
                    </a:ext>
                  </a:extLst>
                </p:cNvPr>
                <p:cNvSpPr/>
                <p:nvPr/>
              </p:nvSpPr>
              <p:spPr>
                <a:xfrm rot="7855495">
                  <a:off x="5364989" y="2040680"/>
                  <a:ext cx="73152" cy="45720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E69EB8FD-E8FA-1E52-ACD9-F4A7A89933BC}"/>
                    </a:ext>
                  </a:extLst>
                </p:cNvPr>
                <p:cNvSpPr/>
                <p:nvPr/>
              </p:nvSpPr>
              <p:spPr>
                <a:xfrm>
                  <a:off x="4873049" y="1969452"/>
                  <a:ext cx="2959705" cy="167146"/>
                </a:xfrm>
                <a:custGeom>
                  <a:avLst/>
                  <a:gdLst>
                    <a:gd name="connsiteX0" fmla="*/ 0 w 5839426"/>
                    <a:gd name="connsiteY0" fmla="*/ 376794 h 556421"/>
                    <a:gd name="connsiteX1" fmla="*/ 1126672 w 5839426"/>
                    <a:gd name="connsiteY1" fmla="*/ 82880 h 556421"/>
                    <a:gd name="connsiteX2" fmla="*/ 2188029 w 5839426"/>
                    <a:gd name="connsiteY2" fmla="*/ 376794 h 556421"/>
                    <a:gd name="connsiteX3" fmla="*/ 3331029 w 5839426"/>
                    <a:gd name="connsiteY3" fmla="*/ 82880 h 556421"/>
                    <a:gd name="connsiteX4" fmla="*/ 4506686 w 5839426"/>
                    <a:gd name="connsiteY4" fmla="*/ 556409 h 556421"/>
                    <a:gd name="connsiteX5" fmla="*/ 5666015 w 5839426"/>
                    <a:gd name="connsiteY5" fmla="*/ 66552 h 556421"/>
                    <a:gd name="connsiteX6" fmla="*/ 5812972 w 5839426"/>
                    <a:gd name="connsiteY6" fmla="*/ 17566 h 55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426" h="556421">
                      <a:moveTo>
                        <a:pt x="0" y="376794"/>
                      </a:moveTo>
                      <a:cubicBezTo>
                        <a:pt x="381000" y="229837"/>
                        <a:pt x="762001" y="82880"/>
                        <a:pt x="1126672" y="82880"/>
                      </a:cubicBezTo>
                      <a:cubicBezTo>
                        <a:pt x="1491343" y="82880"/>
                        <a:pt x="1820636" y="376794"/>
                        <a:pt x="2188029" y="376794"/>
                      </a:cubicBezTo>
                      <a:cubicBezTo>
                        <a:pt x="2555422" y="376794"/>
                        <a:pt x="2944586" y="52944"/>
                        <a:pt x="3331029" y="82880"/>
                      </a:cubicBezTo>
                      <a:cubicBezTo>
                        <a:pt x="3717472" y="112816"/>
                        <a:pt x="4117522" y="559130"/>
                        <a:pt x="4506686" y="556409"/>
                      </a:cubicBezTo>
                      <a:cubicBezTo>
                        <a:pt x="4895850" y="553688"/>
                        <a:pt x="5448301" y="156359"/>
                        <a:pt x="5666015" y="66552"/>
                      </a:cubicBezTo>
                      <a:cubicBezTo>
                        <a:pt x="5883729" y="-23255"/>
                        <a:pt x="5848350" y="-2845"/>
                        <a:pt x="5812972" y="1756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Rectangle 492">
                  <a:extLst>
                    <a:ext uri="{FF2B5EF4-FFF2-40B4-BE49-F238E27FC236}">
                      <a16:creationId xmlns:a16="http://schemas.microsoft.com/office/drawing/2014/main" id="{5093EDBC-28E5-798C-CF58-955204FAD73D}"/>
                    </a:ext>
                  </a:extLst>
                </p:cNvPr>
                <p:cNvSpPr/>
                <p:nvPr/>
              </p:nvSpPr>
              <p:spPr>
                <a:xfrm rot="9600000">
                  <a:off x="5640388" y="2284277"/>
                  <a:ext cx="274320" cy="9144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Rectangle 493">
                  <a:extLst>
                    <a:ext uri="{FF2B5EF4-FFF2-40B4-BE49-F238E27FC236}">
                      <a16:creationId xmlns:a16="http://schemas.microsoft.com/office/drawing/2014/main" id="{003FACE2-38F3-8483-F63C-6D923ED906CD}"/>
                    </a:ext>
                  </a:extLst>
                </p:cNvPr>
                <p:cNvSpPr/>
                <p:nvPr/>
              </p:nvSpPr>
              <p:spPr>
                <a:xfrm rot="9603255">
                  <a:off x="5932697" y="2167094"/>
                  <a:ext cx="274320" cy="9144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TextBox 494">
                  <a:extLst>
                    <a:ext uri="{FF2B5EF4-FFF2-40B4-BE49-F238E27FC236}">
                      <a16:creationId xmlns:a16="http://schemas.microsoft.com/office/drawing/2014/main" id="{A3888179-5EF7-BD15-8812-A4C75355816D}"/>
                    </a:ext>
                  </a:extLst>
                </p:cNvPr>
                <p:cNvSpPr txBox="1"/>
                <p:nvPr/>
              </p:nvSpPr>
              <p:spPr>
                <a:xfrm rot="20400000">
                  <a:off x="5893362" y="2211290"/>
                  <a:ext cx="457201" cy="252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496" name="TextBox 495">
                  <a:extLst>
                    <a:ext uri="{FF2B5EF4-FFF2-40B4-BE49-F238E27FC236}">
                      <a16:creationId xmlns:a16="http://schemas.microsoft.com/office/drawing/2014/main" id="{DA7AEF1A-E942-9DC4-A90C-4DEE5A1EB7F4}"/>
                    </a:ext>
                  </a:extLst>
                </p:cNvPr>
                <p:cNvSpPr txBox="1"/>
                <p:nvPr/>
              </p:nvSpPr>
              <p:spPr>
                <a:xfrm rot="20400000">
                  <a:off x="5610113" y="2322924"/>
                  <a:ext cx="45720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497" name="TextBox 496">
                  <a:extLst>
                    <a:ext uri="{FF2B5EF4-FFF2-40B4-BE49-F238E27FC236}">
                      <a16:creationId xmlns:a16="http://schemas.microsoft.com/office/drawing/2014/main" id="{378D5F8E-5F9C-45B3-0E48-2DCD0AE9576A}"/>
                    </a:ext>
                  </a:extLst>
                </p:cNvPr>
                <p:cNvSpPr txBox="1"/>
                <p:nvPr/>
              </p:nvSpPr>
              <p:spPr>
                <a:xfrm>
                  <a:off x="5561931" y="2908133"/>
                  <a:ext cx="457201"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498" name="Rectangle 497">
                  <a:extLst>
                    <a:ext uri="{FF2B5EF4-FFF2-40B4-BE49-F238E27FC236}">
                      <a16:creationId xmlns:a16="http://schemas.microsoft.com/office/drawing/2014/main" id="{F1F4D468-D303-6F6F-2CEB-218047FB7B19}"/>
                    </a:ext>
                  </a:extLst>
                </p:cNvPr>
                <p:cNvSpPr/>
                <p:nvPr/>
              </p:nvSpPr>
              <p:spPr>
                <a:xfrm>
                  <a:off x="5527547" y="2897388"/>
                  <a:ext cx="91440" cy="27432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9" name="Rectangle 498">
                  <a:extLst>
                    <a:ext uri="{FF2B5EF4-FFF2-40B4-BE49-F238E27FC236}">
                      <a16:creationId xmlns:a16="http://schemas.microsoft.com/office/drawing/2014/main" id="{67313FB0-548A-B8DB-936D-71B8C85D5038}"/>
                    </a:ext>
                  </a:extLst>
                </p:cNvPr>
                <p:cNvSpPr/>
                <p:nvPr/>
              </p:nvSpPr>
              <p:spPr>
                <a:xfrm>
                  <a:off x="5527547" y="2594844"/>
                  <a:ext cx="91440" cy="274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0" name="TextBox 499">
                  <a:extLst>
                    <a:ext uri="{FF2B5EF4-FFF2-40B4-BE49-F238E27FC236}">
                      <a16:creationId xmlns:a16="http://schemas.microsoft.com/office/drawing/2014/main" id="{A5E8A40D-22E6-D7EB-BC65-20B88E4E25F0}"/>
                    </a:ext>
                  </a:extLst>
                </p:cNvPr>
                <p:cNvSpPr txBox="1"/>
                <p:nvPr/>
              </p:nvSpPr>
              <p:spPr>
                <a:xfrm>
                  <a:off x="5561931" y="2605589"/>
                  <a:ext cx="409609"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nvGrpSpPr>
                <p:cNvPr id="501" name="Group 500">
                  <a:extLst>
                    <a:ext uri="{FF2B5EF4-FFF2-40B4-BE49-F238E27FC236}">
                      <a16:creationId xmlns:a16="http://schemas.microsoft.com/office/drawing/2014/main" id="{029FBD77-EF29-7628-EABD-0F139F55DFAF}"/>
                    </a:ext>
                  </a:extLst>
                </p:cNvPr>
                <p:cNvGrpSpPr/>
                <p:nvPr/>
              </p:nvGrpSpPr>
              <p:grpSpPr>
                <a:xfrm>
                  <a:off x="5527275" y="4496537"/>
                  <a:ext cx="491857" cy="410387"/>
                  <a:chOff x="5527275" y="4443616"/>
                  <a:chExt cx="491857" cy="410387"/>
                </a:xfrm>
              </p:grpSpPr>
              <p:sp>
                <p:nvSpPr>
                  <p:cNvPr id="553" name="Rectangle 552">
                    <a:extLst>
                      <a:ext uri="{FF2B5EF4-FFF2-40B4-BE49-F238E27FC236}">
                        <a16:creationId xmlns:a16="http://schemas.microsoft.com/office/drawing/2014/main" id="{BF2F0647-F32A-034D-A599-33436CB85282}"/>
                      </a:ext>
                    </a:extLst>
                  </p:cNvPr>
                  <p:cNvSpPr/>
                  <p:nvPr/>
                </p:nvSpPr>
                <p:spPr>
                  <a:xfrm>
                    <a:off x="5527275" y="4659300"/>
                    <a:ext cx="90126" cy="136574"/>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4" name="Rectangle 553">
                    <a:extLst>
                      <a:ext uri="{FF2B5EF4-FFF2-40B4-BE49-F238E27FC236}">
                        <a16:creationId xmlns:a16="http://schemas.microsoft.com/office/drawing/2014/main" id="{0BAC9305-A14B-60DE-2484-0C7803D573CB}"/>
                      </a:ext>
                    </a:extLst>
                  </p:cNvPr>
                  <p:cNvSpPr/>
                  <p:nvPr/>
                </p:nvSpPr>
                <p:spPr>
                  <a:xfrm>
                    <a:off x="5527275" y="4501744"/>
                    <a:ext cx="90126" cy="1365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5" name="TextBox 554">
                    <a:extLst>
                      <a:ext uri="{FF2B5EF4-FFF2-40B4-BE49-F238E27FC236}">
                        <a16:creationId xmlns:a16="http://schemas.microsoft.com/office/drawing/2014/main" id="{6E01452E-39AC-1C89-3F79-9EED86B35C71}"/>
                      </a:ext>
                    </a:extLst>
                  </p:cNvPr>
                  <p:cNvSpPr txBox="1"/>
                  <p:nvPr/>
                </p:nvSpPr>
                <p:spPr>
                  <a:xfrm>
                    <a:off x="5561931" y="4443616"/>
                    <a:ext cx="457200"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sp>
                <p:nvSpPr>
                  <p:cNvPr id="556" name="TextBox 555">
                    <a:extLst>
                      <a:ext uri="{FF2B5EF4-FFF2-40B4-BE49-F238E27FC236}">
                        <a16:creationId xmlns:a16="http://schemas.microsoft.com/office/drawing/2014/main" id="{4A22D521-DDF5-F46B-BB50-E812245E6201}"/>
                      </a:ext>
                    </a:extLst>
                  </p:cNvPr>
                  <p:cNvSpPr txBox="1"/>
                  <p:nvPr/>
                </p:nvSpPr>
                <p:spPr>
                  <a:xfrm>
                    <a:off x="5561931" y="4601172"/>
                    <a:ext cx="457201" cy="252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grpSp>
            <p:grpSp>
              <p:nvGrpSpPr>
                <p:cNvPr id="502" name="Group 501">
                  <a:extLst>
                    <a:ext uri="{FF2B5EF4-FFF2-40B4-BE49-F238E27FC236}">
                      <a16:creationId xmlns:a16="http://schemas.microsoft.com/office/drawing/2014/main" id="{CFD32C78-EF4F-3C82-B531-B3544A651540}"/>
                    </a:ext>
                  </a:extLst>
                </p:cNvPr>
                <p:cNvGrpSpPr/>
                <p:nvPr/>
              </p:nvGrpSpPr>
              <p:grpSpPr>
                <a:xfrm rot="1920000">
                  <a:off x="5471449" y="3283232"/>
                  <a:ext cx="216438" cy="72840"/>
                  <a:chOff x="3968441" y="2998698"/>
                  <a:chExt cx="172672" cy="73152"/>
                </a:xfrm>
              </p:grpSpPr>
              <p:grpSp>
                <p:nvGrpSpPr>
                  <p:cNvPr id="549" name="Group 548">
                    <a:extLst>
                      <a:ext uri="{FF2B5EF4-FFF2-40B4-BE49-F238E27FC236}">
                        <a16:creationId xmlns:a16="http://schemas.microsoft.com/office/drawing/2014/main" id="{F82A2448-5F12-2A53-A2C4-FB3D88A16883}"/>
                      </a:ext>
                    </a:extLst>
                  </p:cNvPr>
                  <p:cNvGrpSpPr/>
                  <p:nvPr/>
                </p:nvGrpSpPr>
                <p:grpSpPr>
                  <a:xfrm>
                    <a:off x="3968441" y="2998698"/>
                    <a:ext cx="137160" cy="73152"/>
                    <a:chOff x="3968441" y="2414625"/>
                    <a:chExt cx="137160" cy="73152"/>
                  </a:xfrm>
                </p:grpSpPr>
                <p:sp>
                  <p:nvSpPr>
                    <p:cNvPr id="551" name="Flowchart: Process 550">
                      <a:extLst>
                        <a:ext uri="{FF2B5EF4-FFF2-40B4-BE49-F238E27FC236}">
                          <a16:creationId xmlns:a16="http://schemas.microsoft.com/office/drawing/2014/main" id="{94F69C19-284F-35D7-C4DF-147517D4E588}"/>
                        </a:ext>
                      </a:extLst>
                    </p:cNvPr>
                    <p:cNvSpPr/>
                    <p:nvPr/>
                  </p:nvSpPr>
                  <p:spPr>
                    <a:xfrm>
                      <a:off x="3968441" y="2414625"/>
                      <a:ext cx="137160" cy="731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2" name="Straight Connector 551">
                      <a:extLst>
                        <a:ext uri="{FF2B5EF4-FFF2-40B4-BE49-F238E27FC236}">
                          <a16:creationId xmlns:a16="http://schemas.microsoft.com/office/drawing/2014/main" id="{BD25C380-9013-519A-9EE6-B46E731B5762}"/>
                        </a:ext>
                      </a:extLst>
                    </p:cNvPr>
                    <p:cNvCxnSpPr>
                      <a:cxnSpLocks/>
                    </p:cNvCxnSpPr>
                    <p:nvPr/>
                  </p:nvCxnSpPr>
                  <p:spPr>
                    <a:xfrm>
                      <a:off x="3968441" y="241462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50" name="Straight Connector 549">
                    <a:extLst>
                      <a:ext uri="{FF2B5EF4-FFF2-40B4-BE49-F238E27FC236}">
                        <a16:creationId xmlns:a16="http://schemas.microsoft.com/office/drawing/2014/main" id="{F9DCCE4C-4F6E-1F7E-A971-214D9EB1E7C8}"/>
                      </a:ext>
                    </a:extLst>
                  </p:cNvPr>
                  <p:cNvCxnSpPr>
                    <a:cxnSpLocks/>
                  </p:cNvCxnSpPr>
                  <p:nvPr/>
                </p:nvCxnSpPr>
                <p:spPr>
                  <a:xfrm>
                    <a:off x="4003953" y="307087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3" name="TextBox 502">
                  <a:extLst>
                    <a:ext uri="{FF2B5EF4-FFF2-40B4-BE49-F238E27FC236}">
                      <a16:creationId xmlns:a16="http://schemas.microsoft.com/office/drawing/2014/main" id="{7522C6A6-0808-C8A2-CFB7-DA7516AD1D8F}"/>
                    </a:ext>
                  </a:extLst>
                </p:cNvPr>
                <p:cNvSpPr txBox="1"/>
                <p:nvPr/>
              </p:nvSpPr>
              <p:spPr>
                <a:xfrm>
                  <a:off x="6704761" y="1556068"/>
                  <a:ext cx="822961" cy="2441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High flyer</a:t>
                  </a:r>
                </a:p>
              </p:txBody>
            </p:sp>
            <p:cxnSp>
              <p:nvCxnSpPr>
                <p:cNvPr id="504" name="Straight Arrow Connector 503">
                  <a:extLst>
                    <a:ext uri="{FF2B5EF4-FFF2-40B4-BE49-F238E27FC236}">
                      <a16:creationId xmlns:a16="http://schemas.microsoft.com/office/drawing/2014/main" id="{19DA4490-3A36-D346-D04E-F1C6A9CB6AC3}"/>
                    </a:ext>
                  </a:extLst>
                </p:cNvPr>
                <p:cNvCxnSpPr>
                  <a:cxnSpLocks/>
                </p:cNvCxnSpPr>
                <p:nvPr/>
              </p:nvCxnSpPr>
              <p:spPr>
                <a:xfrm flipH="1">
                  <a:off x="6684067" y="1763055"/>
                  <a:ext cx="112657" cy="136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05" name="Group 504">
                  <a:extLst>
                    <a:ext uri="{FF2B5EF4-FFF2-40B4-BE49-F238E27FC236}">
                      <a16:creationId xmlns:a16="http://schemas.microsoft.com/office/drawing/2014/main" id="{35E233D7-A56A-564C-6378-41BB64F6C5CE}"/>
                    </a:ext>
                  </a:extLst>
                </p:cNvPr>
                <p:cNvGrpSpPr/>
                <p:nvPr/>
              </p:nvGrpSpPr>
              <p:grpSpPr>
                <a:xfrm>
                  <a:off x="4287513" y="1344839"/>
                  <a:ext cx="1005841" cy="501995"/>
                  <a:chOff x="622346" y="470068"/>
                  <a:chExt cx="1224607" cy="504150"/>
                </a:xfrm>
              </p:grpSpPr>
              <p:sp>
                <p:nvSpPr>
                  <p:cNvPr id="547" name="TextBox 546">
                    <a:extLst>
                      <a:ext uri="{FF2B5EF4-FFF2-40B4-BE49-F238E27FC236}">
                        <a16:creationId xmlns:a16="http://schemas.microsoft.com/office/drawing/2014/main" id="{1EE912D3-9B6F-2EB8-7E33-7284C21312E3}"/>
                      </a:ext>
                    </a:extLst>
                  </p:cNvPr>
                  <p:cNvSpPr txBox="1"/>
                  <p:nvPr/>
                </p:nvSpPr>
                <p:spPr>
                  <a:xfrm>
                    <a:off x="622346" y="470068"/>
                    <a:ext cx="1224607" cy="401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Poly ball (or bullet buoy)</a:t>
                    </a:r>
                  </a:p>
                </p:txBody>
              </p:sp>
              <p:cxnSp>
                <p:nvCxnSpPr>
                  <p:cNvPr id="548" name="Straight Arrow Connector 547">
                    <a:extLst>
                      <a:ext uri="{FF2B5EF4-FFF2-40B4-BE49-F238E27FC236}">
                        <a16:creationId xmlns:a16="http://schemas.microsoft.com/office/drawing/2014/main" id="{FE5FD39B-28D1-D778-3935-77A5F0C96736}"/>
                      </a:ext>
                    </a:extLst>
                  </p:cNvPr>
                  <p:cNvCxnSpPr>
                    <a:cxnSpLocks/>
                  </p:cNvCxnSpPr>
                  <p:nvPr/>
                </p:nvCxnSpPr>
                <p:spPr>
                  <a:xfrm>
                    <a:off x="1318345" y="837058"/>
                    <a:ext cx="137160" cy="1371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06" name="Flowchart: Process 505">
                  <a:extLst>
                    <a:ext uri="{FF2B5EF4-FFF2-40B4-BE49-F238E27FC236}">
                      <a16:creationId xmlns:a16="http://schemas.microsoft.com/office/drawing/2014/main" id="{A0C9FB29-2D32-7758-EBB7-9A5BFC997B35}"/>
                    </a:ext>
                  </a:extLst>
                </p:cNvPr>
                <p:cNvSpPr/>
                <p:nvPr/>
              </p:nvSpPr>
              <p:spPr>
                <a:xfrm rot="1920000">
                  <a:off x="5463621" y="6078806"/>
                  <a:ext cx="171925" cy="7284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7" name="Group 506">
                  <a:extLst>
                    <a:ext uri="{FF2B5EF4-FFF2-40B4-BE49-F238E27FC236}">
                      <a16:creationId xmlns:a16="http://schemas.microsoft.com/office/drawing/2014/main" id="{7125C078-A410-5A59-44A8-070A6C177C0B}"/>
                    </a:ext>
                  </a:extLst>
                </p:cNvPr>
                <p:cNvGrpSpPr/>
                <p:nvPr/>
              </p:nvGrpSpPr>
              <p:grpSpPr>
                <a:xfrm rot="480000" flipH="1">
                  <a:off x="6262252" y="1399551"/>
                  <a:ext cx="427893" cy="1286781"/>
                  <a:chOff x="5680433" y="1813043"/>
                  <a:chExt cx="427893" cy="1286781"/>
                </a:xfrm>
              </p:grpSpPr>
              <p:cxnSp>
                <p:nvCxnSpPr>
                  <p:cNvPr id="541" name="Straight Connector 540">
                    <a:extLst>
                      <a:ext uri="{FF2B5EF4-FFF2-40B4-BE49-F238E27FC236}">
                        <a16:creationId xmlns:a16="http://schemas.microsoft.com/office/drawing/2014/main" id="{F5420EAC-7B61-8717-FA42-EA423F27C42E}"/>
                      </a:ext>
                    </a:extLst>
                  </p:cNvPr>
                  <p:cNvCxnSpPr>
                    <a:cxnSpLocks/>
                  </p:cNvCxnSpPr>
                  <p:nvPr/>
                </p:nvCxnSpPr>
                <p:spPr>
                  <a:xfrm>
                    <a:off x="5789306" y="1943193"/>
                    <a:ext cx="270956" cy="10754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42" name="Rectangle 541">
                    <a:extLst>
                      <a:ext uri="{FF2B5EF4-FFF2-40B4-BE49-F238E27FC236}">
                        <a16:creationId xmlns:a16="http://schemas.microsoft.com/office/drawing/2014/main" id="{214F8174-669E-3919-0071-9C4680183B18}"/>
                      </a:ext>
                    </a:extLst>
                  </p:cNvPr>
                  <p:cNvSpPr/>
                  <p:nvPr/>
                </p:nvSpPr>
                <p:spPr>
                  <a:xfrm rot="9960000">
                    <a:off x="5680433" y="2017168"/>
                    <a:ext cx="137160" cy="9144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12">
                    <a:extLst>
                      <a:ext uri="{FF2B5EF4-FFF2-40B4-BE49-F238E27FC236}">
                        <a16:creationId xmlns:a16="http://schemas.microsoft.com/office/drawing/2014/main" id="{9CF5EE97-E801-727E-7B5B-A55573428087}"/>
                      </a:ext>
                    </a:extLst>
                  </p:cNvPr>
                  <p:cNvSpPr/>
                  <p:nvPr/>
                </p:nvSpPr>
                <p:spPr>
                  <a:xfrm rot="9960000">
                    <a:off x="5819709" y="2246138"/>
                    <a:ext cx="241063" cy="548669"/>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a:extLst>
                      <a:ext uri="{FF2B5EF4-FFF2-40B4-BE49-F238E27FC236}">
                        <a16:creationId xmlns:a16="http://schemas.microsoft.com/office/drawing/2014/main" id="{7A43FE8F-060C-A30F-3876-F76D5A609530}"/>
                      </a:ext>
                    </a:extLst>
                  </p:cNvPr>
                  <p:cNvSpPr/>
                  <p:nvPr/>
                </p:nvSpPr>
                <p:spPr>
                  <a:xfrm rot="9960000">
                    <a:off x="5821368" y="2483919"/>
                    <a:ext cx="237744" cy="73152"/>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a:extLst>
                      <a:ext uri="{FF2B5EF4-FFF2-40B4-BE49-F238E27FC236}">
                        <a16:creationId xmlns:a16="http://schemas.microsoft.com/office/drawing/2014/main" id="{116FDD7E-F55B-2B1C-170A-01706C0968A8}"/>
                      </a:ext>
                    </a:extLst>
                  </p:cNvPr>
                  <p:cNvSpPr/>
                  <p:nvPr/>
                </p:nvSpPr>
                <p:spPr>
                  <a:xfrm rot="7260000">
                    <a:off x="5718250" y="1813043"/>
                    <a:ext cx="109728" cy="109728"/>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12">
                    <a:extLst>
                      <a:ext uri="{FF2B5EF4-FFF2-40B4-BE49-F238E27FC236}">
                        <a16:creationId xmlns:a16="http://schemas.microsoft.com/office/drawing/2014/main" id="{ADAC41CA-F3C0-B871-D98C-B733E22F0C75}"/>
                      </a:ext>
                    </a:extLst>
                  </p:cNvPr>
                  <p:cNvSpPr/>
                  <p:nvPr/>
                </p:nvSpPr>
                <p:spPr>
                  <a:xfrm rot="9960000">
                    <a:off x="6016886" y="2962664"/>
                    <a:ext cx="91440" cy="137160"/>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507">
                  <a:extLst>
                    <a:ext uri="{FF2B5EF4-FFF2-40B4-BE49-F238E27FC236}">
                      <a16:creationId xmlns:a16="http://schemas.microsoft.com/office/drawing/2014/main" id="{53B7B36C-97EA-26BB-9AF6-58A8988B184B}"/>
                    </a:ext>
                  </a:extLst>
                </p:cNvPr>
                <p:cNvGrpSpPr/>
                <p:nvPr/>
              </p:nvGrpSpPr>
              <p:grpSpPr>
                <a:xfrm rot="21048401">
                  <a:off x="4996839" y="1711088"/>
                  <a:ext cx="362306" cy="447116"/>
                  <a:chOff x="6605516" y="1503927"/>
                  <a:chExt cx="457200" cy="588997"/>
                </a:xfrm>
              </p:grpSpPr>
              <p:sp>
                <p:nvSpPr>
                  <p:cNvPr id="539" name="Oval 538">
                    <a:extLst>
                      <a:ext uri="{FF2B5EF4-FFF2-40B4-BE49-F238E27FC236}">
                        <a16:creationId xmlns:a16="http://schemas.microsoft.com/office/drawing/2014/main" id="{C76A089F-C8FF-6DEC-08E1-F46C88C5C3F0}"/>
                      </a:ext>
                    </a:extLst>
                  </p:cNvPr>
                  <p:cNvSpPr/>
                  <p:nvPr/>
                </p:nvSpPr>
                <p:spPr>
                  <a:xfrm>
                    <a:off x="6605516" y="1503927"/>
                    <a:ext cx="457200" cy="548640"/>
                  </a:xfrm>
                  <a:prstGeom prst="ellipse">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lowchart: Stored Data 1">
                    <a:extLst>
                      <a:ext uri="{FF2B5EF4-FFF2-40B4-BE49-F238E27FC236}">
                        <a16:creationId xmlns:a16="http://schemas.microsoft.com/office/drawing/2014/main" id="{27222D87-821B-66FC-AA30-36EC27146191}"/>
                      </a:ext>
                    </a:extLst>
                  </p:cNvPr>
                  <p:cNvSpPr/>
                  <p:nvPr/>
                </p:nvSpPr>
                <p:spPr>
                  <a:xfrm rot="16200000">
                    <a:off x="6774720" y="1887459"/>
                    <a:ext cx="127467" cy="28346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9379 w 10000"/>
                      <a:gd name="connsiteY1" fmla="*/ 653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911"/>
                      <a:gd name="connsiteY0" fmla="*/ 0 h 10000"/>
                      <a:gd name="connsiteX1" fmla="*/ 9379 w 9911"/>
                      <a:gd name="connsiteY1" fmla="*/ 653 h 10000"/>
                      <a:gd name="connsiteX2" fmla="*/ 8333 w 9911"/>
                      <a:gd name="connsiteY2" fmla="*/ 5000 h 10000"/>
                      <a:gd name="connsiteX3" fmla="*/ 9911 w 9911"/>
                      <a:gd name="connsiteY3" fmla="*/ 9347 h 10000"/>
                      <a:gd name="connsiteX4" fmla="*/ 1667 w 9911"/>
                      <a:gd name="connsiteY4" fmla="*/ 10000 h 10000"/>
                      <a:gd name="connsiteX5" fmla="*/ 0 w 9911"/>
                      <a:gd name="connsiteY5" fmla="*/ 5000 h 10000"/>
                      <a:gd name="connsiteX6" fmla="*/ 1667 w 9911"/>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682 w 10000"/>
                      <a:gd name="connsiteY0" fmla="*/ 0 h 10000"/>
                      <a:gd name="connsiteX1" fmla="*/ 9374 w 10000"/>
                      <a:gd name="connsiteY1" fmla="*/ 449 h 10000"/>
                      <a:gd name="connsiteX2" fmla="*/ 8408 w 10000"/>
                      <a:gd name="connsiteY2" fmla="*/ 5000 h 10000"/>
                      <a:gd name="connsiteX3" fmla="*/ 10000 w 10000"/>
                      <a:gd name="connsiteY3" fmla="*/ 9347 h 10000"/>
                      <a:gd name="connsiteX4" fmla="*/ 1682 w 10000"/>
                      <a:gd name="connsiteY4" fmla="*/ 10000 h 10000"/>
                      <a:gd name="connsiteX5" fmla="*/ 0 w 10000"/>
                      <a:gd name="connsiteY5" fmla="*/ 5000 h 10000"/>
                      <a:gd name="connsiteX6" fmla="*/ 1682 w 10000"/>
                      <a:gd name="connsiteY6" fmla="*/ 0 h 10000"/>
                      <a:gd name="connsiteX0" fmla="*/ 1593 w 10000"/>
                      <a:gd name="connsiteY0" fmla="*/ 0 h 10204"/>
                      <a:gd name="connsiteX1" fmla="*/ 9374 w 10000"/>
                      <a:gd name="connsiteY1" fmla="*/ 653 h 10204"/>
                      <a:gd name="connsiteX2" fmla="*/ 8408 w 10000"/>
                      <a:gd name="connsiteY2" fmla="*/ 5204 h 10204"/>
                      <a:gd name="connsiteX3" fmla="*/ 10000 w 10000"/>
                      <a:gd name="connsiteY3" fmla="*/ 9551 h 10204"/>
                      <a:gd name="connsiteX4" fmla="*/ 1682 w 10000"/>
                      <a:gd name="connsiteY4" fmla="*/ 10204 h 10204"/>
                      <a:gd name="connsiteX5" fmla="*/ 0 w 10000"/>
                      <a:gd name="connsiteY5" fmla="*/ 5204 h 10204"/>
                      <a:gd name="connsiteX6" fmla="*/ 1593 w 10000"/>
                      <a:gd name="connsiteY6" fmla="*/ 0 h 10204"/>
                      <a:gd name="connsiteX0" fmla="*/ 237 w 11928"/>
                      <a:gd name="connsiteY0" fmla="*/ 3685 h 9559"/>
                      <a:gd name="connsiteX1" fmla="*/ 11302 w 11928"/>
                      <a:gd name="connsiteY1" fmla="*/ 8 h 9559"/>
                      <a:gd name="connsiteX2" fmla="*/ 10336 w 11928"/>
                      <a:gd name="connsiteY2" fmla="*/ 4559 h 9559"/>
                      <a:gd name="connsiteX3" fmla="*/ 11928 w 11928"/>
                      <a:gd name="connsiteY3" fmla="*/ 8906 h 9559"/>
                      <a:gd name="connsiteX4" fmla="*/ 3610 w 11928"/>
                      <a:gd name="connsiteY4" fmla="*/ 9559 h 9559"/>
                      <a:gd name="connsiteX5" fmla="*/ 1928 w 11928"/>
                      <a:gd name="connsiteY5" fmla="*/ 4559 h 9559"/>
                      <a:gd name="connsiteX6" fmla="*/ 237 w 11928"/>
                      <a:gd name="connsiteY6" fmla="*/ 3685 h 9559"/>
                      <a:gd name="connsiteX0" fmla="*/ 180 w 9981"/>
                      <a:gd name="connsiteY0" fmla="*/ 3855 h 9317"/>
                      <a:gd name="connsiteX1" fmla="*/ 9456 w 9981"/>
                      <a:gd name="connsiteY1" fmla="*/ 8 h 9317"/>
                      <a:gd name="connsiteX2" fmla="*/ 8646 w 9981"/>
                      <a:gd name="connsiteY2" fmla="*/ 4769 h 9317"/>
                      <a:gd name="connsiteX3" fmla="*/ 9981 w 9981"/>
                      <a:gd name="connsiteY3" fmla="*/ 9317 h 9317"/>
                      <a:gd name="connsiteX4" fmla="*/ 1355 w 9981"/>
                      <a:gd name="connsiteY4" fmla="*/ 5709 h 9317"/>
                      <a:gd name="connsiteX5" fmla="*/ 1597 w 9981"/>
                      <a:gd name="connsiteY5" fmla="*/ 4769 h 9317"/>
                      <a:gd name="connsiteX6" fmla="*/ 180 w 9981"/>
                      <a:gd name="connsiteY6" fmla="*/ 3855 h 9317"/>
                      <a:gd name="connsiteX0" fmla="*/ 4060 w 9069"/>
                      <a:gd name="connsiteY0" fmla="*/ 2674 h 10003"/>
                      <a:gd name="connsiteX1" fmla="*/ 8543 w 9069"/>
                      <a:gd name="connsiteY1" fmla="*/ 12 h 10003"/>
                      <a:gd name="connsiteX2" fmla="*/ 7731 w 9069"/>
                      <a:gd name="connsiteY2" fmla="*/ 5122 h 10003"/>
                      <a:gd name="connsiteX3" fmla="*/ 9069 w 9069"/>
                      <a:gd name="connsiteY3" fmla="*/ 10003 h 10003"/>
                      <a:gd name="connsiteX4" fmla="*/ 427 w 9069"/>
                      <a:gd name="connsiteY4" fmla="*/ 6131 h 10003"/>
                      <a:gd name="connsiteX5" fmla="*/ 669 w 9069"/>
                      <a:gd name="connsiteY5" fmla="*/ 5122 h 10003"/>
                      <a:gd name="connsiteX6" fmla="*/ 4060 w 9069"/>
                      <a:gd name="connsiteY6" fmla="*/ 2674 h 10003"/>
                      <a:gd name="connsiteX0" fmla="*/ 4476 w 9999"/>
                      <a:gd name="connsiteY0" fmla="*/ 2673 h 10000"/>
                      <a:gd name="connsiteX1" fmla="*/ 9419 w 9999"/>
                      <a:gd name="connsiteY1" fmla="*/ 12 h 10000"/>
                      <a:gd name="connsiteX2" fmla="*/ 8524 w 9999"/>
                      <a:gd name="connsiteY2" fmla="*/ 5120 h 10000"/>
                      <a:gd name="connsiteX3" fmla="*/ 9999 w 9999"/>
                      <a:gd name="connsiteY3" fmla="*/ 10000 h 10000"/>
                      <a:gd name="connsiteX4" fmla="*/ 470 w 9999"/>
                      <a:gd name="connsiteY4" fmla="*/ 6129 h 10000"/>
                      <a:gd name="connsiteX5" fmla="*/ 737 w 9999"/>
                      <a:gd name="connsiteY5" fmla="*/ 5120 h 10000"/>
                      <a:gd name="connsiteX6" fmla="*/ 4476 w 9999"/>
                      <a:gd name="connsiteY6" fmla="*/ 2673 h 10000"/>
                      <a:gd name="connsiteX0" fmla="*/ 4476 w 10000"/>
                      <a:gd name="connsiteY0" fmla="*/ 2680 h 10007"/>
                      <a:gd name="connsiteX1" fmla="*/ 9420 w 10000"/>
                      <a:gd name="connsiteY1" fmla="*/ 19 h 10007"/>
                      <a:gd name="connsiteX2" fmla="*/ 8525 w 10000"/>
                      <a:gd name="connsiteY2" fmla="*/ 5127 h 10007"/>
                      <a:gd name="connsiteX3" fmla="*/ 10000 w 10000"/>
                      <a:gd name="connsiteY3" fmla="*/ 10007 h 10007"/>
                      <a:gd name="connsiteX4" fmla="*/ 470 w 10000"/>
                      <a:gd name="connsiteY4" fmla="*/ 6136 h 10007"/>
                      <a:gd name="connsiteX5" fmla="*/ 737 w 10000"/>
                      <a:gd name="connsiteY5" fmla="*/ 5127 h 10007"/>
                      <a:gd name="connsiteX6" fmla="*/ 4476 w 10000"/>
                      <a:gd name="connsiteY6" fmla="*/ 2680 h 10007"/>
                      <a:gd name="connsiteX0" fmla="*/ 3740 w 9264"/>
                      <a:gd name="connsiteY0" fmla="*/ 2680 h 10007"/>
                      <a:gd name="connsiteX1" fmla="*/ 8684 w 9264"/>
                      <a:gd name="connsiteY1" fmla="*/ 19 h 10007"/>
                      <a:gd name="connsiteX2" fmla="*/ 7789 w 9264"/>
                      <a:gd name="connsiteY2" fmla="*/ 5127 h 10007"/>
                      <a:gd name="connsiteX3" fmla="*/ 9264 w 9264"/>
                      <a:gd name="connsiteY3" fmla="*/ 10007 h 10007"/>
                      <a:gd name="connsiteX4" fmla="*/ 3959 w 9264"/>
                      <a:gd name="connsiteY4" fmla="*/ 8009 h 10007"/>
                      <a:gd name="connsiteX5" fmla="*/ 1 w 9264"/>
                      <a:gd name="connsiteY5" fmla="*/ 5127 h 10007"/>
                      <a:gd name="connsiteX6" fmla="*/ 3740 w 9264"/>
                      <a:gd name="connsiteY6" fmla="*/ 2680 h 10007"/>
                      <a:gd name="connsiteX0" fmla="*/ 4037 w 10000"/>
                      <a:gd name="connsiteY0" fmla="*/ 2678 h 10000"/>
                      <a:gd name="connsiteX1" fmla="*/ 9374 w 10000"/>
                      <a:gd name="connsiteY1" fmla="*/ 19 h 10000"/>
                      <a:gd name="connsiteX2" fmla="*/ 8408 w 10000"/>
                      <a:gd name="connsiteY2" fmla="*/ 5123 h 10000"/>
                      <a:gd name="connsiteX3" fmla="*/ 10000 w 10000"/>
                      <a:gd name="connsiteY3" fmla="*/ 10000 h 10000"/>
                      <a:gd name="connsiteX4" fmla="*/ 4274 w 10000"/>
                      <a:gd name="connsiteY4" fmla="*/ 8003 h 10000"/>
                      <a:gd name="connsiteX5" fmla="*/ 1 w 10000"/>
                      <a:gd name="connsiteY5" fmla="*/ 5123 h 10000"/>
                      <a:gd name="connsiteX6" fmla="*/ 4037 w 10000"/>
                      <a:gd name="connsiteY6" fmla="*/ 2678 h 10000"/>
                      <a:gd name="connsiteX0" fmla="*/ 4037 w 10000"/>
                      <a:gd name="connsiteY0" fmla="*/ 2678 h 10000"/>
                      <a:gd name="connsiteX1" fmla="*/ 9374 w 10000"/>
                      <a:gd name="connsiteY1" fmla="*/ 19 h 10000"/>
                      <a:gd name="connsiteX2" fmla="*/ 8408 w 10000"/>
                      <a:gd name="connsiteY2" fmla="*/ 5123 h 10000"/>
                      <a:gd name="connsiteX3" fmla="*/ 10000 w 10000"/>
                      <a:gd name="connsiteY3" fmla="*/ 10000 h 10000"/>
                      <a:gd name="connsiteX4" fmla="*/ 4274 w 10000"/>
                      <a:gd name="connsiteY4" fmla="*/ 8003 h 10000"/>
                      <a:gd name="connsiteX5" fmla="*/ 1 w 10000"/>
                      <a:gd name="connsiteY5" fmla="*/ 5123 h 10000"/>
                      <a:gd name="connsiteX6" fmla="*/ 4037 w 10000"/>
                      <a:gd name="connsiteY6" fmla="*/ 2678 h 10000"/>
                      <a:gd name="connsiteX0" fmla="*/ 4037 w 10000"/>
                      <a:gd name="connsiteY0" fmla="*/ 2659 h 9981"/>
                      <a:gd name="connsiteX1" fmla="*/ 9374 w 10000"/>
                      <a:gd name="connsiteY1" fmla="*/ 0 h 9981"/>
                      <a:gd name="connsiteX2" fmla="*/ 8408 w 10000"/>
                      <a:gd name="connsiteY2" fmla="*/ 5104 h 9981"/>
                      <a:gd name="connsiteX3" fmla="*/ 10000 w 10000"/>
                      <a:gd name="connsiteY3" fmla="*/ 9981 h 9981"/>
                      <a:gd name="connsiteX4" fmla="*/ 4274 w 10000"/>
                      <a:gd name="connsiteY4" fmla="*/ 7984 h 9981"/>
                      <a:gd name="connsiteX5" fmla="*/ 1 w 10000"/>
                      <a:gd name="connsiteY5" fmla="*/ 5104 h 9981"/>
                      <a:gd name="connsiteX6" fmla="*/ 4037 w 10000"/>
                      <a:gd name="connsiteY6" fmla="*/ 2659 h 9981"/>
                      <a:gd name="connsiteX0" fmla="*/ 4037 w 10000"/>
                      <a:gd name="connsiteY0" fmla="*/ 2827 h 10163"/>
                      <a:gd name="connsiteX1" fmla="*/ 9162 w 10000"/>
                      <a:gd name="connsiteY1" fmla="*/ 0 h 10163"/>
                      <a:gd name="connsiteX2" fmla="*/ 8408 w 10000"/>
                      <a:gd name="connsiteY2" fmla="*/ 5277 h 10163"/>
                      <a:gd name="connsiteX3" fmla="*/ 10000 w 10000"/>
                      <a:gd name="connsiteY3" fmla="*/ 10163 h 10163"/>
                      <a:gd name="connsiteX4" fmla="*/ 4274 w 10000"/>
                      <a:gd name="connsiteY4" fmla="*/ 8162 h 10163"/>
                      <a:gd name="connsiteX5" fmla="*/ 1 w 10000"/>
                      <a:gd name="connsiteY5" fmla="*/ 5277 h 10163"/>
                      <a:gd name="connsiteX6" fmla="*/ 4037 w 10000"/>
                      <a:gd name="connsiteY6" fmla="*/ 2827 h 10163"/>
                      <a:gd name="connsiteX0" fmla="*/ 4037 w 10000"/>
                      <a:gd name="connsiteY0" fmla="*/ 2827 h 10163"/>
                      <a:gd name="connsiteX1" fmla="*/ 9162 w 10000"/>
                      <a:gd name="connsiteY1" fmla="*/ 0 h 10163"/>
                      <a:gd name="connsiteX2" fmla="*/ 8408 w 10000"/>
                      <a:gd name="connsiteY2" fmla="*/ 5277 h 10163"/>
                      <a:gd name="connsiteX3" fmla="*/ 10000 w 10000"/>
                      <a:gd name="connsiteY3" fmla="*/ 10163 h 10163"/>
                      <a:gd name="connsiteX4" fmla="*/ 4274 w 10000"/>
                      <a:gd name="connsiteY4" fmla="*/ 8162 h 10163"/>
                      <a:gd name="connsiteX5" fmla="*/ 1 w 10000"/>
                      <a:gd name="connsiteY5" fmla="*/ 5277 h 10163"/>
                      <a:gd name="connsiteX6" fmla="*/ 4037 w 10000"/>
                      <a:gd name="connsiteY6" fmla="*/ 2827 h 10163"/>
                      <a:gd name="connsiteX0" fmla="*/ 4037 w 10387"/>
                      <a:gd name="connsiteY0" fmla="*/ 2827 h 10352"/>
                      <a:gd name="connsiteX1" fmla="*/ 9162 w 10387"/>
                      <a:gd name="connsiteY1" fmla="*/ 0 h 10352"/>
                      <a:gd name="connsiteX2" fmla="*/ 8408 w 10387"/>
                      <a:gd name="connsiteY2" fmla="*/ 5277 h 10352"/>
                      <a:gd name="connsiteX3" fmla="*/ 10000 w 10387"/>
                      <a:gd name="connsiteY3" fmla="*/ 10163 h 10352"/>
                      <a:gd name="connsiteX4" fmla="*/ 4274 w 10387"/>
                      <a:gd name="connsiteY4" fmla="*/ 8162 h 10352"/>
                      <a:gd name="connsiteX5" fmla="*/ 1 w 10387"/>
                      <a:gd name="connsiteY5" fmla="*/ 5277 h 10352"/>
                      <a:gd name="connsiteX6" fmla="*/ 4037 w 10387"/>
                      <a:gd name="connsiteY6" fmla="*/ 2827 h 10352"/>
                      <a:gd name="connsiteX0" fmla="*/ 4037 w 10351"/>
                      <a:gd name="connsiteY0" fmla="*/ 2827 h 10445"/>
                      <a:gd name="connsiteX1" fmla="*/ 9162 w 10351"/>
                      <a:gd name="connsiteY1" fmla="*/ 0 h 10445"/>
                      <a:gd name="connsiteX2" fmla="*/ 8408 w 10351"/>
                      <a:gd name="connsiteY2" fmla="*/ 5277 h 10445"/>
                      <a:gd name="connsiteX3" fmla="*/ 10000 w 10351"/>
                      <a:gd name="connsiteY3" fmla="*/ 10163 h 10445"/>
                      <a:gd name="connsiteX4" fmla="*/ 4274 w 10351"/>
                      <a:gd name="connsiteY4" fmla="*/ 8162 h 10445"/>
                      <a:gd name="connsiteX5" fmla="*/ 1 w 10351"/>
                      <a:gd name="connsiteY5" fmla="*/ 5277 h 10445"/>
                      <a:gd name="connsiteX6" fmla="*/ 4037 w 10351"/>
                      <a:gd name="connsiteY6" fmla="*/ 2827 h 10445"/>
                      <a:gd name="connsiteX0" fmla="*/ 4037 w 10351"/>
                      <a:gd name="connsiteY0" fmla="*/ 3082 h 10700"/>
                      <a:gd name="connsiteX1" fmla="*/ 9162 w 10351"/>
                      <a:gd name="connsiteY1" fmla="*/ 255 h 10700"/>
                      <a:gd name="connsiteX2" fmla="*/ 8408 w 10351"/>
                      <a:gd name="connsiteY2" fmla="*/ 5532 h 10700"/>
                      <a:gd name="connsiteX3" fmla="*/ 10000 w 10351"/>
                      <a:gd name="connsiteY3" fmla="*/ 10418 h 10700"/>
                      <a:gd name="connsiteX4" fmla="*/ 4274 w 10351"/>
                      <a:gd name="connsiteY4" fmla="*/ 8417 h 10700"/>
                      <a:gd name="connsiteX5" fmla="*/ 1 w 10351"/>
                      <a:gd name="connsiteY5" fmla="*/ 5532 h 10700"/>
                      <a:gd name="connsiteX6" fmla="*/ 4037 w 10351"/>
                      <a:gd name="connsiteY6" fmla="*/ 3082 h 10700"/>
                      <a:gd name="connsiteX0" fmla="*/ 4037 w 10377"/>
                      <a:gd name="connsiteY0" fmla="*/ 3014 h 10551"/>
                      <a:gd name="connsiteX1" fmla="*/ 9162 w 10377"/>
                      <a:gd name="connsiteY1" fmla="*/ 187 h 10551"/>
                      <a:gd name="connsiteX2" fmla="*/ 8408 w 10377"/>
                      <a:gd name="connsiteY2" fmla="*/ 5464 h 10551"/>
                      <a:gd name="connsiteX3" fmla="*/ 10000 w 10377"/>
                      <a:gd name="connsiteY3" fmla="*/ 10350 h 10551"/>
                      <a:gd name="connsiteX4" fmla="*/ 4274 w 10377"/>
                      <a:gd name="connsiteY4" fmla="*/ 8349 h 10551"/>
                      <a:gd name="connsiteX5" fmla="*/ 1 w 10377"/>
                      <a:gd name="connsiteY5" fmla="*/ 5464 h 10551"/>
                      <a:gd name="connsiteX6" fmla="*/ 4037 w 10377"/>
                      <a:gd name="connsiteY6" fmla="*/ 3014 h 10551"/>
                      <a:gd name="connsiteX0" fmla="*/ 4037 w 10358"/>
                      <a:gd name="connsiteY0" fmla="*/ 3019 h 10549"/>
                      <a:gd name="connsiteX1" fmla="*/ 9162 w 10358"/>
                      <a:gd name="connsiteY1" fmla="*/ 192 h 10549"/>
                      <a:gd name="connsiteX2" fmla="*/ 8196 w 10358"/>
                      <a:gd name="connsiteY2" fmla="*/ 5306 h 10549"/>
                      <a:gd name="connsiteX3" fmla="*/ 10000 w 10358"/>
                      <a:gd name="connsiteY3" fmla="*/ 10355 h 10549"/>
                      <a:gd name="connsiteX4" fmla="*/ 4274 w 10358"/>
                      <a:gd name="connsiteY4" fmla="*/ 8354 h 10549"/>
                      <a:gd name="connsiteX5" fmla="*/ 1 w 10358"/>
                      <a:gd name="connsiteY5" fmla="*/ 5469 h 10549"/>
                      <a:gd name="connsiteX6" fmla="*/ 4037 w 10358"/>
                      <a:gd name="connsiteY6" fmla="*/ 3019 h 10549"/>
                      <a:gd name="connsiteX0" fmla="*/ 4037 w 10358"/>
                      <a:gd name="connsiteY0" fmla="*/ 3019 h 10549"/>
                      <a:gd name="connsiteX1" fmla="*/ 9162 w 10358"/>
                      <a:gd name="connsiteY1" fmla="*/ 192 h 10549"/>
                      <a:gd name="connsiteX2" fmla="*/ 8196 w 10358"/>
                      <a:gd name="connsiteY2" fmla="*/ 5306 h 10549"/>
                      <a:gd name="connsiteX3" fmla="*/ 10000 w 10358"/>
                      <a:gd name="connsiteY3" fmla="*/ 10355 h 10549"/>
                      <a:gd name="connsiteX4" fmla="*/ 4274 w 10358"/>
                      <a:gd name="connsiteY4" fmla="*/ 8354 h 10549"/>
                      <a:gd name="connsiteX5" fmla="*/ 1 w 10358"/>
                      <a:gd name="connsiteY5" fmla="*/ 5469 h 10549"/>
                      <a:gd name="connsiteX6" fmla="*/ 4037 w 10358"/>
                      <a:gd name="connsiteY6" fmla="*/ 3019 h 10549"/>
                      <a:gd name="connsiteX0" fmla="*/ 1076 w 7397"/>
                      <a:gd name="connsiteY0" fmla="*/ 3019 h 10549"/>
                      <a:gd name="connsiteX1" fmla="*/ 6201 w 7397"/>
                      <a:gd name="connsiteY1" fmla="*/ 192 h 10549"/>
                      <a:gd name="connsiteX2" fmla="*/ 5235 w 7397"/>
                      <a:gd name="connsiteY2" fmla="*/ 5306 h 10549"/>
                      <a:gd name="connsiteX3" fmla="*/ 7039 w 7397"/>
                      <a:gd name="connsiteY3" fmla="*/ 10355 h 10549"/>
                      <a:gd name="connsiteX4" fmla="*/ 1313 w 7397"/>
                      <a:gd name="connsiteY4" fmla="*/ 8354 h 10549"/>
                      <a:gd name="connsiteX5" fmla="*/ 646 w 7397"/>
                      <a:gd name="connsiteY5" fmla="*/ 5714 h 10549"/>
                      <a:gd name="connsiteX6" fmla="*/ 1076 w 7397"/>
                      <a:gd name="connsiteY6" fmla="*/ 3019 h 10549"/>
                      <a:gd name="connsiteX0" fmla="*/ 4617 w 10151"/>
                      <a:gd name="connsiteY0" fmla="*/ 2939 h 10000"/>
                      <a:gd name="connsiteX1" fmla="*/ 8534 w 10151"/>
                      <a:gd name="connsiteY1" fmla="*/ 182 h 10000"/>
                      <a:gd name="connsiteX2" fmla="*/ 7228 w 10151"/>
                      <a:gd name="connsiteY2" fmla="*/ 5030 h 10000"/>
                      <a:gd name="connsiteX3" fmla="*/ 9667 w 10151"/>
                      <a:gd name="connsiteY3" fmla="*/ 9816 h 10000"/>
                      <a:gd name="connsiteX4" fmla="*/ 1926 w 10151"/>
                      <a:gd name="connsiteY4" fmla="*/ 7919 h 10000"/>
                      <a:gd name="connsiteX5" fmla="*/ 1024 w 10151"/>
                      <a:gd name="connsiteY5" fmla="*/ 5417 h 10000"/>
                      <a:gd name="connsiteX6" fmla="*/ 4617 w 10151"/>
                      <a:gd name="connsiteY6" fmla="*/ 2939 h 10000"/>
                      <a:gd name="connsiteX0" fmla="*/ 3595 w 9129"/>
                      <a:gd name="connsiteY0" fmla="*/ 2939 h 10000"/>
                      <a:gd name="connsiteX1" fmla="*/ 7512 w 9129"/>
                      <a:gd name="connsiteY1" fmla="*/ 182 h 10000"/>
                      <a:gd name="connsiteX2" fmla="*/ 6206 w 9129"/>
                      <a:gd name="connsiteY2" fmla="*/ 5030 h 10000"/>
                      <a:gd name="connsiteX3" fmla="*/ 8645 w 9129"/>
                      <a:gd name="connsiteY3" fmla="*/ 9816 h 10000"/>
                      <a:gd name="connsiteX4" fmla="*/ 3485 w 9129"/>
                      <a:gd name="connsiteY4" fmla="*/ 7455 h 10000"/>
                      <a:gd name="connsiteX5" fmla="*/ 2 w 9129"/>
                      <a:gd name="connsiteY5" fmla="*/ 5417 h 10000"/>
                      <a:gd name="connsiteX6" fmla="*/ 3595 w 9129"/>
                      <a:gd name="connsiteY6" fmla="*/ 2939 h 10000"/>
                      <a:gd name="connsiteX0" fmla="*/ 3315 w 10005"/>
                      <a:gd name="connsiteY0" fmla="*/ 3403 h 10000"/>
                      <a:gd name="connsiteX1" fmla="*/ 8234 w 10005"/>
                      <a:gd name="connsiteY1" fmla="*/ 182 h 10000"/>
                      <a:gd name="connsiteX2" fmla="*/ 6803 w 10005"/>
                      <a:gd name="connsiteY2" fmla="*/ 5030 h 10000"/>
                      <a:gd name="connsiteX3" fmla="*/ 9475 w 10005"/>
                      <a:gd name="connsiteY3" fmla="*/ 9816 h 10000"/>
                      <a:gd name="connsiteX4" fmla="*/ 3823 w 10005"/>
                      <a:gd name="connsiteY4" fmla="*/ 7455 h 10000"/>
                      <a:gd name="connsiteX5" fmla="*/ 7 w 10005"/>
                      <a:gd name="connsiteY5" fmla="*/ 5417 h 10000"/>
                      <a:gd name="connsiteX6" fmla="*/ 3315 w 10005"/>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3324 w 10014"/>
                      <a:gd name="connsiteY0" fmla="*/ 3403 h 10000"/>
                      <a:gd name="connsiteX1" fmla="*/ 8243 w 10014"/>
                      <a:gd name="connsiteY1" fmla="*/ 182 h 10000"/>
                      <a:gd name="connsiteX2" fmla="*/ 6812 w 10014"/>
                      <a:gd name="connsiteY2" fmla="*/ 5030 h 10000"/>
                      <a:gd name="connsiteX3" fmla="*/ 9484 w 10014"/>
                      <a:gd name="connsiteY3" fmla="*/ 9816 h 10000"/>
                      <a:gd name="connsiteX4" fmla="*/ 3832 w 10014"/>
                      <a:gd name="connsiteY4" fmla="*/ 7455 h 10000"/>
                      <a:gd name="connsiteX5" fmla="*/ 16 w 10014"/>
                      <a:gd name="connsiteY5" fmla="*/ 5417 h 10000"/>
                      <a:gd name="connsiteX6" fmla="*/ 3324 w 10014"/>
                      <a:gd name="connsiteY6" fmla="*/ 3403 h 10000"/>
                      <a:gd name="connsiteX0" fmla="*/ 4746 w 11436"/>
                      <a:gd name="connsiteY0" fmla="*/ 3403 h 10000"/>
                      <a:gd name="connsiteX1" fmla="*/ 9665 w 11436"/>
                      <a:gd name="connsiteY1" fmla="*/ 182 h 10000"/>
                      <a:gd name="connsiteX2" fmla="*/ 8234 w 11436"/>
                      <a:gd name="connsiteY2" fmla="*/ 5030 h 10000"/>
                      <a:gd name="connsiteX3" fmla="*/ 10906 w 11436"/>
                      <a:gd name="connsiteY3" fmla="*/ 9816 h 10000"/>
                      <a:gd name="connsiteX4" fmla="*/ 5254 w 11436"/>
                      <a:gd name="connsiteY4" fmla="*/ 7455 h 10000"/>
                      <a:gd name="connsiteX5" fmla="*/ 1438 w 11436"/>
                      <a:gd name="connsiteY5" fmla="*/ 5417 h 10000"/>
                      <a:gd name="connsiteX6" fmla="*/ 4746 w 11436"/>
                      <a:gd name="connsiteY6" fmla="*/ 3403 h 10000"/>
                      <a:gd name="connsiteX0" fmla="*/ 3325 w 10015"/>
                      <a:gd name="connsiteY0" fmla="*/ 3403 h 10000"/>
                      <a:gd name="connsiteX1" fmla="*/ 8244 w 10015"/>
                      <a:gd name="connsiteY1" fmla="*/ 182 h 10000"/>
                      <a:gd name="connsiteX2" fmla="*/ 6813 w 10015"/>
                      <a:gd name="connsiteY2" fmla="*/ 5030 h 10000"/>
                      <a:gd name="connsiteX3" fmla="*/ 9485 w 10015"/>
                      <a:gd name="connsiteY3" fmla="*/ 9816 h 10000"/>
                      <a:gd name="connsiteX4" fmla="*/ 3833 w 10015"/>
                      <a:gd name="connsiteY4" fmla="*/ 7455 h 10000"/>
                      <a:gd name="connsiteX5" fmla="*/ 17 w 10015"/>
                      <a:gd name="connsiteY5" fmla="*/ 5417 h 10000"/>
                      <a:gd name="connsiteX6" fmla="*/ 3325 w 10015"/>
                      <a:gd name="connsiteY6" fmla="*/ 3403 h 10000"/>
                      <a:gd name="connsiteX0" fmla="*/ 3325 w 10833"/>
                      <a:gd name="connsiteY0" fmla="*/ 3398 h 10001"/>
                      <a:gd name="connsiteX1" fmla="*/ 8244 w 10833"/>
                      <a:gd name="connsiteY1" fmla="*/ 177 h 10001"/>
                      <a:gd name="connsiteX2" fmla="*/ 10582 w 10833"/>
                      <a:gd name="connsiteY2" fmla="*/ 5180 h 10001"/>
                      <a:gd name="connsiteX3" fmla="*/ 9485 w 10833"/>
                      <a:gd name="connsiteY3" fmla="*/ 9811 h 10001"/>
                      <a:gd name="connsiteX4" fmla="*/ 3833 w 10833"/>
                      <a:gd name="connsiteY4" fmla="*/ 7450 h 10001"/>
                      <a:gd name="connsiteX5" fmla="*/ 17 w 10833"/>
                      <a:gd name="connsiteY5" fmla="*/ 5412 h 10001"/>
                      <a:gd name="connsiteX6" fmla="*/ 3325 w 10833"/>
                      <a:gd name="connsiteY6" fmla="*/ 3398 h 10001"/>
                      <a:gd name="connsiteX0" fmla="*/ 3325 w 10833"/>
                      <a:gd name="connsiteY0" fmla="*/ 3388 h 9980"/>
                      <a:gd name="connsiteX1" fmla="*/ 8244 w 10833"/>
                      <a:gd name="connsiteY1" fmla="*/ 167 h 9980"/>
                      <a:gd name="connsiteX2" fmla="*/ 10582 w 10833"/>
                      <a:gd name="connsiteY2" fmla="*/ 5170 h 9980"/>
                      <a:gd name="connsiteX3" fmla="*/ 9485 w 10833"/>
                      <a:gd name="connsiteY3" fmla="*/ 9801 h 9980"/>
                      <a:gd name="connsiteX4" fmla="*/ 3833 w 10833"/>
                      <a:gd name="connsiteY4" fmla="*/ 7440 h 9980"/>
                      <a:gd name="connsiteX5" fmla="*/ 17 w 10833"/>
                      <a:gd name="connsiteY5" fmla="*/ 5402 h 9980"/>
                      <a:gd name="connsiteX6" fmla="*/ 3325 w 10833"/>
                      <a:gd name="connsiteY6" fmla="*/ 3388 h 9980"/>
                      <a:gd name="connsiteX0" fmla="*/ 3069 w 10000"/>
                      <a:gd name="connsiteY0" fmla="*/ 3228 h 9833"/>
                      <a:gd name="connsiteX1" fmla="*/ 7610 w 10000"/>
                      <a:gd name="connsiteY1" fmla="*/ 0 h 9833"/>
                      <a:gd name="connsiteX2" fmla="*/ 9768 w 10000"/>
                      <a:gd name="connsiteY2" fmla="*/ 5013 h 9833"/>
                      <a:gd name="connsiteX3" fmla="*/ 8756 w 10000"/>
                      <a:gd name="connsiteY3" fmla="*/ 9654 h 9833"/>
                      <a:gd name="connsiteX4" fmla="*/ 3538 w 10000"/>
                      <a:gd name="connsiteY4" fmla="*/ 7288 h 9833"/>
                      <a:gd name="connsiteX5" fmla="*/ 16 w 10000"/>
                      <a:gd name="connsiteY5" fmla="*/ 5246 h 9833"/>
                      <a:gd name="connsiteX6" fmla="*/ 3069 w 10000"/>
                      <a:gd name="connsiteY6" fmla="*/ 3228 h 9833"/>
                      <a:gd name="connsiteX0" fmla="*/ 3069 w 9781"/>
                      <a:gd name="connsiteY0" fmla="*/ 3283 h 9818"/>
                      <a:gd name="connsiteX1" fmla="*/ 7610 w 9781"/>
                      <a:gd name="connsiteY1" fmla="*/ 0 h 9818"/>
                      <a:gd name="connsiteX2" fmla="*/ 9768 w 9781"/>
                      <a:gd name="connsiteY2" fmla="*/ 5098 h 9818"/>
                      <a:gd name="connsiteX3" fmla="*/ 8756 w 9781"/>
                      <a:gd name="connsiteY3" fmla="*/ 9818 h 9818"/>
                      <a:gd name="connsiteX4" fmla="*/ 3538 w 9781"/>
                      <a:gd name="connsiteY4" fmla="*/ 7412 h 9818"/>
                      <a:gd name="connsiteX5" fmla="*/ 16 w 9781"/>
                      <a:gd name="connsiteY5" fmla="*/ 5335 h 9818"/>
                      <a:gd name="connsiteX6" fmla="*/ 3069 w 9781"/>
                      <a:gd name="connsiteY6" fmla="*/ 3283 h 9818"/>
                      <a:gd name="connsiteX0" fmla="*/ 3138 w 10049"/>
                      <a:gd name="connsiteY0" fmla="*/ 3264 h 9920"/>
                      <a:gd name="connsiteX1" fmla="*/ 7928 w 10049"/>
                      <a:gd name="connsiteY1" fmla="*/ 0 h 9920"/>
                      <a:gd name="connsiteX2" fmla="*/ 9987 w 10049"/>
                      <a:gd name="connsiteY2" fmla="*/ 5113 h 9920"/>
                      <a:gd name="connsiteX3" fmla="*/ 8952 w 10049"/>
                      <a:gd name="connsiteY3" fmla="*/ 9920 h 9920"/>
                      <a:gd name="connsiteX4" fmla="*/ 3617 w 10049"/>
                      <a:gd name="connsiteY4" fmla="*/ 7469 h 9920"/>
                      <a:gd name="connsiteX5" fmla="*/ 16 w 10049"/>
                      <a:gd name="connsiteY5" fmla="*/ 5354 h 9920"/>
                      <a:gd name="connsiteX6" fmla="*/ 3138 w 10049"/>
                      <a:gd name="connsiteY6" fmla="*/ 3264 h 9920"/>
                      <a:gd name="connsiteX0" fmla="*/ 5554 w 10070"/>
                      <a:gd name="connsiteY0" fmla="*/ 2239 h 10000"/>
                      <a:gd name="connsiteX1" fmla="*/ 7960 w 10070"/>
                      <a:gd name="connsiteY1" fmla="*/ 0 h 10000"/>
                      <a:gd name="connsiteX2" fmla="*/ 10009 w 10070"/>
                      <a:gd name="connsiteY2" fmla="*/ 5154 h 10000"/>
                      <a:gd name="connsiteX3" fmla="*/ 8979 w 10070"/>
                      <a:gd name="connsiteY3" fmla="*/ 10000 h 10000"/>
                      <a:gd name="connsiteX4" fmla="*/ 3670 w 10070"/>
                      <a:gd name="connsiteY4" fmla="*/ 7529 h 10000"/>
                      <a:gd name="connsiteX5" fmla="*/ 87 w 10070"/>
                      <a:gd name="connsiteY5" fmla="*/ 5397 h 10000"/>
                      <a:gd name="connsiteX6" fmla="*/ 5554 w 10070"/>
                      <a:gd name="connsiteY6" fmla="*/ 2239 h 10000"/>
                      <a:gd name="connsiteX0" fmla="*/ 5554 w 10070"/>
                      <a:gd name="connsiteY0" fmla="*/ 2239 h 10000"/>
                      <a:gd name="connsiteX1" fmla="*/ 7960 w 10070"/>
                      <a:gd name="connsiteY1" fmla="*/ 0 h 10000"/>
                      <a:gd name="connsiteX2" fmla="*/ 10009 w 10070"/>
                      <a:gd name="connsiteY2" fmla="*/ 5154 h 10000"/>
                      <a:gd name="connsiteX3" fmla="*/ 8979 w 10070"/>
                      <a:gd name="connsiteY3" fmla="*/ 10000 h 10000"/>
                      <a:gd name="connsiteX4" fmla="*/ 3670 w 10070"/>
                      <a:gd name="connsiteY4" fmla="*/ 7529 h 10000"/>
                      <a:gd name="connsiteX5" fmla="*/ 87 w 10070"/>
                      <a:gd name="connsiteY5" fmla="*/ 5397 h 10000"/>
                      <a:gd name="connsiteX6" fmla="*/ 5554 w 10070"/>
                      <a:gd name="connsiteY6" fmla="*/ 2239 h 10000"/>
                      <a:gd name="connsiteX0" fmla="*/ 5086 w 10045"/>
                      <a:gd name="connsiteY0" fmla="*/ 2239 h 10000"/>
                      <a:gd name="connsiteX1" fmla="*/ 7935 w 10045"/>
                      <a:gd name="connsiteY1" fmla="*/ 0 h 10000"/>
                      <a:gd name="connsiteX2" fmla="*/ 9984 w 10045"/>
                      <a:gd name="connsiteY2" fmla="*/ 5154 h 10000"/>
                      <a:gd name="connsiteX3" fmla="*/ 8954 w 10045"/>
                      <a:gd name="connsiteY3" fmla="*/ 10000 h 10000"/>
                      <a:gd name="connsiteX4" fmla="*/ 3645 w 10045"/>
                      <a:gd name="connsiteY4" fmla="*/ 7529 h 10000"/>
                      <a:gd name="connsiteX5" fmla="*/ 62 w 10045"/>
                      <a:gd name="connsiteY5" fmla="*/ 5397 h 10000"/>
                      <a:gd name="connsiteX6" fmla="*/ 5086 w 10045"/>
                      <a:gd name="connsiteY6" fmla="*/ 2239 h 10000"/>
                      <a:gd name="connsiteX0" fmla="*/ 5086 w 10045"/>
                      <a:gd name="connsiteY0" fmla="*/ 2239 h 10000"/>
                      <a:gd name="connsiteX1" fmla="*/ 7935 w 10045"/>
                      <a:gd name="connsiteY1" fmla="*/ 0 h 10000"/>
                      <a:gd name="connsiteX2" fmla="*/ 9984 w 10045"/>
                      <a:gd name="connsiteY2" fmla="*/ 5154 h 10000"/>
                      <a:gd name="connsiteX3" fmla="*/ 8954 w 10045"/>
                      <a:gd name="connsiteY3" fmla="*/ 10000 h 10000"/>
                      <a:gd name="connsiteX4" fmla="*/ 3645 w 10045"/>
                      <a:gd name="connsiteY4" fmla="*/ 7529 h 10000"/>
                      <a:gd name="connsiteX5" fmla="*/ 62 w 10045"/>
                      <a:gd name="connsiteY5" fmla="*/ 5397 h 10000"/>
                      <a:gd name="connsiteX6" fmla="*/ 5086 w 10045"/>
                      <a:gd name="connsiteY6" fmla="*/ 2239 h 10000"/>
                      <a:gd name="connsiteX0" fmla="*/ 5035 w 9994"/>
                      <a:gd name="connsiteY0" fmla="*/ 2239 h 10000"/>
                      <a:gd name="connsiteX1" fmla="*/ 7884 w 9994"/>
                      <a:gd name="connsiteY1" fmla="*/ 0 h 10000"/>
                      <a:gd name="connsiteX2" fmla="*/ 9933 w 9994"/>
                      <a:gd name="connsiteY2" fmla="*/ 5154 h 10000"/>
                      <a:gd name="connsiteX3" fmla="*/ 8903 w 9994"/>
                      <a:gd name="connsiteY3" fmla="*/ 10000 h 10000"/>
                      <a:gd name="connsiteX4" fmla="*/ 6101 w 9994"/>
                      <a:gd name="connsiteY4" fmla="*/ 8823 h 10000"/>
                      <a:gd name="connsiteX5" fmla="*/ 11 w 9994"/>
                      <a:gd name="connsiteY5" fmla="*/ 5397 h 10000"/>
                      <a:gd name="connsiteX6" fmla="*/ 5035 w 9994"/>
                      <a:gd name="connsiteY6" fmla="*/ 2239 h 10000"/>
                      <a:gd name="connsiteX0" fmla="*/ 5038 w 10000"/>
                      <a:gd name="connsiteY0" fmla="*/ 2239 h 10000"/>
                      <a:gd name="connsiteX1" fmla="*/ 7889 w 10000"/>
                      <a:gd name="connsiteY1" fmla="*/ 0 h 10000"/>
                      <a:gd name="connsiteX2" fmla="*/ 9939 w 10000"/>
                      <a:gd name="connsiteY2" fmla="*/ 5154 h 10000"/>
                      <a:gd name="connsiteX3" fmla="*/ 8908 w 10000"/>
                      <a:gd name="connsiteY3" fmla="*/ 10000 h 10000"/>
                      <a:gd name="connsiteX4" fmla="*/ 6105 w 10000"/>
                      <a:gd name="connsiteY4" fmla="*/ 8823 h 10000"/>
                      <a:gd name="connsiteX5" fmla="*/ 11 w 10000"/>
                      <a:gd name="connsiteY5" fmla="*/ 5397 h 10000"/>
                      <a:gd name="connsiteX6" fmla="*/ 5038 w 10000"/>
                      <a:gd name="connsiteY6" fmla="*/ 2239 h 10000"/>
                      <a:gd name="connsiteX0" fmla="*/ 5038 w 10000"/>
                      <a:gd name="connsiteY0" fmla="*/ 2239 h 10000"/>
                      <a:gd name="connsiteX1" fmla="*/ 7889 w 10000"/>
                      <a:gd name="connsiteY1" fmla="*/ 0 h 10000"/>
                      <a:gd name="connsiteX2" fmla="*/ 9939 w 10000"/>
                      <a:gd name="connsiteY2" fmla="*/ 5154 h 10000"/>
                      <a:gd name="connsiteX3" fmla="*/ 8908 w 10000"/>
                      <a:gd name="connsiteY3" fmla="*/ 10000 h 10000"/>
                      <a:gd name="connsiteX4" fmla="*/ 6105 w 10000"/>
                      <a:gd name="connsiteY4" fmla="*/ 8823 h 10000"/>
                      <a:gd name="connsiteX5" fmla="*/ 11 w 10000"/>
                      <a:gd name="connsiteY5" fmla="*/ 5397 h 10000"/>
                      <a:gd name="connsiteX6" fmla="*/ 5038 w 10000"/>
                      <a:gd name="connsiteY6" fmla="*/ 2239 h 10000"/>
                      <a:gd name="connsiteX0" fmla="*/ 5038 w 10000"/>
                      <a:gd name="connsiteY0" fmla="*/ 2239 h 10000"/>
                      <a:gd name="connsiteX1" fmla="*/ 7889 w 10000"/>
                      <a:gd name="connsiteY1" fmla="*/ 0 h 10000"/>
                      <a:gd name="connsiteX2" fmla="*/ 9939 w 10000"/>
                      <a:gd name="connsiteY2" fmla="*/ 5154 h 10000"/>
                      <a:gd name="connsiteX3" fmla="*/ 8908 w 10000"/>
                      <a:gd name="connsiteY3" fmla="*/ 10000 h 10000"/>
                      <a:gd name="connsiteX4" fmla="*/ 6105 w 10000"/>
                      <a:gd name="connsiteY4" fmla="*/ 8823 h 10000"/>
                      <a:gd name="connsiteX5" fmla="*/ 11 w 10000"/>
                      <a:gd name="connsiteY5" fmla="*/ 5397 h 10000"/>
                      <a:gd name="connsiteX6" fmla="*/ 5038 w 10000"/>
                      <a:gd name="connsiteY6" fmla="*/ 2239 h 10000"/>
                      <a:gd name="connsiteX0" fmla="*/ 4750 w 10007"/>
                      <a:gd name="connsiteY0" fmla="*/ 2158 h 10000"/>
                      <a:gd name="connsiteX1" fmla="*/ 7896 w 10007"/>
                      <a:gd name="connsiteY1" fmla="*/ 0 h 10000"/>
                      <a:gd name="connsiteX2" fmla="*/ 9946 w 10007"/>
                      <a:gd name="connsiteY2" fmla="*/ 5154 h 10000"/>
                      <a:gd name="connsiteX3" fmla="*/ 8915 w 10007"/>
                      <a:gd name="connsiteY3" fmla="*/ 10000 h 10000"/>
                      <a:gd name="connsiteX4" fmla="*/ 6112 w 10007"/>
                      <a:gd name="connsiteY4" fmla="*/ 8823 h 10000"/>
                      <a:gd name="connsiteX5" fmla="*/ 18 w 10007"/>
                      <a:gd name="connsiteY5" fmla="*/ 5397 h 10000"/>
                      <a:gd name="connsiteX6" fmla="*/ 4750 w 10007"/>
                      <a:gd name="connsiteY6" fmla="*/ 2158 h 10000"/>
                      <a:gd name="connsiteX0" fmla="*/ 4750 w 10007"/>
                      <a:gd name="connsiteY0" fmla="*/ 2158 h 10000"/>
                      <a:gd name="connsiteX1" fmla="*/ 7896 w 10007"/>
                      <a:gd name="connsiteY1" fmla="*/ 0 h 10000"/>
                      <a:gd name="connsiteX2" fmla="*/ 9946 w 10007"/>
                      <a:gd name="connsiteY2" fmla="*/ 5154 h 10000"/>
                      <a:gd name="connsiteX3" fmla="*/ 8915 w 10007"/>
                      <a:gd name="connsiteY3" fmla="*/ 10000 h 10000"/>
                      <a:gd name="connsiteX4" fmla="*/ 6112 w 10007"/>
                      <a:gd name="connsiteY4" fmla="*/ 8823 h 10000"/>
                      <a:gd name="connsiteX5" fmla="*/ 18 w 10007"/>
                      <a:gd name="connsiteY5" fmla="*/ 5397 h 10000"/>
                      <a:gd name="connsiteX6" fmla="*/ 4750 w 10007"/>
                      <a:gd name="connsiteY6" fmla="*/ 2158 h 10000"/>
                      <a:gd name="connsiteX0" fmla="*/ 2903 w 8160"/>
                      <a:gd name="connsiteY0" fmla="*/ 2158 h 10000"/>
                      <a:gd name="connsiteX1" fmla="*/ 6049 w 8160"/>
                      <a:gd name="connsiteY1" fmla="*/ 0 h 10000"/>
                      <a:gd name="connsiteX2" fmla="*/ 8099 w 8160"/>
                      <a:gd name="connsiteY2" fmla="*/ 5154 h 10000"/>
                      <a:gd name="connsiteX3" fmla="*/ 7068 w 8160"/>
                      <a:gd name="connsiteY3" fmla="*/ 10000 h 10000"/>
                      <a:gd name="connsiteX4" fmla="*/ 4265 w 8160"/>
                      <a:gd name="connsiteY4" fmla="*/ 8823 h 10000"/>
                      <a:gd name="connsiteX5" fmla="*/ 90 w 8160"/>
                      <a:gd name="connsiteY5" fmla="*/ 5478 h 10000"/>
                      <a:gd name="connsiteX6" fmla="*/ 2903 w 8160"/>
                      <a:gd name="connsiteY6" fmla="*/ 2158 h 10000"/>
                      <a:gd name="connsiteX0" fmla="*/ 3558 w 10001"/>
                      <a:gd name="connsiteY0" fmla="*/ 1592 h 10000"/>
                      <a:gd name="connsiteX1" fmla="*/ 7413 w 10001"/>
                      <a:gd name="connsiteY1" fmla="*/ 0 h 10000"/>
                      <a:gd name="connsiteX2" fmla="*/ 9925 w 10001"/>
                      <a:gd name="connsiteY2" fmla="*/ 5154 h 10000"/>
                      <a:gd name="connsiteX3" fmla="*/ 8662 w 10001"/>
                      <a:gd name="connsiteY3" fmla="*/ 10000 h 10000"/>
                      <a:gd name="connsiteX4" fmla="*/ 5227 w 10001"/>
                      <a:gd name="connsiteY4" fmla="*/ 8823 h 10000"/>
                      <a:gd name="connsiteX5" fmla="*/ 110 w 10001"/>
                      <a:gd name="connsiteY5" fmla="*/ 5478 h 10000"/>
                      <a:gd name="connsiteX6" fmla="*/ 3558 w 10001"/>
                      <a:gd name="connsiteY6" fmla="*/ 1592 h 10000"/>
                      <a:gd name="connsiteX0" fmla="*/ 3558 w 10001"/>
                      <a:gd name="connsiteY0" fmla="*/ 1592 h 10000"/>
                      <a:gd name="connsiteX1" fmla="*/ 7413 w 10001"/>
                      <a:gd name="connsiteY1" fmla="*/ 0 h 10000"/>
                      <a:gd name="connsiteX2" fmla="*/ 9925 w 10001"/>
                      <a:gd name="connsiteY2" fmla="*/ 5154 h 10000"/>
                      <a:gd name="connsiteX3" fmla="*/ 8662 w 10001"/>
                      <a:gd name="connsiteY3" fmla="*/ 10000 h 10000"/>
                      <a:gd name="connsiteX4" fmla="*/ 5227 w 10001"/>
                      <a:gd name="connsiteY4" fmla="*/ 8823 h 10000"/>
                      <a:gd name="connsiteX5" fmla="*/ 110 w 10001"/>
                      <a:gd name="connsiteY5" fmla="*/ 5478 h 10000"/>
                      <a:gd name="connsiteX6" fmla="*/ 3558 w 10001"/>
                      <a:gd name="connsiteY6" fmla="*/ 1592 h 10000"/>
                      <a:gd name="connsiteX0" fmla="*/ 3558 w 10001"/>
                      <a:gd name="connsiteY0" fmla="*/ 1592 h 10000"/>
                      <a:gd name="connsiteX1" fmla="*/ 7413 w 10001"/>
                      <a:gd name="connsiteY1" fmla="*/ 0 h 10000"/>
                      <a:gd name="connsiteX2" fmla="*/ 9925 w 10001"/>
                      <a:gd name="connsiteY2" fmla="*/ 5154 h 10000"/>
                      <a:gd name="connsiteX3" fmla="*/ 8662 w 10001"/>
                      <a:gd name="connsiteY3" fmla="*/ 10000 h 10000"/>
                      <a:gd name="connsiteX4" fmla="*/ 5227 w 10001"/>
                      <a:gd name="connsiteY4" fmla="*/ 8823 h 10000"/>
                      <a:gd name="connsiteX5" fmla="*/ 110 w 10001"/>
                      <a:gd name="connsiteY5" fmla="*/ 5478 h 10000"/>
                      <a:gd name="connsiteX6" fmla="*/ 3558 w 10001"/>
                      <a:gd name="connsiteY6" fmla="*/ 1592 h 10000"/>
                      <a:gd name="connsiteX0" fmla="*/ 3606 w 10049"/>
                      <a:gd name="connsiteY0" fmla="*/ 1592 h 10000"/>
                      <a:gd name="connsiteX1" fmla="*/ 7461 w 10049"/>
                      <a:gd name="connsiteY1" fmla="*/ 0 h 10000"/>
                      <a:gd name="connsiteX2" fmla="*/ 9973 w 10049"/>
                      <a:gd name="connsiteY2" fmla="*/ 5154 h 10000"/>
                      <a:gd name="connsiteX3" fmla="*/ 8710 w 10049"/>
                      <a:gd name="connsiteY3" fmla="*/ 10000 h 10000"/>
                      <a:gd name="connsiteX4" fmla="*/ 5275 w 10049"/>
                      <a:gd name="connsiteY4" fmla="*/ 8823 h 10000"/>
                      <a:gd name="connsiteX5" fmla="*/ 158 w 10049"/>
                      <a:gd name="connsiteY5" fmla="*/ 5478 h 10000"/>
                      <a:gd name="connsiteX6" fmla="*/ 3606 w 10049"/>
                      <a:gd name="connsiteY6" fmla="*/ 1592 h 10000"/>
                      <a:gd name="connsiteX0" fmla="*/ 3893 w 9974"/>
                      <a:gd name="connsiteY0" fmla="*/ 1996 h 10000"/>
                      <a:gd name="connsiteX1" fmla="*/ 7386 w 9974"/>
                      <a:gd name="connsiteY1" fmla="*/ 0 h 10000"/>
                      <a:gd name="connsiteX2" fmla="*/ 9898 w 9974"/>
                      <a:gd name="connsiteY2" fmla="*/ 5154 h 10000"/>
                      <a:gd name="connsiteX3" fmla="*/ 8635 w 9974"/>
                      <a:gd name="connsiteY3" fmla="*/ 10000 h 10000"/>
                      <a:gd name="connsiteX4" fmla="*/ 5200 w 9974"/>
                      <a:gd name="connsiteY4" fmla="*/ 8823 h 10000"/>
                      <a:gd name="connsiteX5" fmla="*/ 83 w 9974"/>
                      <a:gd name="connsiteY5" fmla="*/ 5478 h 10000"/>
                      <a:gd name="connsiteX6" fmla="*/ 3893 w 9974"/>
                      <a:gd name="connsiteY6" fmla="*/ 1996 h 10000"/>
                      <a:gd name="connsiteX0" fmla="*/ 3903 w 9999"/>
                      <a:gd name="connsiteY0" fmla="*/ 1996 h 10000"/>
                      <a:gd name="connsiteX1" fmla="*/ 7405 w 9999"/>
                      <a:gd name="connsiteY1" fmla="*/ 0 h 10000"/>
                      <a:gd name="connsiteX2" fmla="*/ 9924 w 9999"/>
                      <a:gd name="connsiteY2" fmla="*/ 5154 h 10000"/>
                      <a:gd name="connsiteX3" fmla="*/ 8658 w 9999"/>
                      <a:gd name="connsiteY3" fmla="*/ 10000 h 10000"/>
                      <a:gd name="connsiteX4" fmla="*/ 5214 w 9999"/>
                      <a:gd name="connsiteY4" fmla="*/ 8823 h 10000"/>
                      <a:gd name="connsiteX5" fmla="*/ 83 w 9999"/>
                      <a:gd name="connsiteY5" fmla="*/ 5478 h 10000"/>
                      <a:gd name="connsiteX6" fmla="*/ 3903 w 9999"/>
                      <a:gd name="connsiteY6" fmla="*/ 1996 h 10000"/>
                      <a:gd name="connsiteX0" fmla="*/ 3892 w 9989"/>
                      <a:gd name="connsiteY0" fmla="*/ 1996 h 10000"/>
                      <a:gd name="connsiteX1" fmla="*/ 7395 w 9989"/>
                      <a:gd name="connsiteY1" fmla="*/ 0 h 10000"/>
                      <a:gd name="connsiteX2" fmla="*/ 9914 w 9989"/>
                      <a:gd name="connsiteY2" fmla="*/ 5154 h 10000"/>
                      <a:gd name="connsiteX3" fmla="*/ 8648 w 9989"/>
                      <a:gd name="connsiteY3" fmla="*/ 10000 h 10000"/>
                      <a:gd name="connsiteX4" fmla="*/ 5023 w 9989"/>
                      <a:gd name="connsiteY4" fmla="*/ 8257 h 10000"/>
                      <a:gd name="connsiteX5" fmla="*/ 72 w 9989"/>
                      <a:gd name="connsiteY5" fmla="*/ 5478 h 10000"/>
                      <a:gd name="connsiteX6" fmla="*/ 3892 w 9989"/>
                      <a:gd name="connsiteY6" fmla="*/ 1996 h 10000"/>
                      <a:gd name="connsiteX0" fmla="*/ 3896 w 10000"/>
                      <a:gd name="connsiteY0" fmla="*/ 1996 h 10000"/>
                      <a:gd name="connsiteX1" fmla="*/ 7403 w 10000"/>
                      <a:gd name="connsiteY1" fmla="*/ 0 h 10000"/>
                      <a:gd name="connsiteX2" fmla="*/ 9925 w 10000"/>
                      <a:gd name="connsiteY2" fmla="*/ 5154 h 10000"/>
                      <a:gd name="connsiteX3" fmla="*/ 8658 w 10000"/>
                      <a:gd name="connsiteY3" fmla="*/ 10000 h 10000"/>
                      <a:gd name="connsiteX4" fmla="*/ 5029 w 10000"/>
                      <a:gd name="connsiteY4" fmla="*/ 8257 h 10000"/>
                      <a:gd name="connsiteX5" fmla="*/ 72 w 10000"/>
                      <a:gd name="connsiteY5" fmla="*/ 5478 h 10000"/>
                      <a:gd name="connsiteX6" fmla="*/ 3896 w 10000"/>
                      <a:gd name="connsiteY6" fmla="*/ 1996 h 10000"/>
                      <a:gd name="connsiteX0" fmla="*/ 3896 w 10000"/>
                      <a:gd name="connsiteY0" fmla="*/ 1996 h 10000"/>
                      <a:gd name="connsiteX1" fmla="*/ 7403 w 10000"/>
                      <a:gd name="connsiteY1" fmla="*/ 0 h 10000"/>
                      <a:gd name="connsiteX2" fmla="*/ 9925 w 10000"/>
                      <a:gd name="connsiteY2" fmla="*/ 5154 h 10000"/>
                      <a:gd name="connsiteX3" fmla="*/ 8658 w 10000"/>
                      <a:gd name="connsiteY3" fmla="*/ 10000 h 10000"/>
                      <a:gd name="connsiteX4" fmla="*/ 5029 w 10000"/>
                      <a:gd name="connsiteY4" fmla="*/ 8257 h 10000"/>
                      <a:gd name="connsiteX5" fmla="*/ 72 w 10000"/>
                      <a:gd name="connsiteY5" fmla="*/ 5478 h 10000"/>
                      <a:gd name="connsiteX6" fmla="*/ 3896 w 10000"/>
                      <a:gd name="connsiteY6" fmla="*/ 1996 h 10000"/>
                      <a:gd name="connsiteX0" fmla="*/ 71 w 9999"/>
                      <a:gd name="connsiteY0" fmla="*/ 5478 h 10000"/>
                      <a:gd name="connsiteX1" fmla="*/ 7402 w 9999"/>
                      <a:gd name="connsiteY1" fmla="*/ 0 h 10000"/>
                      <a:gd name="connsiteX2" fmla="*/ 9924 w 9999"/>
                      <a:gd name="connsiteY2" fmla="*/ 5154 h 10000"/>
                      <a:gd name="connsiteX3" fmla="*/ 8657 w 9999"/>
                      <a:gd name="connsiteY3" fmla="*/ 10000 h 10000"/>
                      <a:gd name="connsiteX4" fmla="*/ 5028 w 9999"/>
                      <a:gd name="connsiteY4" fmla="*/ 8257 h 10000"/>
                      <a:gd name="connsiteX5" fmla="*/ 71 w 9999"/>
                      <a:gd name="connsiteY5" fmla="*/ 5478 h 10000"/>
                      <a:gd name="connsiteX0" fmla="*/ 6 w 9935"/>
                      <a:gd name="connsiteY0" fmla="*/ 5478 h 10000"/>
                      <a:gd name="connsiteX1" fmla="*/ 7338 w 9935"/>
                      <a:gd name="connsiteY1" fmla="*/ 0 h 10000"/>
                      <a:gd name="connsiteX2" fmla="*/ 9860 w 9935"/>
                      <a:gd name="connsiteY2" fmla="*/ 5154 h 10000"/>
                      <a:gd name="connsiteX3" fmla="*/ 8593 w 9935"/>
                      <a:gd name="connsiteY3" fmla="*/ 10000 h 10000"/>
                      <a:gd name="connsiteX4" fmla="*/ 6 w 9935"/>
                      <a:gd name="connsiteY4" fmla="*/ 5478 h 10000"/>
                      <a:gd name="connsiteX0" fmla="*/ 6 w 10001"/>
                      <a:gd name="connsiteY0" fmla="*/ 5478 h 10000"/>
                      <a:gd name="connsiteX1" fmla="*/ 7386 w 10001"/>
                      <a:gd name="connsiteY1" fmla="*/ 0 h 10000"/>
                      <a:gd name="connsiteX2" fmla="*/ 9925 w 10001"/>
                      <a:gd name="connsiteY2" fmla="*/ 5154 h 10000"/>
                      <a:gd name="connsiteX3" fmla="*/ 8649 w 10001"/>
                      <a:gd name="connsiteY3" fmla="*/ 10000 h 10000"/>
                      <a:gd name="connsiteX4" fmla="*/ 6 w 10001"/>
                      <a:gd name="connsiteY4" fmla="*/ 5478 h 10000"/>
                      <a:gd name="connsiteX0" fmla="*/ 37 w 10032"/>
                      <a:gd name="connsiteY0" fmla="*/ 5478 h 10000"/>
                      <a:gd name="connsiteX1" fmla="*/ 7417 w 10032"/>
                      <a:gd name="connsiteY1" fmla="*/ 0 h 10000"/>
                      <a:gd name="connsiteX2" fmla="*/ 9956 w 10032"/>
                      <a:gd name="connsiteY2" fmla="*/ 5154 h 10000"/>
                      <a:gd name="connsiteX3" fmla="*/ 8680 w 10032"/>
                      <a:gd name="connsiteY3" fmla="*/ 10000 h 10000"/>
                      <a:gd name="connsiteX4" fmla="*/ 37 w 10032"/>
                      <a:gd name="connsiteY4" fmla="*/ 5478 h 10000"/>
                      <a:gd name="connsiteX0" fmla="*/ 45 w 10084"/>
                      <a:gd name="connsiteY0" fmla="*/ 5478 h 9838"/>
                      <a:gd name="connsiteX1" fmla="*/ 7425 w 10084"/>
                      <a:gd name="connsiteY1" fmla="*/ 0 h 9838"/>
                      <a:gd name="connsiteX2" fmla="*/ 9964 w 10084"/>
                      <a:gd name="connsiteY2" fmla="*/ 5154 h 9838"/>
                      <a:gd name="connsiteX3" fmla="*/ 8871 w 10084"/>
                      <a:gd name="connsiteY3" fmla="*/ 9838 h 9838"/>
                      <a:gd name="connsiteX4" fmla="*/ 45 w 10084"/>
                      <a:gd name="connsiteY4" fmla="*/ 5478 h 9838"/>
                      <a:gd name="connsiteX0" fmla="*/ 18 w 9856"/>
                      <a:gd name="connsiteY0" fmla="*/ 5568 h 9589"/>
                      <a:gd name="connsiteX1" fmla="*/ 7336 w 9856"/>
                      <a:gd name="connsiteY1" fmla="*/ 0 h 9589"/>
                      <a:gd name="connsiteX2" fmla="*/ 9854 w 9856"/>
                      <a:gd name="connsiteY2" fmla="*/ 5239 h 9589"/>
                      <a:gd name="connsiteX3" fmla="*/ 7683 w 9856"/>
                      <a:gd name="connsiteY3" fmla="*/ 9589 h 9589"/>
                      <a:gd name="connsiteX4" fmla="*/ 18 w 9856"/>
                      <a:gd name="connsiteY4" fmla="*/ 5568 h 9589"/>
                      <a:gd name="connsiteX0" fmla="*/ 17 w 10011"/>
                      <a:gd name="connsiteY0" fmla="*/ 5807 h 10343"/>
                      <a:gd name="connsiteX1" fmla="*/ 7442 w 10011"/>
                      <a:gd name="connsiteY1" fmla="*/ 0 h 10343"/>
                      <a:gd name="connsiteX2" fmla="*/ 9997 w 10011"/>
                      <a:gd name="connsiteY2" fmla="*/ 5464 h 10343"/>
                      <a:gd name="connsiteX3" fmla="*/ 8162 w 10011"/>
                      <a:gd name="connsiteY3" fmla="*/ 10343 h 10343"/>
                      <a:gd name="connsiteX4" fmla="*/ 17 w 10011"/>
                      <a:gd name="connsiteY4" fmla="*/ 5807 h 10343"/>
                      <a:gd name="connsiteX0" fmla="*/ 17 w 10011"/>
                      <a:gd name="connsiteY0" fmla="*/ 5807 h 10343"/>
                      <a:gd name="connsiteX1" fmla="*/ 7442 w 10011"/>
                      <a:gd name="connsiteY1" fmla="*/ 0 h 10343"/>
                      <a:gd name="connsiteX2" fmla="*/ 9997 w 10011"/>
                      <a:gd name="connsiteY2" fmla="*/ 5464 h 10343"/>
                      <a:gd name="connsiteX3" fmla="*/ 8162 w 10011"/>
                      <a:gd name="connsiteY3" fmla="*/ 10343 h 10343"/>
                      <a:gd name="connsiteX4" fmla="*/ 17 w 10011"/>
                      <a:gd name="connsiteY4" fmla="*/ 5807 h 10343"/>
                      <a:gd name="connsiteX0" fmla="*/ 9 w 10555"/>
                      <a:gd name="connsiteY0" fmla="*/ 5636 h 10343"/>
                      <a:gd name="connsiteX1" fmla="*/ 7986 w 10555"/>
                      <a:gd name="connsiteY1" fmla="*/ 0 h 10343"/>
                      <a:gd name="connsiteX2" fmla="*/ 10541 w 10555"/>
                      <a:gd name="connsiteY2" fmla="*/ 5464 h 10343"/>
                      <a:gd name="connsiteX3" fmla="*/ 8706 w 10555"/>
                      <a:gd name="connsiteY3" fmla="*/ 10343 h 10343"/>
                      <a:gd name="connsiteX4" fmla="*/ 9 w 10555"/>
                      <a:gd name="connsiteY4" fmla="*/ 5636 h 10343"/>
                      <a:gd name="connsiteX0" fmla="*/ 13 w 10559"/>
                      <a:gd name="connsiteY0" fmla="*/ 5636 h 10343"/>
                      <a:gd name="connsiteX1" fmla="*/ 7990 w 10559"/>
                      <a:gd name="connsiteY1" fmla="*/ 0 h 10343"/>
                      <a:gd name="connsiteX2" fmla="*/ 10545 w 10559"/>
                      <a:gd name="connsiteY2" fmla="*/ 5464 h 10343"/>
                      <a:gd name="connsiteX3" fmla="*/ 8710 w 10559"/>
                      <a:gd name="connsiteY3" fmla="*/ 10343 h 10343"/>
                      <a:gd name="connsiteX4" fmla="*/ 13 w 10559"/>
                      <a:gd name="connsiteY4" fmla="*/ 5636 h 10343"/>
                      <a:gd name="connsiteX0" fmla="*/ 22 w 10575"/>
                      <a:gd name="connsiteY0" fmla="*/ 5893 h 10600"/>
                      <a:gd name="connsiteX1" fmla="*/ 7815 w 10575"/>
                      <a:gd name="connsiteY1" fmla="*/ 0 h 10600"/>
                      <a:gd name="connsiteX2" fmla="*/ 10554 w 10575"/>
                      <a:gd name="connsiteY2" fmla="*/ 5721 h 10600"/>
                      <a:gd name="connsiteX3" fmla="*/ 8719 w 10575"/>
                      <a:gd name="connsiteY3" fmla="*/ 10600 h 10600"/>
                      <a:gd name="connsiteX4" fmla="*/ 22 w 10575"/>
                      <a:gd name="connsiteY4" fmla="*/ 5893 h 10600"/>
                      <a:gd name="connsiteX0" fmla="*/ 0 w 10553"/>
                      <a:gd name="connsiteY0" fmla="*/ 5893 h 10600"/>
                      <a:gd name="connsiteX1" fmla="*/ 7793 w 10553"/>
                      <a:gd name="connsiteY1" fmla="*/ 0 h 10600"/>
                      <a:gd name="connsiteX2" fmla="*/ 10532 w 10553"/>
                      <a:gd name="connsiteY2" fmla="*/ 5721 h 10600"/>
                      <a:gd name="connsiteX3" fmla="*/ 8697 w 10553"/>
                      <a:gd name="connsiteY3" fmla="*/ 10600 h 10600"/>
                      <a:gd name="connsiteX4" fmla="*/ 0 w 10553"/>
                      <a:gd name="connsiteY4" fmla="*/ 5893 h 10600"/>
                      <a:gd name="connsiteX0" fmla="*/ 3541 w 14094"/>
                      <a:gd name="connsiteY0" fmla="*/ 5893 h 10600"/>
                      <a:gd name="connsiteX1" fmla="*/ 11334 w 14094"/>
                      <a:gd name="connsiteY1" fmla="*/ 0 h 10600"/>
                      <a:gd name="connsiteX2" fmla="*/ 14073 w 14094"/>
                      <a:gd name="connsiteY2" fmla="*/ 5721 h 10600"/>
                      <a:gd name="connsiteX3" fmla="*/ 12238 w 14094"/>
                      <a:gd name="connsiteY3" fmla="*/ 10600 h 10600"/>
                      <a:gd name="connsiteX4" fmla="*/ 3541 w 14094"/>
                      <a:gd name="connsiteY4" fmla="*/ 5893 h 10600"/>
                      <a:gd name="connsiteX0" fmla="*/ 0 w 10553"/>
                      <a:gd name="connsiteY0" fmla="*/ 5893 h 10600"/>
                      <a:gd name="connsiteX1" fmla="*/ 7793 w 10553"/>
                      <a:gd name="connsiteY1" fmla="*/ 0 h 10600"/>
                      <a:gd name="connsiteX2" fmla="*/ 10532 w 10553"/>
                      <a:gd name="connsiteY2" fmla="*/ 5721 h 10600"/>
                      <a:gd name="connsiteX3" fmla="*/ 8697 w 10553"/>
                      <a:gd name="connsiteY3" fmla="*/ 10600 h 10600"/>
                      <a:gd name="connsiteX4" fmla="*/ 0 w 10553"/>
                      <a:gd name="connsiteY4" fmla="*/ 5893 h 10600"/>
                      <a:gd name="connsiteX0" fmla="*/ 4 w 10557"/>
                      <a:gd name="connsiteY0" fmla="*/ 5893 h 10600"/>
                      <a:gd name="connsiteX1" fmla="*/ 7797 w 10557"/>
                      <a:gd name="connsiteY1" fmla="*/ 0 h 10600"/>
                      <a:gd name="connsiteX2" fmla="*/ 10536 w 10557"/>
                      <a:gd name="connsiteY2" fmla="*/ 5721 h 10600"/>
                      <a:gd name="connsiteX3" fmla="*/ 8701 w 10557"/>
                      <a:gd name="connsiteY3" fmla="*/ 10600 h 10600"/>
                      <a:gd name="connsiteX4" fmla="*/ 4 w 10557"/>
                      <a:gd name="connsiteY4" fmla="*/ 5893 h 10600"/>
                      <a:gd name="connsiteX0" fmla="*/ 13 w 10559"/>
                      <a:gd name="connsiteY0" fmla="*/ 5808 h 10515"/>
                      <a:gd name="connsiteX1" fmla="*/ 7990 w 10559"/>
                      <a:gd name="connsiteY1" fmla="*/ 1 h 10515"/>
                      <a:gd name="connsiteX2" fmla="*/ 10545 w 10559"/>
                      <a:gd name="connsiteY2" fmla="*/ 5636 h 10515"/>
                      <a:gd name="connsiteX3" fmla="*/ 8710 w 10559"/>
                      <a:gd name="connsiteY3" fmla="*/ 10515 h 10515"/>
                      <a:gd name="connsiteX4" fmla="*/ 13 w 10559"/>
                      <a:gd name="connsiteY4" fmla="*/ 5808 h 10515"/>
                      <a:gd name="connsiteX0" fmla="*/ 20 w 10198"/>
                      <a:gd name="connsiteY0" fmla="*/ 4951 h 10515"/>
                      <a:gd name="connsiteX1" fmla="*/ 7629 w 10198"/>
                      <a:gd name="connsiteY1" fmla="*/ 1 h 10515"/>
                      <a:gd name="connsiteX2" fmla="*/ 10184 w 10198"/>
                      <a:gd name="connsiteY2" fmla="*/ 5636 h 10515"/>
                      <a:gd name="connsiteX3" fmla="*/ 8349 w 10198"/>
                      <a:gd name="connsiteY3" fmla="*/ 10515 h 10515"/>
                      <a:gd name="connsiteX4" fmla="*/ 20 w 10198"/>
                      <a:gd name="connsiteY4" fmla="*/ 4951 h 10515"/>
                      <a:gd name="connsiteX0" fmla="*/ 20 w 10198"/>
                      <a:gd name="connsiteY0" fmla="*/ 4951 h 10515"/>
                      <a:gd name="connsiteX1" fmla="*/ 7629 w 10198"/>
                      <a:gd name="connsiteY1" fmla="*/ 1 h 10515"/>
                      <a:gd name="connsiteX2" fmla="*/ 10184 w 10198"/>
                      <a:gd name="connsiteY2" fmla="*/ 5636 h 10515"/>
                      <a:gd name="connsiteX3" fmla="*/ 8349 w 10198"/>
                      <a:gd name="connsiteY3" fmla="*/ 10515 h 10515"/>
                      <a:gd name="connsiteX4" fmla="*/ 20 w 10198"/>
                      <a:gd name="connsiteY4" fmla="*/ 4951 h 10515"/>
                      <a:gd name="connsiteX0" fmla="*/ 34 w 9844"/>
                      <a:gd name="connsiteY0" fmla="*/ 5466 h 10515"/>
                      <a:gd name="connsiteX1" fmla="*/ 7275 w 9844"/>
                      <a:gd name="connsiteY1" fmla="*/ 1 h 10515"/>
                      <a:gd name="connsiteX2" fmla="*/ 9830 w 9844"/>
                      <a:gd name="connsiteY2" fmla="*/ 5636 h 10515"/>
                      <a:gd name="connsiteX3" fmla="*/ 7995 w 9844"/>
                      <a:gd name="connsiteY3" fmla="*/ 10515 h 10515"/>
                      <a:gd name="connsiteX4" fmla="*/ 34 w 9844"/>
                      <a:gd name="connsiteY4" fmla="*/ 5466 h 10515"/>
                      <a:gd name="connsiteX0" fmla="*/ 34 w 9999"/>
                      <a:gd name="connsiteY0" fmla="*/ 5198 h 10000"/>
                      <a:gd name="connsiteX1" fmla="*/ 7389 w 9999"/>
                      <a:gd name="connsiteY1" fmla="*/ 1 h 10000"/>
                      <a:gd name="connsiteX2" fmla="*/ 9985 w 9999"/>
                      <a:gd name="connsiteY2" fmla="*/ 5360 h 10000"/>
                      <a:gd name="connsiteX3" fmla="*/ 8121 w 9999"/>
                      <a:gd name="connsiteY3" fmla="*/ 10000 h 10000"/>
                      <a:gd name="connsiteX4" fmla="*/ 34 w 9999"/>
                      <a:gd name="connsiteY4" fmla="*/ 5198 h 10000"/>
                      <a:gd name="connsiteX0" fmla="*/ 34 w 10000"/>
                      <a:gd name="connsiteY0" fmla="*/ 5198 h 10000"/>
                      <a:gd name="connsiteX1" fmla="*/ 7390 w 10000"/>
                      <a:gd name="connsiteY1" fmla="*/ 1 h 10000"/>
                      <a:gd name="connsiteX2" fmla="*/ 9986 w 10000"/>
                      <a:gd name="connsiteY2" fmla="*/ 5360 h 10000"/>
                      <a:gd name="connsiteX3" fmla="*/ 8122 w 10000"/>
                      <a:gd name="connsiteY3" fmla="*/ 10000 h 10000"/>
                      <a:gd name="connsiteX4" fmla="*/ 34 w 10000"/>
                      <a:gd name="connsiteY4" fmla="*/ 519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34" y="5198"/>
                        </a:moveTo>
                        <a:cubicBezTo>
                          <a:pt x="-88" y="5163"/>
                          <a:pt x="-277" y="5193"/>
                          <a:pt x="7390" y="1"/>
                        </a:cubicBezTo>
                        <a:cubicBezTo>
                          <a:pt x="9080" y="-53"/>
                          <a:pt x="9864" y="3694"/>
                          <a:pt x="9986" y="5360"/>
                        </a:cubicBezTo>
                        <a:cubicBezTo>
                          <a:pt x="10108" y="7026"/>
                          <a:pt x="9475" y="8451"/>
                          <a:pt x="8122" y="10000"/>
                        </a:cubicBezTo>
                        <a:cubicBezTo>
                          <a:pt x="-853" y="5570"/>
                          <a:pt x="155" y="5233"/>
                          <a:pt x="34" y="5198"/>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9" name="Rectangle 508">
                  <a:extLst>
                    <a:ext uri="{FF2B5EF4-FFF2-40B4-BE49-F238E27FC236}">
                      <a16:creationId xmlns:a16="http://schemas.microsoft.com/office/drawing/2014/main" id="{852BFC99-F3D7-077F-0E9E-541570D9522D}"/>
                    </a:ext>
                  </a:extLst>
                </p:cNvPr>
                <p:cNvSpPr/>
                <p:nvPr/>
              </p:nvSpPr>
              <p:spPr>
                <a:xfrm>
                  <a:off x="7508661" y="2288118"/>
                  <a:ext cx="75105" cy="3840480"/>
                </a:xfrm>
                <a:prstGeom prst="rect">
                  <a:avLst/>
                </a:prstGeom>
                <a:pattFill prst="lt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0" name="Group 509">
                  <a:extLst>
                    <a:ext uri="{FF2B5EF4-FFF2-40B4-BE49-F238E27FC236}">
                      <a16:creationId xmlns:a16="http://schemas.microsoft.com/office/drawing/2014/main" id="{231E20D3-2B49-4C51-D58F-7C2CC5ACBD35}"/>
                    </a:ext>
                  </a:extLst>
                </p:cNvPr>
                <p:cNvGrpSpPr/>
                <p:nvPr/>
              </p:nvGrpSpPr>
              <p:grpSpPr>
                <a:xfrm rot="480000" flipH="1">
                  <a:off x="7383182" y="1394234"/>
                  <a:ext cx="427893" cy="1286781"/>
                  <a:chOff x="5680433" y="1813043"/>
                  <a:chExt cx="427893" cy="1286781"/>
                </a:xfrm>
              </p:grpSpPr>
              <p:cxnSp>
                <p:nvCxnSpPr>
                  <p:cNvPr id="533" name="Straight Connector 532">
                    <a:extLst>
                      <a:ext uri="{FF2B5EF4-FFF2-40B4-BE49-F238E27FC236}">
                        <a16:creationId xmlns:a16="http://schemas.microsoft.com/office/drawing/2014/main" id="{1B5B1025-D3AF-B959-996A-0BE881CF8A41}"/>
                      </a:ext>
                    </a:extLst>
                  </p:cNvPr>
                  <p:cNvCxnSpPr>
                    <a:cxnSpLocks/>
                  </p:cNvCxnSpPr>
                  <p:nvPr/>
                </p:nvCxnSpPr>
                <p:spPr>
                  <a:xfrm>
                    <a:off x="5789306" y="1943193"/>
                    <a:ext cx="270956" cy="107543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4" name="Rectangle 533">
                    <a:extLst>
                      <a:ext uri="{FF2B5EF4-FFF2-40B4-BE49-F238E27FC236}">
                        <a16:creationId xmlns:a16="http://schemas.microsoft.com/office/drawing/2014/main" id="{A1693E53-8F6F-739E-9976-61F69EA2EBB9}"/>
                      </a:ext>
                    </a:extLst>
                  </p:cNvPr>
                  <p:cNvSpPr/>
                  <p:nvPr/>
                </p:nvSpPr>
                <p:spPr>
                  <a:xfrm rot="9960000">
                    <a:off x="5680433" y="2017168"/>
                    <a:ext cx="137160" cy="9144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12">
                    <a:extLst>
                      <a:ext uri="{FF2B5EF4-FFF2-40B4-BE49-F238E27FC236}">
                        <a16:creationId xmlns:a16="http://schemas.microsoft.com/office/drawing/2014/main" id="{75755D01-B68B-D855-3E91-A0C5F3915817}"/>
                      </a:ext>
                    </a:extLst>
                  </p:cNvPr>
                  <p:cNvSpPr/>
                  <p:nvPr/>
                </p:nvSpPr>
                <p:spPr>
                  <a:xfrm rot="9960000">
                    <a:off x="5819709" y="2246138"/>
                    <a:ext cx="241063" cy="548669"/>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a:extLst>
                      <a:ext uri="{FF2B5EF4-FFF2-40B4-BE49-F238E27FC236}">
                        <a16:creationId xmlns:a16="http://schemas.microsoft.com/office/drawing/2014/main" id="{20493FFB-5FF3-E77A-3E82-B342CA9FED0C}"/>
                      </a:ext>
                    </a:extLst>
                  </p:cNvPr>
                  <p:cNvSpPr/>
                  <p:nvPr/>
                </p:nvSpPr>
                <p:spPr>
                  <a:xfrm rot="9960000">
                    <a:off x="5821368" y="2483919"/>
                    <a:ext cx="237744" cy="73152"/>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a:extLst>
                      <a:ext uri="{FF2B5EF4-FFF2-40B4-BE49-F238E27FC236}">
                        <a16:creationId xmlns:a16="http://schemas.microsoft.com/office/drawing/2014/main" id="{9C03FF1D-6F30-129E-E3F6-8B1F34A50BF7}"/>
                      </a:ext>
                    </a:extLst>
                  </p:cNvPr>
                  <p:cNvSpPr/>
                  <p:nvPr/>
                </p:nvSpPr>
                <p:spPr>
                  <a:xfrm rot="7260000">
                    <a:off x="5718250" y="1813043"/>
                    <a:ext cx="109728" cy="109728"/>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12">
                    <a:extLst>
                      <a:ext uri="{FF2B5EF4-FFF2-40B4-BE49-F238E27FC236}">
                        <a16:creationId xmlns:a16="http://schemas.microsoft.com/office/drawing/2014/main" id="{0E51C179-C6B9-6F56-2EAB-1B022540BACC}"/>
                      </a:ext>
                    </a:extLst>
                  </p:cNvPr>
                  <p:cNvSpPr/>
                  <p:nvPr/>
                </p:nvSpPr>
                <p:spPr>
                  <a:xfrm rot="9960000">
                    <a:off x="6016886" y="2962664"/>
                    <a:ext cx="91440" cy="137160"/>
                  </a:xfrm>
                  <a:custGeom>
                    <a:avLst/>
                    <a:gdLst>
                      <a:gd name="connsiteX0" fmla="*/ 0 w 240997"/>
                      <a:gd name="connsiteY0" fmla="*/ 302858 h 605715"/>
                      <a:gd name="connsiteX1" fmla="*/ 120499 w 240997"/>
                      <a:gd name="connsiteY1" fmla="*/ 0 h 605715"/>
                      <a:gd name="connsiteX2" fmla="*/ 240998 w 240997"/>
                      <a:gd name="connsiteY2" fmla="*/ 302858 h 605715"/>
                      <a:gd name="connsiteX3" fmla="*/ 120499 w 240997"/>
                      <a:gd name="connsiteY3" fmla="*/ 605716 h 605715"/>
                      <a:gd name="connsiteX4" fmla="*/ 0 w 240997"/>
                      <a:gd name="connsiteY4" fmla="*/ 302858 h 605715"/>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0 w 240998"/>
                      <a:gd name="connsiteY0" fmla="*/ 302893 h 605751"/>
                      <a:gd name="connsiteX1" fmla="*/ 120499 w 240998"/>
                      <a:gd name="connsiteY1" fmla="*/ 35 h 605751"/>
                      <a:gd name="connsiteX2" fmla="*/ 240998 w 240998"/>
                      <a:gd name="connsiteY2" fmla="*/ 302893 h 605751"/>
                      <a:gd name="connsiteX3" fmla="*/ 120499 w 240998"/>
                      <a:gd name="connsiteY3" fmla="*/ 605751 h 605751"/>
                      <a:gd name="connsiteX4" fmla="*/ 0 w 240998"/>
                      <a:gd name="connsiteY4" fmla="*/ 302893 h 605751"/>
                      <a:gd name="connsiteX0" fmla="*/ 32 w 241062"/>
                      <a:gd name="connsiteY0" fmla="*/ 302893 h 605791"/>
                      <a:gd name="connsiteX1" fmla="*/ 120531 w 241062"/>
                      <a:gd name="connsiteY1" fmla="*/ 35 h 605791"/>
                      <a:gd name="connsiteX2" fmla="*/ 241030 w 241062"/>
                      <a:gd name="connsiteY2" fmla="*/ 302893 h 605791"/>
                      <a:gd name="connsiteX3" fmla="*/ 120531 w 241062"/>
                      <a:gd name="connsiteY3" fmla="*/ 605751 h 605791"/>
                      <a:gd name="connsiteX4" fmla="*/ 32 w 241062"/>
                      <a:gd name="connsiteY4" fmla="*/ 302893 h 605791"/>
                      <a:gd name="connsiteX0" fmla="*/ 543 w 242084"/>
                      <a:gd name="connsiteY0" fmla="*/ 302859 h 605757"/>
                      <a:gd name="connsiteX1" fmla="*/ 121042 w 242084"/>
                      <a:gd name="connsiteY1" fmla="*/ 1 h 605757"/>
                      <a:gd name="connsiteX2" fmla="*/ 241541 w 242084"/>
                      <a:gd name="connsiteY2" fmla="*/ 302859 h 605757"/>
                      <a:gd name="connsiteX3" fmla="*/ 121042 w 242084"/>
                      <a:gd name="connsiteY3" fmla="*/ 605717 h 605757"/>
                      <a:gd name="connsiteX4" fmla="*/ 543 w 242084"/>
                      <a:gd name="connsiteY4" fmla="*/ 302859 h 605757"/>
                      <a:gd name="connsiteX0" fmla="*/ 33 w 241063"/>
                      <a:gd name="connsiteY0" fmla="*/ 302885 h 605783"/>
                      <a:gd name="connsiteX1" fmla="*/ 120532 w 241063"/>
                      <a:gd name="connsiteY1" fmla="*/ 27 h 605783"/>
                      <a:gd name="connsiteX2" fmla="*/ 241031 w 241063"/>
                      <a:gd name="connsiteY2" fmla="*/ 302885 h 605783"/>
                      <a:gd name="connsiteX3" fmla="*/ 120532 w 241063"/>
                      <a:gd name="connsiteY3" fmla="*/ 605743 h 605783"/>
                      <a:gd name="connsiteX4" fmla="*/ 33 w 241063"/>
                      <a:gd name="connsiteY4" fmla="*/ 302885 h 605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3" h="605783">
                        <a:moveTo>
                          <a:pt x="33" y="302885"/>
                        </a:moveTo>
                        <a:cubicBezTo>
                          <a:pt x="33" y="135621"/>
                          <a:pt x="-1829" y="-2222"/>
                          <a:pt x="120532" y="27"/>
                        </a:cubicBezTo>
                        <a:cubicBezTo>
                          <a:pt x="242893" y="2276"/>
                          <a:pt x="241031" y="135621"/>
                          <a:pt x="241031" y="302885"/>
                        </a:cubicBezTo>
                        <a:cubicBezTo>
                          <a:pt x="241031" y="470149"/>
                          <a:pt x="246336" y="608488"/>
                          <a:pt x="120532" y="605743"/>
                        </a:cubicBezTo>
                        <a:cubicBezTo>
                          <a:pt x="-5272" y="602998"/>
                          <a:pt x="33" y="470149"/>
                          <a:pt x="33" y="302885"/>
                        </a:cubicBezTo>
                        <a:close/>
                      </a:path>
                    </a:pathLst>
                  </a:cu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F382CFDC-D0C0-477A-2B00-E759BF1B730C}"/>
                    </a:ext>
                  </a:extLst>
                </p:cNvPr>
                <p:cNvGrpSpPr/>
                <p:nvPr/>
              </p:nvGrpSpPr>
              <p:grpSpPr>
                <a:xfrm rot="1920000">
                  <a:off x="7445324" y="3284167"/>
                  <a:ext cx="216438" cy="72840"/>
                  <a:chOff x="3968441" y="2998698"/>
                  <a:chExt cx="172672" cy="73152"/>
                </a:xfrm>
              </p:grpSpPr>
              <p:grpSp>
                <p:nvGrpSpPr>
                  <p:cNvPr id="529" name="Group 528">
                    <a:extLst>
                      <a:ext uri="{FF2B5EF4-FFF2-40B4-BE49-F238E27FC236}">
                        <a16:creationId xmlns:a16="http://schemas.microsoft.com/office/drawing/2014/main" id="{E4C546D8-6515-E111-5A76-4EAC1F160333}"/>
                      </a:ext>
                    </a:extLst>
                  </p:cNvPr>
                  <p:cNvGrpSpPr/>
                  <p:nvPr/>
                </p:nvGrpSpPr>
                <p:grpSpPr>
                  <a:xfrm>
                    <a:off x="3968441" y="2998698"/>
                    <a:ext cx="137160" cy="73152"/>
                    <a:chOff x="3968441" y="2414625"/>
                    <a:chExt cx="137160" cy="73152"/>
                  </a:xfrm>
                </p:grpSpPr>
                <p:sp>
                  <p:nvSpPr>
                    <p:cNvPr id="531" name="Flowchart: Process 530">
                      <a:extLst>
                        <a:ext uri="{FF2B5EF4-FFF2-40B4-BE49-F238E27FC236}">
                          <a16:creationId xmlns:a16="http://schemas.microsoft.com/office/drawing/2014/main" id="{EBC6B58C-2D92-5E36-BCCC-0265885FF316}"/>
                        </a:ext>
                      </a:extLst>
                    </p:cNvPr>
                    <p:cNvSpPr/>
                    <p:nvPr/>
                  </p:nvSpPr>
                  <p:spPr>
                    <a:xfrm>
                      <a:off x="3968441" y="2414625"/>
                      <a:ext cx="137160" cy="731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32" name="Straight Connector 531">
                      <a:extLst>
                        <a:ext uri="{FF2B5EF4-FFF2-40B4-BE49-F238E27FC236}">
                          <a16:creationId xmlns:a16="http://schemas.microsoft.com/office/drawing/2014/main" id="{F6F70B82-E904-69A7-AC07-931BF0384581}"/>
                        </a:ext>
                      </a:extLst>
                    </p:cNvPr>
                    <p:cNvCxnSpPr>
                      <a:cxnSpLocks/>
                    </p:cNvCxnSpPr>
                    <p:nvPr/>
                  </p:nvCxnSpPr>
                  <p:spPr>
                    <a:xfrm>
                      <a:off x="3968441" y="2414625"/>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30" name="Straight Connector 529">
                    <a:extLst>
                      <a:ext uri="{FF2B5EF4-FFF2-40B4-BE49-F238E27FC236}">
                        <a16:creationId xmlns:a16="http://schemas.microsoft.com/office/drawing/2014/main" id="{B8A1E6A6-71AB-D76D-E674-C5DE4182A305}"/>
                      </a:ext>
                    </a:extLst>
                  </p:cNvPr>
                  <p:cNvCxnSpPr>
                    <a:cxnSpLocks/>
                  </p:cNvCxnSpPr>
                  <p:nvPr/>
                </p:nvCxnSpPr>
                <p:spPr>
                  <a:xfrm>
                    <a:off x="4003953" y="3070870"/>
                    <a:ext cx="137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2" name="Flowchart: Process 511">
                  <a:extLst>
                    <a:ext uri="{FF2B5EF4-FFF2-40B4-BE49-F238E27FC236}">
                      <a16:creationId xmlns:a16="http://schemas.microsoft.com/office/drawing/2014/main" id="{964D9E52-FB7F-BC2E-50ED-1B7FB8F33F86}"/>
                    </a:ext>
                  </a:extLst>
                </p:cNvPr>
                <p:cNvSpPr/>
                <p:nvPr/>
              </p:nvSpPr>
              <p:spPr>
                <a:xfrm rot="1920000">
                  <a:off x="7437496" y="6079741"/>
                  <a:ext cx="171925" cy="7284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13" name="Straight Arrow Connector 512">
                  <a:extLst>
                    <a:ext uri="{FF2B5EF4-FFF2-40B4-BE49-F238E27FC236}">
                      <a16:creationId xmlns:a16="http://schemas.microsoft.com/office/drawing/2014/main" id="{FF09145E-531B-DF8B-32A9-DED379CB22C9}"/>
                    </a:ext>
                  </a:extLst>
                </p:cNvPr>
                <p:cNvCxnSpPr>
                  <a:cxnSpLocks/>
                </p:cNvCxnSpPr>
                <p:nvPr/>
              </p:nvCxnSpPr>
              <p:spPr>
                <a:xfrm>
                  <a:off x="7330131" y="1763055"/>
                  <a:ext cx="112657" cy="136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4" name="TextBox 513">
                  <a:extLst>
                    <a:ext uri="{FF2B5EF4-FFF2-40B4-BE49-F238E27FC236}">
                      <a16:creationId xmlns:a16="http://schemas.microsoft.com/office/drawing/2014/main" id="{DEB3D114-577C-1683-ED39-0ADF7AE5798F}"/>
                    </a:ext>
                  </a:extLst>
                </p:cNvPr>
                <p:cNvSpPr txBox="1"/>
                <p:nvPr/>
              </p:nvSpPr>
              <p:spPr>
                <a:xfrm>
                  <a:off x="7551613" y="2367052"/>
                  <a:ext cx="11650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within the top 2 fathoms of the main line</a:t>
                  </a:r>
                </a:p>
              </p:txBody>
            </p:sp>
            <p:grpSp>
              <p:nvGrpSpPr>
                <p:cNvPr id="515" name="Group 514">
                  <a:extLst>
                    <a:ext uri="{FF2B5EF4-FFF2-40B4-BE49-F238E27FC236}">
                      <a16:creationId xmlns:a16="http://schemas.microsoft.com/office/drawing/2014/main" id="{155EB8F3-156A-7B0F-FAED-B697C0A6CCE3}"/>
                    </a:ext>
                  </a:extLst>
                </p:cNvPr>
                <p:cNvGrpSpPr/>
                <p:nvPr/>
              </p:nvGrpSpPr>
              <p:grpSpPr>
                <a:xfrm>
                  <a:off x="5980882" y="2849856"/>
                  <a:ext cx="1156789" cy="3177754"/>
                  <a:chOff x="5980881" y="2849856"/>
                  <a:chExt cx="1156789" cy="3177754"/>
                </a:xfrm>
              </p:grpSpPr>
              <p:cxnSp>
                <p:nvCxnSpPr>
                  <p:cNvPr id="526" name="Straight Arrow Connector 525">
                    <a:extLst>
                      <a:ext uri="{FF2B5EF4-FFF2-40B4-BE49-F238E27FC236}">
                        <a16:creationId xmlns:a16="http://schemas.microsoft.com/office/drawing/2014/main" id="{A9757907-12C8-652C-5BFB-EC4CB7CBDCCB}"/>
                      </a:ext>
                    </a:extLst>
                  </p:cNvPr>
                  <p:cNvCxnSpPr>
                    <a:cxnSpLocks/>
                  </p:cNvCxnSpPr>
                  <p:nvPr/>
                </p:nvCxnSpPr>
                <p:spPr>
                  <a:xfrm>
                    <a:off x="6559275" y="3375850"/>
                    <a:ext cx="0" cy="265176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7" name="TextBox 526">
                    <a:extLst>
                      <a:ext uri="{FF2B5EF4-FFF2-40B4-BE49-F238E27FC236}">
                        <a16:creationId xmlns:a16="http://schemas.microsoft.com/office/drawing/2014/main" id="{F02EFB30-6D00-8D70-6D49-792814D17EBB}"/>
                      </a:ext>
                    </a:extLst>
                  </p:cNvPr>
                  <p:cNvSpPr txBox="1"/>
                  <p:nvPr/>
                </p:nvSpPr>
                <p:spPr>
                  <a:xfrm>
                    <a:off x="5980881" y="3850552"/>
                    <a:ext cx="1156789" cy="615553"/>
                  </a:xfrm>
                  <a:prstGeom prst="rect">
                    <a:avLst/>
                  </a:prstGeom>
                  <a:solidFill>
                    <a:schemeClr val="bg1"/>
                  </a:solid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One set of marks every 20 fathoms along the body of the main line</a:t>
                    </a:r>
                  </a:p>
                </p:txBody>
              </p:sp>
              <p:sp>
                <p:nvSpPr>
                  <p:cNvPr id="528" name="TextBox 527">
                    <a:extLst>
                      <a:ext uri="{FF2B5EF4-FFF2-40B4-BE49-F238E27FC236}">
                        <a16:creationId xmlns:a16="http://schemas.microsoft.com/office/drawing/2014/main" id="{AF670829-C0AA-583B-633A-B89A327851B1}"/>
                      </a:ext>
                    </a:extLst>
                  </p:cNvPr>
                  <p:cNvSpPr txBox="1"/>
                  <p:nvPr/>
                </p:nvSpPr>
                <p:spPr>
                  <a:xfrm>
                    <a:off x="6193515" y="2849856"/>
                    <a:ext cx="73152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OR</a:t>
                    </a:r>
                  </a:p>
                </p:txBody>
              </p:sp>
            </p:grpSp>
            <p:grpSp>
              <p:nvGrpSpPr>
                <p:cNvPr id="516" name="Group 515">
                  <a:extLst>
                    <a:ext uri="{FF2B5EF4-FFF2-40B4-BE49-F238E27FC236}">
                      <a16:creationId xmlns:a16="http://schemas.microsoft.com/office/drawing/2014/main" id="{473AB5E4-2CB6-5049-CF7F-B896803C0BAA}"/>
                    </a:ext>
                  </a:extLst>
                </p:cNvPr>
                <p:cNvGrpSpPr/>
                <p:nvPr/>
              </p:nvGrpSpPr>
              <p:grpSpPr>
                <a:xfrm flipH="1">
                  <a:off x="7095453" y="2594844"/>
                  <a:ext cx="491585" cy="576864"/>
                  <a:chOff x="5527547" y="2584652"/>
                  <a:chExt cx="491585" cy="576864"/>
                </a:xfrm>
              </p:grpSpPr>
              <p:sp>
                <p:nvSpPr>
                  <p:cNvPr id="522" name="TextBox 521">
                    <a:extLst>
                      <a:ext uri="{FF2B5EF4-FFF2-40B4-BE49-F238E27FC236}">
                        <a16:creationId xmlns:a16="http://schemas.microsoft.com/office/drawing/2014/main" id="{CD8F6331-8B68-0261-3901-8BD451050F61}"/>
                      </a:ext>
                    </a:extLst>
                  </p:cNvPr>
                  <p:cNvSpPr txBox="1"/>
                  <p:nvPr/>
                </p:nvSpPr>
                <p:spPr>
                  <a:xfrm>
                    <a:off x="5561931" y="2897941"/>
                    <a:ext cx="457201"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sp>
                <p:nvSpPr>
                  <p:cNvPr id="523" name="Rectangle 522">
                    <a:extLst>
                      <a:ext uri="{FF2B5EF4-FFF2-40B4-BE49-F238E27FC236}">
                        <a16:creationId xmlns:a16="http://schemas.microsoft.com/office/drawing/2014/main" id="{3B705CDC-28CE-2ADA-33E4-B1B3F57FD9CF}"/>
                      </a:ext>
                    </a:extLst>
                  </p:cNvPr>
                  <p:cNvSpPr/>
                  <p:nvPr/>
                </p:nvSpPr>
                <p:spPr>
                  <a:xfrm>
                    <a:off x="5527547" y="2887196"/>
                    <a:ext cx="91440" cy="27432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4" name="Rectangle 523">
                    <a:extLst>
                      <a:ext uri="{FF2B5EF4-FFF2-40B4-BE49-F238E27FC236}">
                        <a16:creationId xmlns:a16="http://schemas.microsoft.com/office/drawing/2014/main" id="{B44DFE8C-D9AB-E47E-59A8-A4F6BCA1E9E3}"/>
                      </a:ext>
                    </a:extLst>
                  </p:cNvPr>
                  <p:cNvSpPr/>
                  <p:nvPr/>
                </p:nvSpPr>
                <p:spPr>
                  <a:xfrm>
                    <a:off x="5527547" y="2584652"/>
                    <a:ext cx="91440" cy="27432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5" name="TextBox 524">
                    <a:extLst>
                      <a:ext uri="{FF2B5EF4-FFF2-40B4-BE49-F238E27FC236}">
                        <a16:creationId xmlns:a16="http://schemas.microsoft.com/office/drawing/2014/main" id="{648254FD-6F6B-E379-EA1F-B81206877A27}"/>
                      </a:ext>
                    </a:extLst>
                  </p:cNvPr>
                  <p:cNvSpPr txBox="1"/>
                  <p:nvPr/>
                </p:nvSpPr>
                <p:spPr>
                  <a:xfrm>
                    <a:off x="5561931" y="2595397"/>
                    <a:ext cx="409609"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2 ft</a:t>
                    </a:r>
                  </a:p>
                </p:txBody>
              </p:sp>
            </p:grpSp>
            <p:grpSp>
              <p:nvGrpSpPr>
                <p:cNvPr id="517" name="Group 516">
                  <a:extLst>
                    <a:ext uri="{FF2B5EF4-FFF2-40B4-BE49-F238E27FC236}">
                      <a16:creationId xmlns:a16="http://schemas.microsoft.com/office/drawing/2014/main" id="{4B626DAF-0FE8-1469-8860-5D687051C3B5}"/>
                    </a:ext>
                  </a:extLst>
                </p:cNvPr>
                <p:cNvGrpSpPr/>
                <p:nvPr/>
              </p:nvGrpSpPr>
              <p:grpSpPr>
                <a:xfrm flipH="1">
                  <a:off x="7095989" y="4496537"/>
                  <a:ext cx="491857" cy="410387"/>
                  <a:chOff x="5527275" y="4443616"/>
                  <a:chExt cx="491857" cy="410387"/>
                </a:xfrm>
              </p:grpSpPr>
              <p:sp>
                <p:nvSpPr>
                  <p:cNvPr id="518" name="Rectangle 517">
                    <a:extLst>
                      <a:ext uri="{FF2B5EF4-FFF2-40B4-BE49-F238E27FC236}">
                        <a16:creationId xmlns:a16="http://schemas.microsoft.com/office/drawing/2014/main" id="{F2E273CE-6F24-89BB-8806-FF4F56503064}"/>
                      </a:ext>
                    </a:extLst>
                  </p:cNvPr>
                  <p:cNvSpPr/>
                  <p:nvPr/>
                </p:nvSpPr>
                <p:spPr>
                  <a:xfrm>
                    <a:off x="5527275" y="4659300"/>
                    <a:ext cx="90126" cy="136574"/>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9" name="Rectangle 518">
                    <a:extLst>
                      <a:ext uri="{FF2B5EF4-FFF2-40B4-BE49-F238E27FC236}">
                        <a16:creationId xmlns:a16="http://schemas.microsoft.com/office/drawing/2014/main" id="{ACA70F16-0AC8-2DFC-53CA-9D2238EACFFF}"/>
                      </a:ext>
                    </a:extLst>
                  </p:cNvPr>
                  <p:cNvSpPr/>
                  <p:nvPr/>
                </p:nvSpPr>
                <p:spPr>
                  <a:xfrm>
                    <a:off x="5527275" y="4501744"/>
                    <a:ext cx="90126" cy="13657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0" name="TextBox 519">
                    <a:extLst>
                      <a:ext uri="{FF2B5EF4-FFF2-40B4-BE49-F238E27FC236}">
                        <a16:creationId xmlns:a16="http://schemas.microsoft.com/office/drawing/2014/main" id="{4BCB04C4-EFAB-B16C-6780-6E2B8A622C16}"/>
                      </a:ext>
                    </a:extLst>
                  </p:cNvPr>
                  <p:cNvSpPr txBox="1"/>
                  <p:nvPr/>
                </p:nvSpPr>
                <p:spPr>
                  <a:xfrm>
                    <a:off x="5561931" y="4443616"/>
                    <a:ext cx="457200"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sp>
                <p:nvSpPr>
                  <p:cNvPr id="521" name="TextBox 520">
                    <a:extLst>
                      <a:ext uri="{FF2B5EF4-FFF2-40B4-BE49-F238E27FC236}">
                        <a16:creationId xmlns:a16="http://schemas.microsoft.com/office/drawing/2014/main" id="{16677D9C-AEC7-484B-C9A1-E6F6463E62E0}"/>
                      </a:ext>
                    </a:extLst>
                  </p:cNvPr>
                  <p:cNvSpPr txBox="1"/>
                  <p:nvPr/>
                </p:nvSpPr>
                <p:spPr>
                  <a:xfrm>
                    <a:off x="5561931" y="4601172"/>
                    <a:ext cx="457201" cy="252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1 ft</a:t>
                    </a:r>
                  </a:p>
                </p:txBody>
              </p:sp>
            </p:grpSp>
          </p:grpSp>
        </p:grpSp>
      </p:grpSp>
      <p:sp>
        <p:nvSpPr>
          <p:cNvPr id="558" name="TextBox 557">
            <a:extLst>
              <a:ext uri="{FF2B5EF4-FFF2-40B4-BE49-F238E27FC236}">
                <a16:creationId xmlns:a16="http://schemas.microsoft.com/office/drawing/2014/main" id="{F87936AD-1C9E-5048-6C7F-1763C0F7B1F5}"/>
              </a:ext>
            </a:extLst>
          </p:cNvPr>
          <p:cNvSpPr txBox="1"/>
          <p:nvPr/>
        </p:nvSpPr>
        <p:spPr>
          <a:xfrm>
            <a:off x="3197969" y="6405974"/>
            <a:ext cx="579606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*Space between different colored marks should be </a:t>
            </a: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Nirmala UI" panose="020B0502040204020203" pitchFamily="34" charset="0"/>
                <a:cs typeface="Calibri" panose="020F0502020204030204" pitchFamily="34" charset="0"/>
              </a:rPr>
              <a:t>≤</a:t>
            </a:r>
            <a:r>
              <a:rPr kumimoji="0" lang="en-US" sz="1000" b="0" i="0" u="none" strike="noStrike" kern="1200" cap="none" spc="0" normalizeH="0" baseline="0" noProof="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rPr>
              <a:t>6 in within each set</a:t>
            </a:r>
          </a:p>
        </p:txBody>
      </p:sp>
    </p:spTree>
    <p:extLst>
      <p:ext uri="{BB962C8B-B14F-4D97-AF65-F5344CB8AC3E}">
        <p14:creationId xmlns:p14="http://schemas.microsoft.com/office/powerpoint/2010/main" val="63407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B25B9-23C9-4755-9256-5A0955FF2D56}"/>
              </a:ext>
            </a:extLst>
          </p:cNvPr>
          <p:cNvSpPr>
            <a:spLocks noGrp="1"/>
          </p:cNvSpPr>
          <p:nvPr>
            <p:ph type="title"/>
          </p:nvPr>
        </p:nvSpPr>
        <p:spPr/>
        <p:txBody>
          <a:bodyPr/>
          <a:lstStyle/>
          <a:p>
            <a:r>
              <a:rPr lang="en-US"/>
              <a:t>NOAA Fisheries</a:t>
            </a:r>
          </a:p>
        </p:txBody>
      </p:sp>
      <p:sp>
        <p:nvSpPr>
          <p:cNvPr id="3" name="Content Placeholder 2">
            <a:extLst>
              <a:ext uri="{FF2B5EF4-FFF2-40B4-BE49-F238E27FC236}">
                <a16:creationId xmlns:a16="http://schemas.microsoft.com/office/drawing/2014/main" id="{7EF58464-106F-4B83-A9A4-6D5CAE4C47AE}"/>
              </a:ext>
            </a:extLst>
          </p:cNvPr>
          <p:cNvSpPr>
            <a:spLocks noGrp="1"/>
          </p:cNvSpPr>
          <p:nvPr>
            <p:ph idx="1"/>
          </p:nvPr>
        </p:nvSpPr>
        <p:spPr/>
        <p:txBody>
          <a:bodyPr/>
          <a:lstStyle/>
          <a:p>
            <a:r>
              <a:rPr lang="en-US" dirty="0"/>
              <a:t>Sablefish fixed gear line marking workshop, winter 2022-2023</a:t>
            </a:r>
          </a:p>
        </p:txBody>
      </p:sp>
    </p:spTree>
    <p:extLst>
      <p:ext uri="{BB962C8B-B14F-4D97-AF65-F5344CB8AC3E}">
        <p14:creationId xmlns:p14="http://schemas.microsoft.com/office/powerpoint/2010/main" val="354582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A63A-70CE-49A8-A03B-614B0A8CACB4}"/>
              </a:ext>
            </a:extLst>
          </p:cNvPr>
          <p:cNvSpPr>
            <a:spLocks noGrp="1"/>
          </p:cNvSpPr>
          <p:nvPr>
            <p:ph type="title"/>
          </p:nvPr>
        </p:nvSpPr>
        <p:spPr/>
        <p:txBody>
          <a:bodyPr/>
          <a:lstStyle/>
          <a:p>
            <a:r>
              <a:rPr lang="en-US"/>
              <a:t>West Coast Fixed Gear Coordination</a:t>
            </a:r>
          </a:p>
        </p:txBody>
      </p:sp>
      <p:sp>
        <p:nvSpPr>
          <p:cNvPr id="3" name="Content Placeholder 2">
            <a:extLst>
              <a:ext uri="{FF2B5EF4-FFF2-40B4-BE49-F238E27FC236}">
                <a16:creationId xmlns:a16="http://schemas.microsoft.com/office/drawing/2014/main" id="{92B310EA-9499-4363-BCC7-5EDA0C0C145F}"/>
              </a:ext>
            </a:extLst>
          </p:cNvPr>
          <p:cNvSpPr>
            <a:spLocks noGrp="1"/>
          </p:cNvSpPr>
          <p:nvPr>
            <p:ph idx="1"/>
          </p:nvPr>
        </p:nvSpPr>
        <p:spPr/>
        <p:txBody>
          <a:bodyPr>
            <a:normAutofit lnSpcReduction="10000"/>
          </a:bodyPr>
          <a:lstStyle/>
          <a:p>
            <a:r>
              <a:rPr lang="en-US" sz="3200" b="0" dirty="0"/>
              <a:t>State manager participation in NOAA fixed gear workshop(s)</a:t>
            </a:r>
          </a:p>
          <a:p>
            <a:r>
              <a:rPr lang="en-US" sz="3200" b="0" dirty="0"/>
              <a:t>Other West Coast gear marking workshops?</a:t>
            </a:r>
          </a:p>
          <a:p>
            <a:r>
              <a:rPr lang="en-US" sz="3200" b="0" dirty="0">
                <a:effectLst/>
                <a:ea typeface="Nirmala UI" panose="020B0502040204020203" pitchFamily="34" charset="0"/>
              </a:rPr>
              <a:t>Funding for fishery transition costs? </a:t>
            </a:r>
          </a:p>
          <a:p>
            <a:r>
              <a:rPr lang="en-US" sz="3200" b="0" dirty="0">
                <a:effectLst/>
                <a:ea typeface="Nirmala UI" panose="020B0502040204020203" pitchFamily="34" charset="0"/>
              </a:rPr>
              <a:t>Centralized databases </a:t>
            </a:r>
            <a:r>
              <a:rPr lang="en-US" sz="3200" b="0" dirty="0">
                <a:ea typeface="Nirmala UI" panose="020B0502040204020203" pitchFamily="34" charset="0"/>
              </a:rPr>
              <a:t>for registration of…</a:t>
            </a:r>
          </a:p>
          <a:p>
            <a:pPr lvl="1"/>
            <a:r>
              <a:rPr lang="en-US" sz="2900" b="0" dirty="0">
                <a:effectLst/>
                <a:ea typeface="Nirmala UI" panose="020B0502040204020203" pitchFamily="34" charset="0"/>
              </a:rPr>
              <a:t>Line marks? (it will be needed for observers)  </a:t>
            </a:r>
            <a:endParaRPr lang="en-US" sz="2900" b="0" dirty="0">
              <a:ea typeface="Nirmala UI" panose="020B0502040204020203" pitchFamily="34" charset="0"/>
            </a:endParaRPr>
          </a:p>
          <a:p>
            <a:pPr lvl="1"/>
            <a:r>
              <a:rPr lang="en-US" sz="2900" b="0" dirty="0">
                <a:effectLst/>
                <a:ea typeface="Nirmala UI" panose="020B0502040204020203" pitchFamily="34" charset="0"/>
              </a:rPr>
              <a:t>Buoy color? </a:t>
            </a:r>
          </a:p>
          <a:p>
            <a:pPr lvl="1"/>
            <a:r>
              <a:rPr lang="en-US" sz="2900" b="0" dirty="0">
                <a:effectLst/>
                <a:ea typeface="Nirmala UI" panose="020B0502040204020203" pitchFamily="34" charset="0"/>
              </a:rPr>
              <a:t>Buoy brand/number?</a:t>
            </a:r>
            <a:endParaRPr lang="en-US" sz="3200" b="0" dirty="0">
              <a:effectLst/>
              <a:ea typeface="Nirmala UI" panose="020B0502040204020203" pitchFamily="34" charset="0"/>
            </a:endParaRPr>
          </a:p>
          <a:p>
            <a:endParaRPr lang="en-US" sz="3200" b="0" dirty="0"/>
          </a:p>
        </p:txBody>
      </p:sp>
    </p:spTree>
    <p:extLst>
      <p:ext uri="{BB962C8B-B14F-4D97-AF65-F5344CB8AC3E}">
        <p14:creationId xmlns:p14="http://schemas.microsoft.com/office/powerpoint/2010/main" val="412580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6052-463F-4F0B-9847-3F2152B57530}"/>
              </a:ext>
            </a:extLst>
          </p:cNvPr>
          <p:cNvSpPr>
            <a:spLocks noGrp="1"/>
          </p:cNvSpPr>
          <p:nvPr>
            <p:ph type="title"/>
          </p:nvPr>
        </p:nvSpPr>
        <p:spPr/>
        <p:txBody>
          <a:bodyPr/>
          <a:lstStyle/>
          <a:p>
            <a:r>
              <a:rPr lang="en-US"/>
              <a:t>Tri-State goals for line marking</a:t>
            </a:r>
          </a:p>
        </p:txBody>
      </p:sp>
      <p:sp>
        <p:nvSpPr>
          <p:cNvPr id="3" name="Content Placeholder 2">
            <a:extLst>
              <a:ext uri="{FF2B5EF4-FFF2-40B4-BE49-F238E27FC236}">
                <a16:creationId xmlns:a16="http://schemas.microsoft.com/office/drawing/2014/main" id="{7615F081-618E-4791-BA00-CFC3BC996A4C}"/>
              </a:ext>
            </a:extLst>
          </p:cNvPr>
          <p:cNvSpPr>
            <a:spLocks noGrp="1"/>
          </p:cNvSpPr>
          <p:nvPr>
            <p:ph idx="1"/>
          </p:nvPr>
        </p:nvSpPr>
        <p:spPr>
          <a:xfrm>
            <a:off x="418006" y="1927637"/>
            <a:ext cx="10935794" cy="4706627"/>
          </a:xfrm>
        </p:spPr>
        <p:txBody>
          <a:bodyPr>
            <a:normAutofit/>
          </a:bodyPr>
          <a:lstStyle/>
          <a:p>
            <a:pPr>
              <a:lnSpc>
                <a:spcPct val="100000"/>
              </a:lnSpc>
              <a:spcBef>
                <a:spcPts val="0"/>
              </a:spcBef>
              <a:spcAft>
                <a:spcPts val="1100"/>
              </a:spcAft>
            </a:pPr>
            <a:r>
              <a:rPr lang="en-US" sz="2400" b="0" dirty="0"/>
              <a:t>May 13, 2020 Tri-State line marking coordination discussion</a:t>
            </a:r>
          </a:p>
          <a:p>
            <a:pPr lvl="1">
              <a:lnSpc>
                <a:spcPct val="100000"/>
              </a:lnSpc>
              <a:spcBef>
                <a:spcPts val="0"/>
              </a:spcBef>
              <a:spcAft>
                <a:spcPts val="1100"/>
              </a:spcAft>
            </a:pPr>
            <a:r>
              <a:rPr lang="en-US" sz="2200" b="0" dirty="0"/>
              <a:t>~50% unattributed/unidentifiable gear in confirmed entanglements</a:t>
            </a:r>
          </a:p>
          <a:p>
            <a:pPr lvl="1">
              <a:lnSpc>
                <a:spcPct val="100000"/>
              </a:lnSpc>
              <a:spcBef>
                <a:spcPts val="0"/>
              </a:spcBef>
              <a:spcAft>
                <a:spcPts val="1100"/>
              </a:spcAft>
            </a:pPr>
            <a:r>
              <a:rPr lang="en-US" sz="2200" b="0" dirty="0"/>
              <a:t>Barrier to solutions, burden on crab fisheries</a:t>
            </a:r>
          </a:p>
          <a:p>
            <a:pPr>
              <a:lnSpc>
                <a:spcPct val="100000"/>
              </a:lnSpc>
              <a:spcBef>
                <a:spcPts val="0"/>
              </a:spcBef>
              <a:spcAft>
                <a:spcPts val="1100"/>
              </a:spcAft>
            </a:pPr>
            <a:r>
              <a:rPr lang="en-US" sz="2400" b="0" dirty="0"/>
              <a:t>Agreed upon goals for current and future line marking regulations:</a:t>
            </a:r>
          </a:p>
          <a:p>
            <a:pPr marL="914400" lvl="1" indent="-457200">
              <a:lnSpc>
                <a:spcPct val="100000"/>
              </a:lnSpc>
              <a:spcBef>
                <a:spcPts val="0"/>
              </a:spcBef>
              <a:spcAft>
                <a:spcPts val="1100"/>
              </a:spcAft>
              <a:buFont typeface="+mj-lt"/>
              <a:buAutoNum type="arabicParenR"/>
            </a:pPr>
            <a:r>
              <a:rPr lang="en-US" sz="2200" b="0" dirty="0"/>
              <a:t>Identifiable and accurate</a:t>
            </a:r>
          </a:p>
          <a:p>
            <a:pPr marL="914400" lvl="1" indent="-457200">
              <a:lnSpc>
                <a:spcPct val="100000"/>
              </a:lnSpc>
              <a:spcBef>
                <a:spcPts val="0"/>
              </a:spcBef>
              <a:spcAft>
                <a:spcPts val="1100"/>
              </a:spcAft>
              <a:buFont typeface="+mj-lt"/>
              <a:buAutoNum type="arabicParenR"/>
            </a:pPr>
            <a:r>
              <a:rPr lang="en-US" sz="2200" b="0" dirty="0"/>
              <a:t>Visible (primarily in photographs)</a:t>
            </a:r>
          </a:p>
          <a:p>
            <a:pPr marL="914400" lvl="1" indent="-457200">
              <a:lnSpc>
                <a:spcPct val="100000"/>
              </a:lnSpc>
              <a:spcBef>
                <a:spcPts val="0"/>
              </a:spcBef>
              <a:spcAft>
                <a:spcPts val="1100"/>
              </a:spcAft>
              <a:buFont typeface="+mj-lt"/>
              <a:buAutoNum type="arabicParenR"/>
            </a:pPr>
            <a:r>
              <a:rPr lang="en-US" sz="2200" b="0" dirty="0"/>
              <a:t>Reasonable and cost-effective</a:t>
            </a:r>
          </a:p>
          <a:p>
            <a:pPr marL="914400" lvl="1" indent="-457200">
              <a:lnSpc>
                <a:spcPct val="100000"/>
              </a:lnSpc>
              <a:spcBef>
                <a:spcPts val="0"/>
              </a:spcBef>
              <a:spcAft>
                <a:spcPts val="1100"/>
              </a:spcAft>
              <a:buFont typeface="+mj-lt"/>
              <a:buAutoNum type="arabicParenR"/>
            </a:pPr>
            <a:r>
              <a:rPr lang="en-US" sz="2200" b="0" dirty="0"/>
              <a:t>Coordinated across West Coast Dungeness crab fisheries and expandable to other fixed gear fisheries, as desired</a:t>
            </a:r>
          </a:p>
          <a:p>
            <a:pPr marL="914400" lvl="1" indent="-457200">
              <a:lnSpc>
                <a:spcPct val="100000"/>
              </a:lnSpc>
              <a:spcBef>
                <a:spcPts val="0"/>
              </a:spcBef>
              <a:spcAft>
                <a:spcPts val="1100"/>
              </a:spcAft>
              <a:buFont typeface="+mj-lt"/>
              <a:buAutoNum type="arabicParenR"/>
            </a:pPr>
            <a:r>
              <a:rPr lang="en-US" sz="2200" b="0" dirty="0"/>
              <a:t>Environmentally friendly</a:t>
            </a:r>
          </a:p>
        </p:txBody>
      </p:sp>
    </p:spTree>
    <p:extLst>
      <p:ext uri="{BB962C8B-B14F-4D97-AF65-F5344CB8AC3E}">
        <p14:creationId xmlns:p14="http://schemas.microsoft.com/office/powerpoint/2010/main" val="148473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A398-7555-441B-8124-656D7641E0B4}"/>
              </a:ext>
            </a:extLst>
          </p:cNvPr>
          <p:cNvSpPr>
            <a:spLocks noGrp="1"/>
          </p:cNvSpPr>
          <p:nvPr>
            <p:ph type="title"/>
          </p:nvPr>
        </p:nvSpPr>
        <p:spPr/>
        <p:txBody>
          <a:bodyPr>
            <a:normAutofit/>
          </a:bodyPr>
          <a:lstStyle/>
          <a:p>
            <a:r>
              <a:rPr lang="en-US"/>
              <a:t>NMFS line marking analysis:</a:t>
            </a:r>
            <a:br>
              <a:rPr lang="en-US"/>
            </a:br>
            <a:r>
              <a:rPr lang="en-US"/>
              <a:t>Summary conclusions (April 2022)</a:t>
            </a:r>
          </a:p>
        </p:txBody>
      </p:sp>
      <p:sp>
        <p:nvSpPr>
          <p:cNvPr id="3" name="Content Placeholder 2">
            <a:extLst>
              <a:ext uri="{FF2B5EF4-FFF2-40B4-BE49-F238E27FC236}">
                <a16:creationId xmlns:a16="http://schemas.microsoft.com/office/drawing/2014/main" id="{85E6D014-1569-49B8-BC7B-6DDE9C1D7024}"/>
              </a:ext>
            </a:extLst>
          </p:cNvPr>
          <p:cNvSpPr>
            <a:spLocks noGrp="1"/>
          </p:cNvSpPr>
          <p:nvPr>
            <p:ph idx="1"/>
          </p:nvPr>
        </p:nvSpPr>
        <p:spPr>
          <a:xfrm>
            <a:off x="388085" y="1713597"/>
            <a:ext cx="11481226" cy="4663168"/>
          </a:xfrm>
        </p:spPr>
        <p:txBody>
          <a:bodyPr>
            <a:noAutofit/>
          </a:bodyPr>
          <a:lstStyle/>
          <a:p>
            <a:pPr>
              <a:lnSpc>
                <a:spcPct val="110000"/>
              </a:lnSpc>
              <a:spcBef>
                <a:spcPts val="0"/>
              </a:spcBef>
              <a:spcAft>
                <a:spcPts val="600"/>
              </a:spcAft>
            </a:pPr>
            <a:r>
              <a:rPr lang="en-US" sz="1800" b="0">
                <a:solidFill>
                  <a:srgbClr val="000000"/>
                </a:solidFill>
                <a:effectLst/>
                <a:ea typeface="Nirmala UI" panose="020B0502040204020203" pitchFamily="34" charset="0"/>
              </a:rPr>
              <a:t>With sufficiently marked gear including line marking in fixed fisheries, it could be possible to pursue </a:t>
            </a:r>
            <a:r>
              <a:rPr lang="en-US" sz="1800">
                <a:solidFill>
                  <a:srgbClr val="000000"/>
                </a:solidFill>
                <a:effectLst/>
                <a:ea typeface="Nirmala UI" panose="020B0502040204020203" pitchFamily="34" charset="0"/>
              </a:rPr>
              <a:t>“negative attribution” </a:t>
            </a:r>
            <a:r>
              <a:rPr lang="en-US" sz="1800" b="0">
                <a:solidFill>
                  <a:srgbClr val="000000"/>
                </a:solidFill>
                <a:effectLst/>
                <a:ea typeface="Nirmala UI" panose="020B0502040204020203" pitchFamily="34" charset="0"/>
              </a:rPr>
              <a:t>for those fisheries with at least some reported entanglements</a:t>
            </a:r>
          </a:p>
          <a:p>
            <a:pPr>
              <a:lnSpc>
                <a:spcPct val="110000"/>
              </a:lnSpc>
              <a:spcBef>
                <a:spcPts val="0"/>
              </a:spcBef>
              <a:spcAft>
                <a:spcPts val="600"/>
              </a:spcAft>
            </a:pPr>
            <a:r>
              <a:rPr lang="en-US" sz="1800" b="0">
                <a:effectLst/>
                <a:ea typeface="Nirmala UI" panose="020B0502040204020203" pitchFamily="34" charset="0"/>
              </a:rPr>
              <a:t>Line marking success will likely depend on having </a:t>
            </a:r>
            <a:r>
              <a:rPr lang="en-US" sz="1800">
                <a:effectLst/>
                <a:ea typeface="Nirmala UI" panose="020B0502040204020203" pitchFamily="34" charset="0"/>
              </a:rPr>
              <a:t>multiple marks </a:t>
            </a:r>
            <a:r>
              <a:rPr lang="en-US" sz="1800" b="0">
                <a:effectLst/>
                <a:ea typeface="Nirmala UI" panose="020B0502040204020203" pitchFamily="34" charset="0"/>
              </a:rPr>
              <a:t>present to increase the probability of detection</a:t>
            </a:r>
          </a:p>
          <a:p>
            <a:pPr>
              <a:lnSpc>
                <a:spcPct val="110000"/>
              </a:lnSpc>
              <a:spcBef>
                <a:spcPts val="0"/>
              </a:spcBef>
              <a:spcAft>
                <a:spcPts val="600"/>
              </a:spcAft>
            </a:pPr>
            <a:r>
              <a:rPr lang="en-US" sz="1800">
                <a:effectLst/>
                <a:ea typeface="Nirmala UI" panose="020B0502040204020203" pitchFamily="34" charset="0"/>
              </a:rPr>
              <a:t>Mor</a:t>
            </a:r>
            <a:r>
              <a:rPr lang="en-US" sz="1800">
                <a:ea typeface="Nirmala UI" panose="020B0502040204020203" pitchFamily="34" charset="0"/>
              </a:rPr>
              <a:t>e (and probably much larger) marks </a:t>
            </a:r>
            <a:r>
              <a:rPr lang="en-US" sz="1800" b="0">
                <a:ea typeface="Nirmala UI" panose="020B0502040204020203" pitchFamily="34" charset="0"/>
              </a:rPr>
              <a:t>than currently required in WA Dungeness crab fishery would be necessary to provide a high likelihood for the detection of marks (or the potential for negative attributions)</a:t>
            </a:r>
          </a:p>
          <a:p>
            <a:pPr>
              <a:lnSpc>
                <a:spcPct val="110000"/>
              </a:lnSpc>
              <a:spcBef>
                <a:spcPts val="0"/>
              </a:spcBef>
              <a:spcAft>
                <a:spcPts val="600"/>
              </a:spcAft>
            </a:pPr>
            <a:r>
              <a:rPr lang="en-US" sz="1800" b="0">
                <a:effectLst/>
                <a:ea typeface="Nirmala UI" panose="020B0502040204020203" pitchFamily="34" charset="0"/>
              </a:rPr>
              <a:t>The </a:t>
            </a:r>
            <a:r>
              <a:rPr lang="en-US" sz="1800">
                <a:effectLst/>
                <a:ea typeface="Nirmala UI" panose="020B0502040204020203" pitchFamily="34" charset="0"/>
              </a:rPr>
              <a:t>top and upper portion of the gear </a:t>
            </a:r>
            <a:r>
              <a:rPr lang="en-US" sz="1800" b="0">
                <a:effectLst/>
                <a:ea typeface="Nirmala UI" panose="020B0502040204020203" pitchFamily="34" charset="0"/>
              </a:rPr>
              <a:t>is the most frequently documented part of the gear during entanglements (surface gear, including trailer buoy lines, up to 5 </a:t>
            </a:r>
            <a:r>
              <a:rPr lang="en-US" sz="1800" b="0" err="1">
                <a:effectLst/>
                <a:ea typeface="Nirmala UI" panose="020B0502040204020203" pitchFamily="34" charset="0"/>
              </a:rPr>
              <a:t>fm</a:t>
            </a:r>
            <a:r>
              <a:rPr lang="en-US" sz="1800" b="0">
                <a:effectLst/>
                <a:ea typeface="Nirmala UI" panose="020B0502040204020203" pitchFamily="34" charset="0"/>
              </a:rPr>
              <a:t> of vertical line)</a:t>
            </a:r>
          </a:p>
          <a:p>
            <a:pPr lvl="1">
              <a:lnSpc>
                <a:spcPct val="110000"/>
              </a:lnSpc>
              <a:spcBef>
                <a:spcPts val="0"/>
              </a:spcBef>
              <a:spcAft>
                <a:spcPts val="600"/>
              </a:spcAft>
            </a:pPr>
            <a:r>
              <a:rPr lang="en-US" sz="1800" b="0">
                <a:effectLst/>
                <a:ea typeface="Nirmala UI" panose="020B0502040204020203" pitchFamily="34" charset="0"/>
              </a:rPr>
              <a:t>However, when buoys are not present to assist with identification, </a:t>
            </a:r>
            <a:r>
              <a:rPr lang="en-US" sz="1800" b="1">
                <a:effectLst/>
                <a:ea typeface="Nirmala UI" panose="020B0502040204020203" pitchFamily="34" charset="0"/>
              </a:rPr>
              <a:t>other portions of the gear </a:t>
            </a:r>
            <a:r>
              <a:rPr lang="en-US" sz="1800" b="0">
                <a:effectLst/>
                <a:ea typeface="Nirmala UI" panose="020B0502040204020203" pitchFamily="34" charset="0"/>
              </a:rPr>
              <a:t>(line) may be more commonly documented and will likely be necessary to mark to create a high likelihood for the detection of marks</a:t>
            </a:r>
          </a:p>
          <a:p>
            <a:pPr>
              <a:lnSpc>
                <a:spcPct val="110000"/>
              </a:lnSpc>
              <a:spcBef>
                <a:spcPts val="0"/>
              </a:spcBef>
              <a:spcAft>
                <a:spcPts val="600"/>
              </a:spcAft>
            </a:pPr>
            <a:r>
              <a:rPr lang="en-US" sz="1800" b="0">
                <a:effectLst/>
                <a:ea typeface="Nirmala UI" panose="020B0502040204020203" pitchFamily="34" charset="0"/>
              </a:rPr>
              <a:t>Marking line </a:t>
            </a:r>
            <a:r>
              <a:rPr lang="en-US" sz="1800">
                <a:effectLst/>
                <a:ea typeface="Nirmala UI" panose="020B0502040204020203" pitchFamily="34" charset="0"/>
              </a:rPr>
              <a:t>at least every few fathoms</a:t>
            </a:r>
            <a:r>
              <a:rPr lang="en-US" sz="1800" b="0">
                <a:effectLst/>
                <a:ea typeface="Nirmala UI" panose="020B0502040204020203" pitchFamily="34" charset="0"/>
              </a:rPr>
              <a:t>, especially in the “top half” of the gear, would give you the best chance to detect a line marking and/or determine negative attribution for reported entanglements</a:t>
            </a:r>
          </a:p>
        </p:txBody>
      </p:sp>
    </p:spTree>
    <p:extLst>
      <p:ext uri="{BB962C8B-B14F-4D97-AF65-F5344CB8AC3E}">
        <p14:creationId xmlns:p14="http://schemas.microsoft.com/office/powerpoint/2010/main" val="678866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F89D-004C-BA52-7985-21355BF5048A}"/>
              </a:ext>
            </a:extLst>
          </p:cNvPr>
          <p:cNvSpPr>
            <a:spLocks noGrp="1"/>
          </p:cNvSpPr>
          <p:nvPr>
            <p:ph type="title"/>
          </p:nvPr>
        </p:nvSpPr>
        <p:spPr/>
        <p:txBody>
          <a:bodyPr>
            <a:normAutofit fontScale="90000"/>
          </a:bodyPr>
          <a:lstStyle/>
          <a:p>
            <a:pPr>
              <a:lnSpc>
                <a:spcPct val="100000"/>
              </a:lnSpc>
            </a:pPr>
            <a:r>
              <a:rPr lang="en-US" sz="4400" b="0" dirty="0">
                <a:solidFill>
                  <a:srgbClr val="067B54"/>
                </a:solidFill>
                <a:latin typeface="Rockwell" panose="02060603020205020403" pitchFamily="18" charset="0"/>
              </a:rPr>
              <a:t>WA Line Marking Requirement </a:t>
            </a:r>
            <a:br>
              <a:rPr lang="en-US" dirty="0"/>
            </a:br>
            <a:r>
              <a:rPr lang="en-US" sz="2400" dirty="0">
                <a:solidFill>
                  <a:schemeClr val="tx1"/>
                </a:solidFill>
              </a:rPr>
              <a:t>WAC 220-340-430</a:t>
            </a:r>
            <a:endParaRPr lang="en-US" dirty="0">
              <a:solidFill>
                <a:schemeClr val="tx1"/>
              </a:solidFill>
            </a:endParaRPr>
          </a:p>
        </p:txBody>
      </p:sp>
      <p:sp>
        <p:nvSpPr>
          <p:cNvPr id="3" name="Content Placeholder 2">
            <a:extLst>
              <a:ext uri="{FF2B5EF4-FFF2-40B4-BE49-F238E27FC236}">
                <a16:creationId xmlns:a16="http://schemas.microsoft.com/office/drawing/2014/main" id="{129B3027-6758-9745-2D7B-2EB0DADFA318}"/>
              </a:ext>
            </a:extLst>
          </p:cNvPr>
          <p:cNvSpPr>
            <a:spLocks noGrp="1"/>
          </p:cNvSpPr>
          <p:nvPr>
            <p:ph idx="1"/>
          </p:nvPr>
        </p:nvSpPr>
        <p:spPr>
          <a:xfrm>
            <a:off x="418005" y="1749512"/>
            <a:ext cx="11516695" cy="4565238"/>
          </a:xfrm>
        </p:spPr>
        <p:txBody>
          <a:bodyPr>
            <a:normAutofit/>
          </a:bodyPr>
          <a:lstStyle/>
          <a:p>
            <a:pPr marL="0" indent="0">
              <a:lnSpc>
                <a:spcPct val="114000"/>
              </a:lnSpc>
              <a:spcBef>
                <a:spcPts val="0"/>
              </a:spcBef>
              <a:spcAft>
                <a:spcPts val="1200"/>
              </a:spcAft>
              <a:buNone/>
            </a:pPr>
            <a:r>
              <a:rPr lang="en-US" dirty="0">
                <a:ea typeface="Nirmala UI" panose="020B0502040204020203" pitchFamily="34" charset="0"/>
              </a:rPr>
              <a:t>Commercial crab fishery–Gear requirements.</a:t>
            </a:r>
          </a:p>
          <a:p>
            <a:pPr marL="0" indent="0">
              <a:lnSpc>
                <a:spcPct val="114000"/>
              </a:lnSpc>
              <a:spcBef>
                <a:spcPts val="0"/>
              </a:spcBef>
              <a:spcAft>
                <a:spcPts val="1200"/>
              </a:spcAft>
              <a:buNone/>
            </a:pPr>
            <a:r>
              <a:rPr lang="en-US" dirty="0">
                <a:ea typeface="Nirmala UI" panose="020B0502040204020203" pitchFamily="34" charset="0"/>
              </a:rPr>
              <a:t>(6) Coastal commercial crab fishery line requirements</a:t>
            </a:r>
          </a:p>
          <a:p>
            <a:pPr marL="0" indent="0">
              <a:lnSpc>
                <a:spcPct val="114000"/>
              </a:lnSpc>
              <a:spcBef>
                <a:spcPts val="0"/>
              </a:spcBef>
              <a:spcAft>
                <a:spcPts val="1200"/>
              </a:spcAft>
              <a:buNone/>
            </a:pPr>
            <a:r>
              <a:rPr lang="en-US" dirty="0">
                <a:ea typeface="Nirmala UI" panose="020B0502040204020203" pitchFamily="34" charset="0"/>
              </a:rPr>
              <a:t>	“…(b)(i)  </a:t>
            </a:r>
            <a:r>
              <a:rPr lang="en-US" b="0" i="0" dirty="0">
                <a:solidFill>
                  <a:srgbClr val="000000"/>
                </a:solidFill>
                <a:effectLst/>
                <a:ea typeface="Nirmala UI" panose="020B0502040204020203" pitchFamily="34" charset="0"/>
              </a:rPr>
              <a:t>It is unlawful for a coastal Dungeness crab fishery license holder to use 	line that connects the main buoy to the crab pot that is not marked sufficiently 	to identify it as gear used in the Washington coastal Dungeness crab fishery.</a:t>
            </a:r>
          </a:p>
          <a:p>
            <a:pPr marL="0" indent="0">
              <a:lnSpc>
                <a:spcPct val="114000"/>
              </a:lnSpc>
              <a:spcBef>
                <a:spcPts val="0"/>
              </a:spcBef>
              <a:spcAft>
                <a:spcPts val="1200"/>
              </a:spcAft>
              <a:buNone/>
            </a:pPr>
            <a:r>
              <a:rPr lang="en-US" dirty="0">
                <a:solidFill>
                  <a:srgbClr val="000000"/>
                </a:solidFill>
                <a:ea typeface="Nirmala UI" panose="020B0502040204020203" pitchFamily="34" charset="0"/>
              </a:rPr>
              <a:t>	(ii)  </a:t>
            </a:r>
            <a:r>
              <a:rPr lang="en-US" b="0" i="0" dirty="0">
                <a:solidFill>
                  <a:srgbClr val="000000"/>
                </a:solidFill>
                <a:effectLst/>
                <a:ea typeface="Nirmala UI" panose="020B0502040204020203" pitchFamily="34" charset="0"/>
              </a:rPr>
              <a:t>For each shellfish pot used in the Washington coastal commercial 	Dungeness crab fishery and rigged with line, that line must be marked with 12 	inches of red in at least two places. At a minimum, 12 inches of line must be 	marked in red, no more than one fathom from the main buoy and no more than 	one fathom from the pot.”</a:t>
            </a:r>
            <a:endParaRPr lang="en-US" dirty="0">
              <a:ea typeface="Nirmala UI" panose="020B0502040204020203" pitchFamily="34" charset="0"/>
            </a:endParaRPr>
          </a:p>
        </p:txBody>
      </p:sp>
    </p:spTree>
    <p:extLst>
      <p:ext uri="{BB962C8B-B14F-4D97-AF65-F5344CB8AC3E}">
        <p14:creationId xmlns:p14="http://schemas.microsoft.com/office/powerpoint/2010/main" val="142293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25A9EDD-8486-F567-A630-66B7F61540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24" b="2396"/>
          <a:stretch/>
        </p:blipFill>
        <p:spPr bwMode="auto">
          <a:xfrm>
            <a:off x="5210863" y="79448"/>
            <a:ext cx="3941014" cy="66987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Brace 2">
            <a:extLst>
              <a:ext uri="{FF2B5EF4-FFF2-40B4-BE49-F238E27FC236}">
                <a16:creationId xmlns:a16="http://schemas.microsoft.com/office/drawing/2014/main" id="{D94DAFD3-E033-EA8E-C9D9-F4201798E64C}"/>
              </a:ext>
            </a:extLst>
          </p:cNvPr>
          <p:cNvSpPr/>
          <p:nvPr/>
        </p:nvSpPr>
        <p:spPr>
          <a:xfrm rot="10800000">
            <a:off x="8598459" y="1750641"/>
            <a:ext cx="580906" cy="362842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 Box 4">
            <a:extLst>
              <a:ext uri="{FF2B5EF4-FFF2-40B4-BE49-F238E27FC236}">
                <a16:creationId xmlns:a16="http://schemas.microsoft.com/office/drawing/2014/main" id="{F2B904FA-41D6-8765-3B78-2E2FF7434F0F}"/>
              </a:ext>
            </a:extLst>
          </p:cNvPr>
          <p:cNvSpPr txBox="1"/>
          <p:nvPr/>
        </p:nvSpPr>
        <p:spPr>
          <a:xfrm>
            <a:off x="9172107" y="2850425"/>
            <a:ext cx="1998767" cy="1428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b="1">
                <a:effectLst/>
                <a:latin typeface="Arial" panose="020B0604020202020204" pitchFamily="34" charset="0"/>
                <a:ea typeface="Calibri" panose="020F0502020204030204" pitchFamily="34" charset="0"/>
                <a:cs typeface="Times New Roman" panose="02020603050405020304" pitchFamily="18" charset="0"/>
              </a:rPr>
              <a:t>2 red markings total; methods of marking not specified</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167C344-8BB0-D77F-F063-0CFA59D8D3A9}"/>
              </a:ext>
            </a:extLst>
          </p:cNvPr>
          <p:cNvSpPr txBox="1"/>
          <p:nvPr/>
        </p:nvSpPr>
        <p:spPr>
          <a:xfrm>
            <a:off x="300347" y="242159"/>
            <a:ext cx="10299464" cy="707886"/>
          </a:xfrm>
          <a:prstGeom prst="rect">
            <a:avLst/>
          </a:prstGeom>
          <a:noFill/>
        </p:spPr>
        <p:txBody>
          <a:bodyPr wrap="square">
            <a:spAutoFit/>
          </a:bodyPr>
          <a:lstStyle/>
          <a:p>
            <a:r>
              <a:rPr lang="en-US" sz="4000" b="0" i="0" u="none" strike="noStrike" dirty="0">
                <a:solidFill>
                  <a:srgbClr val="067B54"/>
                </a:solidFill>
                <a:effectLst/>
                <a:latin typeface="Rockwell" panose="02060603020205020403" pitchFamily="18" charset="0"/>
              </a:rPr>
              <a:t>WA Line Marking</a:t>
            </a:r>
            <a:endParaRPr lang="en-US" sz="4000" dirty="0"/>
          </a:p>
        </p:txBody>
      </p:sp>
    </p:spTree>
    <p:extLst>
      <p:ext uri="{BB962C8B-B14F-4D97-AF65-F5344CB8AC3E}">
        <p14:creationId xmlns:p14="http://schemas.microsoft.com/office/powerpoint/2010/main" val="44232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F89D-004C-BA52-7985-21355BF5048A}"/>
              </a:ext>
            </a:extLst>
          </p:cNvPr>
          <p:cNvSpPr>
            <a:spLocks noGrp="1"/>
          </p:cNvSpPr>
          <p:nvPr>
            <p:ph type="title"/>
          </p:nvPr>
        </p:nvSpPr>
        <p:spPr/>
        <p:txBody>
          <a:bodyPr/>
          <a:lstStyle/>
          <a:p>
            <a:pPr>
              <a:lnSpc>
                <a:spcPct val="100000"/>
              </a:lnSpc>
            </a:pPr>
            <a:r>
              <a:rPr lang="en-US" dirty="0"/>
              <a:t>OR line marking prohibition</a:t>
            </a:r>
            <a:br>
              <a:rPr lang="en-US" dirty="0"/>
            </a:br>
            <a:r>
              <a:rPr lang="en-US" sz="2400" dirty="0">
                <a:solidFill>
                  <a:schemeClr val="tx1"/>
                </a:solidFill>
              </a:rPr>
              <a:t>OAR 635-005-0480</a:t>
            </a:r>
            <a:endParaRPr lang="en-US" dirty="0">
              <a:solidFill>
                <a:schemeClr val="tx1"/>
              </a:solidFill>
            </a:endParaRPr>
          </a:p>
        </p:txBody>
      </p:sp>
      <p:sp>
        <p:nvSpPr>
          <p:cNvPr id="3" name="Content Placeholder 2">
            <a:extLst>
              <a:ext uri="{FF2B5EF4-FFF2-40B4-BE49-F238E27FC236}">
                <a16:creationId xmlns:a16="http://schemas.microsoft.com/office/drawing/2014/main" id="{129B3027-6758-9745-2D7B-2EB0DADFA318}"/>
              </a:ext>
            </a:extLst>
          </p:cNvPr>
          <p:cNvSpPr>
            <a:spLocks noGrp="1"/>
          </p:cNvSpPr>
          <p:nvPr>
            <p:ph idx="1"/>
          </p:nvPr>
        </p:nvSpPr>
        <p:spPr>
          <a:xfrm>
            <a:off x="418005" y="1749512"/>
            <a:ext cx="11516695" cy="4565238"/>
          </a:xfrm>
        </p:spPr>
        <p:txBody>
          <a:bodyPr>
            <a:normAutofit/>
          </a:bodyPr>
          <a:lstStyle/>
          <a:p>
            <a:pPr marL="0" indent="0">
              <a:lnSpc>
                <a:spcPct val="114000"/>
              </a:lnSpc>
              <a:spcBef>
                <a:spcPts val="0"/>
              </a:spcBef>
              <a:spcAft>
                <a:spcPts val="1200"/>
              </a:spcAft>
              <a:buNone/>
            </a:pPr>
            <a:r>
              <a:rPr lang="en-US">
                <a:ea typeface="Nirmala UI" panose="020B0502040204020203" pitchFamily="34" charset="0"/>
              </a:rPr>
              <a:t>Dungeness Crab Buoy Tag and Gear Marking Requirements</a:t>
            </a:r>
          </a:p>
          <a:p>
            <a:pPr marL="0" indent="0">
              <a:lnSpc>
                <a:spcPct val="114000"/>
              </a:lnSpc>
              <a:spcBef>
                <a:spcPts val="0"/>
              </a:spcBef>
              <a:spcAft>
                <a:spcPts val="1200"/>
              </a:spcAft>
              <a:buNone/>
            </a:pPr>
            <a:r>
              <a:rPr lang="en-US" b="0">
                <a:ea typeface="Nirmala UI" panose="020B0502040204020203" pitchFamily="34" charset="0"/>
              </a:rPr>
              <a:t>“It is unlawful for commercial purposes to:</a:t>
            </a:r>
          </a:p>
          <a:p>
            <a:pPr marL="0" indent="0">
              <a:lnSpc>
                <a:spcPct val="114000"/>
              </a:lnSpc>
              <a:spcBef>
                <a:spcPts val="0"/>
              </a:spcBef>
              <a:spcAft>
                <a:spcPts val="1200"/>
              </a:spcAft>
              <a:buNone/>
            </a:pPr>
            <a:r>
              <a:rPr lang="en-US">
                <a:ea typeface="Nirmala UI" panose="020B0502040204020203" pitchFamily="34" charset="0"/>
              </a:rPr>
              <a:t>	…(3)  </a:t>
            </a:r>
            <a:r>
              <a:rPr lang="en-US" b="0" i="0">
                <a:solidFill>
                  <a:srgbClr val="333333"/>
                </a:solidFill>
                <a:effectLst/>
                <a:ea typeface="Nirmala UI" panose="020B0502040204020203" pitchFamily="34" charset="0"/>
              </a:rPr>
              <a:t>Use commercial Dungeness crab gear in the Columbia River or Pacific 	Ocean 	with a line mark that is required for any state or federal fishery, other than 	the Oregon Dungeness crab fishery, operating in the U.S. West Coast EEZ, or the 	state waters of Washington, Oregon, or California.”</a:t>
            </a:r>
            <a:endParaRPr lang="en-US">
              <a:ea typeface="Nirmala UI" panose="020B0502040204020203" pitchFamily="34" charset="0"/>
            </a:endParaRPr>
          </a:p>
        </p:txBody>
      </p:sp>
    </p:spTree>
    <p:extLst>
      <p:ext uri="{BB962C8B-B14F-4D97-AF65-F5344CB8AC3E}">
        <p14:creationId xmlns:p14="http://schemas.microsoft.com/office/powerpoint/2010/main" val="315795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C0B6-83B4-466A-BDF6-703104BFB994}"/>
              </a:ext>
            </a:extLst>
          </p:cNvPr>
          <p:cNvSpPr>
            <a:spLocks noGrp="1"/>
          </p:cNvSpPr>
          <p:nvPr>
            <p:ph type="title"/>
          </p:nvPr>
        </p:nvSpPr>
        <p:spPr/>
        <p:txBody>
          <a:bodyPr/>
          <a:lstStyle/>
          <a:p>
            <a:r>
              <a:rPr lang="en-US" dirty="0"/>
              <a:t>OR Line Marking Requirement</a:t>
            </a:r>
          </a:p>
        </p:txBody>
      </p:sp>
      <p:sp>
        <p:nvSpPr>
          <p:cNvPr id="3" name="Content Placeholder 2">
            <a:extLst>
              <a:ext uri="{FF2B5EF4-FFF2-40B4-BE49-F238E27FC236}">
                <a16:creationId xmlns:a16="http://schemas.microsoft.com/office/drawing/2014/main" id="{3C9D26CF-D86E-4C8B-B6EF-69FE73D2D5EA}"/>
              </a:ext>
            </a:extLst>
          </p:cNvPr>
          <p:cNvSpPr>
            <a:spLocks noGrp="1"/>
          </p:cNvSpPr>
          <p:nvPr>
            <p:ph idx="1"/>
          </p:nvPr>
        </p:nvSpPr>
        <p:spPr/>
        <p:txBody>
          <a:bodyPr>
            <a:normAutofit lnSpcReduction="10000"/>
          </a:bodyPr>
          <a:lstStyle/>
          <a:p>
            <a:r>
              <a:rPr lang="en-US" sz="2800" b="0" dirty="0"/>
              <a:t>In development…</a:t>
            </a:r>
          </a:p>
          <a:p>
            <a:pPr lvl="1"/>
            <a:r>
              <a:rPr lang="en-US" sz="2400" b="0" dirty="0"/>
              <a:t>Fall 2022 industry meetings</a:t>
            </a:r>
          </a:p>
          <a:p>
            <a:pPr lvl="1"/>
            <a:r>
              <a:rPr lang="en-US" sz="2400" b="0" dirty="0"/>
              <a:t>Spring 2023 commission rule-making proposal</a:t>
            </a:r>
          </a:p>
          <a:p>
            <a:pPr lvl="1"/>
            <a:r>
              <a:rPr lang="en-US" sz="2400" b="0" dirty="0"/>
              <a:t>Planned implementation 2023-2024 season</a:t>
            </a:r>
          </a:p>
          <a:p>
            <a:r>
              <a:rPr lang="en-US" sz="2800" b="0" dirty="0"/>
              <a:t>Other Oregon fixed gear fisheries of note</a:t>
            </a:r>
          </a:p>
          <a:p>
            <a:pPr lvl="1"/>
            <a:r>
              <a:rPr lang="en-US" sz="2500" b="0" dirty="0"/>
              <a:t>Sablefish (federal rules in development)</a:t>
            </a:r>
          </a:p>
          <a:p>
            <a:pPr lvl="1"/>
            <a:r>
              <a:rPr lang="en-US" sz="2500" b="0" dirty="0"/>
              <a:t>Nearshore groundfish</a:t>
            </a:r>
          </a:p>
          <a:p>
            <a:pPr lvl="1"/>
            <a:r>
              <a:rPr lang="en-US" sz="2500" b="0" dirty="0"/>
              <a:t>Hagfish</a:t>
            </a:r>
          </a:p>
          <a:p>
            <a:pPr lvl="1"/>
            <a:r>
              <a:rPr lang="en-US" sz="2500" b="0" dirty="0"/>
              <a:t>Spot prawn</a:t>
            </a:r>
          </a:p>
          <a:p>
            <a:pPr lvl="1"/>
            <a:r>
              <a:rPr lang="en-US" sz="2500" b="0" dirty="0"/>
              <a:t>Others </a:t>
            </a:r>
          </a:p>
          <a:p>
            <a:pPr lvl="1"/>
            <a:endParaRPr lang="en-US" sz="2400" b="0" dirty="0"/>
          </a:p>
        </p:txBody>
      </p:sp>
    </p:spTree>
    <p:extLst>
      <p:ext uri="{BB962C8B-B14F-4D97-AF65-F5344CB8AC3E}">
        <p14:creationId xmlns:p14="http://schemas.microsoft.com/office/powerpoint/2010/main" val="91789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2419-7244-4160-A765-A4BD46E81203}"/>
              </a:ext>
            </a:extLst>
          </p:cNvPr>
          <p:cNvSpPr>
            <a:spLocks noGrp="1"/>
          </p:cNvSpPr>
          <p:nvPr>
            <p:ph type="title"/>
          </p:nvPr>
        </p:nvSpPr>
        <p:spPr/>
        <p:txBody>
          <a:bodyPr/>
          <a:lstStyle/>
          <a:p>
            <a:r>
              <a:rPr lang="en-US"/>
              <a:t>CDFW</a:t>
            </a:r>
          </a:p>
        </p:txBody>
      </p:sp>
      <p:sp>
        <p:nvSpPr>
          <p:cNvPr id="3" name="Content Placeholder 2">
            <a:extLst>
              <a:ext uri="{FF2B5EF4-FFF2-40B4-BE49-F238E27FC236}">
                <a16:creationId xmlns:a16="http://schemas.microsoft.com/office/drawing/2014/main" id="{9EBF98F4-0AEE-495D-ADE0-E5AA47EC2FE2}"/>
              </a:ext>
            </a:extLst>
          </p:cNvPr>
          <p:cNvSpPr>
            <a:spLocks noGrp="1"/>
          </p:cNvSpPr>
          <p:nvPr>
            <p:ph idx="1"/>
          </p:nvPr>
        </p:nvSpPr>
        <p:spPr/>
        <p:txBody>
          <a:bodyPr/>
          <a:lstStyle/>
          <a:p>
            <a:r>
              <a:rPr lang="en-US" dirty="0"/>
              <a:t>Public process</a:t>
            </a:r>
          </a:p>
          <a:p>
            <a:r>
              <a:rPr lang="en-US" dirty="0"/>
              <a:t>Implementation timeline</a:t>
            </a:r>
          </a:p>
          <a:p>
            <a:r>
              <a:rPr lang="en-US" dirty="0"/>
              <a:t>Other CA fixed </a:t>
            </a:r>
            <a:r>
              <a:rPr lang="en-US"/>
              <a:t>gear fisheries of note</a:t>
            </a:r>
            <a:endParaRPr lang="en-US" dirty="0"/>
          </a:p>
          <a:p>
            <a:endParaRPr lang="en-US" dirty="0"/>
          </a:p>
        </p:txBody>
      </p:sp>
    </p:spTree>
    <p:extLst>
      <p:ext uri="{BB962C8B-B14F-4D97-AF65-F5344CB8AC3E}">
        <p14:creationId xmlns:p14="http://schemas.microsoft.com/office/powerpoint/2010/main" val="171413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904A-C20F-4D11-A5D4-74D4A4DCC42E}"/>
              </a:ext>
            </a:extLst>
          </p:cNvPr>
          <p:cNvSpPr>
            <a:spLocks noGrp="1"/>
          </p:cNvSpPr>
          <p:nvPr>
            <p:ph type="title"/>
          </p:nvPr>
        </p:nvSpPr>
        <p:spPr/>
        <p:txBody>
          <a:bodyPr/>
          <a:lstStyle/>
          <a:p>
            <a:r>
              <a:rPr lang="en-US"/>
              <a:t>Tri-State Line Marking Workgroup</a:t>
            </a:r>
          </a:p>
        </p:txBody>
      </p:sp>
      <p:sp>
        <p:nvSpPr>
          <p:cNvPr id="3" name="Content Placeholder 2">
            <a:extLst>
              <a:ext uri="{FF2B5EF4-FFF2-40B4-BE49-F238E27FC236}">
                <a16:creationId xmlns:a16="http://schemas.microsoft.com/office/drawing/2014/main" id="{FF5E1DD7-F4BA-4842-8A43-ABF4F29D47E1}"/>
              </a:ext>
            </a:extLst>
          </p:cNvPr>
          <p:cNvSpPr>
            <a:spLocks noGrp="1"/>
          </p:cNvSpPr>
          <p:nvPr>
            <p:ph idx="1"/>
          </p:nvPr>
        </p:nvSpPr>
        <p:spPr/>
        <p:txBody>
          <a:bodyPr>
            <a:normAutofit lnSpcReduction="10000"/>
          </a:bodyPr>
          <a:lstStyle/>
          <a:p>
            <a:r>
              <a:rPr lang="en-US" sz="3200" b="0" dirty="0"/>
              <a:t>Building on goals from 2020</a:t>
            </a:r>
          </a:p>
          <a:p>
            <a:r>
              <a:rPr lang="en-US" sz="3200" b="0" dirty="0"/>
              <a:t>Interest in working toward negative attribution</a:t>
            </a:r>
          </a:p>
          <a:p>
            <a:pPr lvl="1"/>
            <a:r>
              <a:rPr lang="en-US" sz="3200" b="0" dirty="0"/>
              <a:t>Expanding line marking to other state managed fisheries</a:t>
            </a:r>
          </a:p>
          <a:p>
            <a:pPr lvl="1"/>
            <a:r>
              <a:rPr lang="en-US" sz="3200" b="0" dirty="0"/>
              <a:t>Coordination with federal fixed gear fisheries</a:t>
            </a:r>
          </a:p>
          <a:p>
            <a:pPr lvl="1"/>
            <a:r>
              <a:rPr lang="en-US" sz="3200" b="0" dirty="0"/>
              <a:t>Evolution of line marking to fishery specific line</a:t>
            </a:r>
          </a:p>
          <a:p>
            <a:pPr lvl="2"/>
            <a:r>
              <a:rPr lang="en-US" sz="3200" b="1" i="1" dirty="0"/>
              <a:t>Multi-color marking system needed </a:t>
            </a:r>
          </a:p>
          <a:p>
            <a:pPr lvl="1"/>
            <a:r>
              <a:rPr lang="en-US" sz="3200" b="0" dirty="0"/>
              <a:t>Funding support likely necessary</a:t>
            </a:r>
          </a:p>
          <a:p>
            <a:endParaRPr lang="en-US" b="0" dirty="0"/>
          </a:p>
        </p:txBody>
      </p:sp>
    </p:spTree>
    <p:extLst>
      <p:ext uri="{BB962C8B-B14F-4D97-AF65-F5344CB8AC3E}">
        <p14:creationId xmlns:p14="http://schemas.microsoft.com/office/powerpoint/2010/main" val="1551729724"/>
      </p:ext>
    </p:extLst>
  </p:cSld>
  <p:clrMapOvr>
    <a:masterClrMapping/>
  </p:clrMapOvr>
</p:sld>
</file>

<file path=ppt/theme/theme1.xml><?xml version="1.0" encoding="utf-8"?>
<a:theme xmlns:a="http://schemas.openxmlformats.org/drawingml/2006/main" name="1_Office Theme">
  <a:themeElements>
    <a:clrScheme name="MRP Colors">
      <a:dk1>
        <a:srgbClr val="000000"/>
      </a:dk1>
      <a:lt1>
        <a:srgbClr val="FFFFFF"/>
      </a:lt1>
      <a:dk2>
        <a:srgbClr val="857474"/>
      </a:dk2>
      <a:lt2>
        <a:srgbClr val="E7E6E6"/>
      </a:lt2>
      <a:accent1>
        <a:srgbClr val="24408F"/>
      </a:accent1>
      <a:accent2>
        <a:srgbClr val="93BDE2"/>
      </a:accent2>
      <a:accent3>
        <a:srgbClr val="DF2C3C"/>
      </a:accent3>
      <a:accent4>
        <a:srgbClr val="F5DD8D"/>
      </a:accent4>
      <a:accent5>
        <a:srgbClr val="81A9AE"/>
      </a:accent5>
      <a:accent6>
        <a:srgbClr val="A9D7A6"/>
      </a:accent6>
      <a:hlink>
        <a:srgbClr val="03A7B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DF2C3D"/>
        </a:solidFill>
      </a:spPr>
      <a:bodyPr wrap="square" lIns="274320" tIns="73152" rIns="274320" bIns="73152" rtlCol="0">
        <a:spAutoFit/>
      </a:bodyPr>
      <a:lstStyle>
        <a:defPPr algn="ctr">
          <a:defRPr b="1" i="0" dirty="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Presentation1" id="{55C85C1C-3F06-4EC8-9087-43C5CB4CD6A7}" vid="{FFE606B5-55BB-4C96-AA00-0C33E82D57FC}"/>
    </a:ext>
  </a:extLst>
</a:theme>
</file>

<file path=ppt/theme/theme2.xml><?xml version="1.0" encoding="utf-8"?>
<a:theme xmlns:a="http://schemas.openxmlformats.org/drawingml/2006/main" name="2_Office Theme">
  <a:themeElements>
    <a:clrScheme name="MRP Colors">
      <a:dk1>
        <a:srgbClr val="000000"/>
      </a:dk1>
      <a:lt1>
        <a:srgbClr val="FFFFFF"/>
      </a:lt1>
      <a:dk2>
        <a:srgbClr val="857474"/>
      </a:dk2>
      <a:lt2>
        <a:srgbClr val="E7E6E6"/>
      </a:lt2>
      <a:accent1>
        <a:srgbClr val="24408F"/>
      </a:accent1>
      <a:accent2>
        <a:srgbClr val="93BDE2"/>
      </a:accent2>
      <a:accent3>
        <a:srgbClr val="DF2C3C"/>
      </a:accent3>
      <a:accent4>
        <a:srgbClr val="F5DD8D"/>
      </a:accent4>
      <a:accent5>
        <a:srgbClr val="81A9AE"/>
      </a:accent5>
      <a:accent6>
        <a:srgbClr val="A9D7A6"/>
      </a:accent6>
      <a:hlink>
        <a:srgbClr val="03A7B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DF2C3D"/>
        </a:solidFill>
      </a:spPr>
      <a:bodyPr wrap="square" lIns="274320" tIns="73152" rIns="274320" bIns="73152" rtlCol="0">
        <a:spAutoFit/>
      </a:bodyPr>
      <a:lstStyle>
        <a:defPPr algn="ctr">
          <a:defRPr b="1" i="0" dirty="0">
            <a:latin typeface="Verdana" panose="020B0604030504040204" pitchFamily="34" charset="0"/>
            <a:ea typeface="Verdana" panose="020B0604030504040204" pitchFamily="34" charset="0"/>
          </a:defRPr>
        </a:defPPr>
      </a:lstStyle>
    </a:txDef>
  </a:objectDefaults>
  <a:extraClrSchemeLst/>
  <a:extLst>
    <a:ext uri="{05A4C25C-085E-4340-85A3-A5531E510DB2}">
      <thm15:themeFamily xmlns:thm15="http://schemas.microsoft.com/office/thememl/2012/main" name="Presentation1" id="{55C85C1C-3F06-4EC8-9087-43C5CB4CD6A7}" vid="{37C804FA-516F-425A-B96F-2A966A22BD3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C85C1C-3F06-4EC8-9087-43C5CB4CD6A7}" vid="{9D501AC0-F14F-4432-8137-C01E5DA94524}"/>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C85C1C-3F06-4EC8-9087-43C5CB4CD6A7}" vid="{97BC62A8-6880-4C11-8169-71DF56F1558C}"/>
    </a:ext>
  </a:extLst>
</a:theme>
</file>

<file path=ppt/theme/theme5.xml><?xml version="1.0" encoding="utf-8"?>
<a:theme xmlns:a="http://schemas.openxmlformats.org/drawingml/2006/main" name="3_Office Theme">
  <a:themeElements>
    <a:clrScheme name="MRP Colors">
      <a:dk1>
        <a:srgbClr val="000000"/>
      </a:dk1>
      <a:lt1>
        <a:srgbClr val="FFFFFF"/>
      </a:lt1>
      <a:dk2>
        <a:srgbClr val="857474"/>
      </a:dk2>
      <a:lt2>
        <a:srgbClr val="E7E6E6"/>
      </a:lt2>
      <a:accent1>
        <a:srgbClr val="24408F"/>
      </a:accent1>
      <a:accent2>
        <a:srgbClr val="93BDE2"/>
      </a:accent2>
      <a:accent3>
        <a:srgbClr val="DF2C3C"/>
      </a:accent3>
      <a:accent4>
        <a:srgbClr val="F5DD8D"/>
      </a:accent4>
      <a:accent5>
        <a:srgbClr val="81A9AE"/>
      </a:accent5>
      <a:accent6>
        <a:srgbClr val="A9D7A6"/>
      </a:accent6>
      <a:hlink>
        <a:srgbClr val="03A7B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2"/>
        </a:solidFill>
      </a:spPr>
      <a:bodyPr wrap="square" lIns="274320" tIns="73152" rIns="274320" bIns="73152" rtlCol="0">
        <a:spAutoFit/>
      </a:bodyPr>
      <a:lstStyle>
        <a:defPPr algn="ctr">
          <a:defRPr b="1" i="0" dirty="0">
            <a:latin typeface="Verdana" panose="020B0604030504040204" pitchFamily="34" charset="0"/>
            <a:ea typeface="Verdana" panose="020B0604030504040204" pitchFamily="34" charset="0"/>
            <a:cs typeface="Nirmala UI" panose="020B0502040204020203" pitchFamily="34" charset="0"/>
          </a:defRPr>
        </a:defPPr>
      </a:lstStyle>
    </a:txDef>
  </a:objectDefaults>
  <a:extraClrSchemeLst/>
  <a:extLst>
    <a:ext uri="{05A4C25C-085E-4340-85A3-A5531E510DB2}">
      <thm15:themeFamily xmlns:thm15="http://schemas.microsoft.com/office/thememl/2012/main" name="Presentation1" id="{55C85C1C-3F06-4EC8-9087-43C5CB4CD6A7}" vid="{BA9364C2-8002-4C93-9050-E04BA278D4D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f938aa-6e45-44cf-9eb7-c45649c7eecd">
      <Terms xmlns="http://schemas.microsoft.com/office/infopath/2007/PartnerControls"/>
    </lcf76f155ced4ddcb4097134ff3c332f>
    <TaxCatchAll xmlns="3d80558c-59b6-4c50-90e2-7e990f58da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4E30E915240C419DC5EC27D2AFBA8C" ma:contentTypeVersion="14" ma:contentTypeDescription="Create a new document." ma:contentTypeScope="" ma:versionID="190ca3c17941d9ab11d0e72763640007">
  <xsd:schema xmlns:xsd="http://www.w3.org/2001/XMLSchema" xmlns:xs="http://www.w3.org/2001/XMLSchema" xmlns:p="http://schemas.microsoft.com/office/2006/metadata/properties" xmlns:ns2="43f938aa-6e45-44cf-9eb7-c45649c7eecd" xmlns:ns3="3d80558c-59b6-4c50-90e2-7e990f58da17" targetNamespace="http://schemas.microsoft.com/office/2006/metadata/properties" ma:root="true" ma:fieldsID="29f3859ff77036fbc62432b8f1342f39" ns2:_="" ns3:_="">
    <xsd:import namespace="43f938aa-6e45-44cf-9eb7-c45649c7eecd"/>
    <xsd:import namespace="3d80558c-59b6-4c50-90e2-7e990f58da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938aa-6e45-44cf-9eb7-c45649c7ee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2522b3a-f4c5-454c-9132-e5007003577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80558c-59b6-4c50-90e2-7e990f58da1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ccd76ea-83a2-4511-b6af-1246b5dcd578}" ma:internalName="TaxCatchAll" ma:showField="CatchAllData" ma:web="3d80558c-59b6-4c50-90e2-7e990f58da1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65C260-8F45-4074-9103-E5E9A686F828}">
  <ds:schemaRefs>
    <ds:schemaRef ds:uri="http://schemas.microsoft.com/sharepoint/v3/contenttype/forms"/>
  </ds:schemaRefs>
</ds:datastoreItem>
</file>

<file path=customXml/itemProps2.xml><?xml version="1.0" encoding="utf-8"?>
<ds:datastoreItem xmlns:ds="http://schemas.openxmlformats.org/officeDocument/2006/customXml" ds:itemID="{52E3494C-9585-46DF-B9FE-C5A8962C19F2}">
  <ds:schemaRefs>
    <ds:schemaRef ds:uri="09e3d6cd-ab51-41d8-a395-b7951242d2a3"/>
    <ds:schemaRef ds:uri="0cab617a-a358-454a-b57a-a95f04bdac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B1EC284-0442-4080-83FB-D53B01230F89}"/>
</file>

<file path=docProps/app.xml><?xml version="1.0" encoding="utf-8"?>
<Properties xmlns="http://schemas.openxmlformats.org/officeDocument/2006/extended-properties" xmlns:vt="http://schemas.openxmlformats.org/officeDocument/2006/docPropsVTypes">
  <Template>Wide_MRP_PowerPoint</Template>
  <TotalTime>132</TotalTime>
  <Words>1589</Words>
  <Application>Microsoft Office PowerPoint</Application>
  <PresentationFormat>Widescreen</PresentationFormat>
  <Paragraphs>197</Paragraphs>
  <Slides>14</Slides>
  <Notes>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14</vt:i4>
      </vt:variant>
    </vt:vector>
  </HeadingPairs>
  <TitlesOfParts>
    <vt:vector size="25" baseType="lpstr">
      <vt:lpstr>Arial</vt:lpstr>
      <vt:lpstr>Calibri</vt:lpstr>
      <vt:lpstr>Nirmala UI</vt:lpstr>
      <vt:lpstr>Rockwell</vt:lpstr>
      <vt:lpstr>Verdana</vt:lpstr>
      <vt:lpstr>Work Sans Regular</vt:lpstr>
      <vt:lpstr>1_Office Theme</vt:lpstr>
      <vt:lpstr>2_Office Theme</vt:lpstr>
      <vt:lpstr>Custom Design</vt:lpstr>
      <vt:lpstr>1_Custom Design</vt:lpstr>
      <vt:lpstr>3_Office Theme</vt:lpstr>
      <vt:lpstr>Line Marking in Fixed Gear Fisheries Update  Heather Hall (WDFW) Caren Braby (ODFW) Sonke Mastrup (CDFW) Korie Schaeffer (NOAA Fisheries)</vt:lpstr>
      <vt:lpstr>Tri-State goals for line marking</vt:lpstr>
      <vt:lpstr>NMFS line marking analysis: Summary conclusions (April 2022)</vt:lpstr>
      <vt:lpstr>WA Line Marking Requirement  WAC 220-340-430</vt:lpstr>
      <vt:lpstr>PowerPoint Presentation</vt:lpstr>
      <vt:lpstr>OR line marking prohibition OAR 635-005-0480</vt:lpstr>
      <vt:lpstr>OR Line Marking Requirement</vt:lpstr>
      <vt:lpstr>CDFW</vt:lpstr>
      <vt:lpstr>Tri-State Line Marking Workgroup</vt:lpstr>
      <vt:lpstr>Line Marking Design</vt:lpstr>
      <vt:lpstr>PowerPoint Presentation</vt:lpstr>
      <vt:lpstr>PowerPoint Presentation</vt:lpstr>
      <vt:lpstr>NOAA Fisheries</vt:lpstr>
      <vt:lpstr>West Coast Fixed Gear Coordination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(delete this slide later)</dc:title>
  <dc:creator>HARRINGTON Brittany L * ODFW</dc:creator>
  <cp:lastModifiedBy>Hall, Heather J (DFW)</cp:lastModifiedBy>
  <cp:revision>3</cp:revision>
  <dcterms:created xsi:type="dcterms:W3CDTF">2022-02-17T19:44:58Z</dcterms:created>
  <dcterms:modified xsi:type="dcterms:W3CDTF">2022-08-22T18:12:46Z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0x010100264E30E915240C419DC5EC27D2AFBA8C</vt:lpwstr>
  </property>
  <property fmtid="{D5CDD505-2E9C-101B-9397-08002B2CF9AE}" pid="3" name="MSIP_Label_6e685f86-ed8d-482b-be3a-2b7af73f9b7f_Enabled">
    <vt:lpwstr>True</vt:lpwstr>
  </property>
  <property fmtid="{D5CDD505-2E9C-101B-9397-08002B2CF9AE}" pid="4" name="MSIP_Label_6e685f86-ed8d-482b-be3a-2b7af73f9b7f_SiteId">
    <vt:lpwstr>4b633c25-efbf-4006-9f15-07442ba7aa0b</vt:lpwstr>
  </property>
  <property fmtid="{D5CDD505-2E9C-101B-9397-08002B2CF9AE}" pid="5" name="MSIP_Label_6e685f86-ed8d-482b-be3a-2b7af73f9b7f_Owner">
    <vt:lpwstr>Joanna.Grebel@wildlife.ca.gov</vt:lpwstr>
  </property>
  <property fmtid="{D5CDD505-2E9C-101B-9397-08002B2CF9AE}" pid="6" name="MSIP_Label_6e685f86-ed8d-482b-be3a-2b7af73f9b7f_SetDate">
    <vt:lpwstr>2022-04-13T16:51:01.7469648Z</vt:lpwstr>
  </property>
  <property fmtid="{D5CDD505-2E9C-101B-9397-08002B2CF9AE}" pid="7" name="MSIP_Label_6e685f86-ed8d-482b-be3a-2b7af73f9b7f_Name">
    <vt:lpwstr>General</vt:lpwstr>
  </property>
  <property fmtid="{D5CDD505-2E9C-101B-9397-08002B2CF9AE}" pid="8" name="MSIP_Label_6e685f86-ed8d-482b-be3a-2b7af73f9b7f_Application">
    <vt:lpwstr>Microsoft Azure Information Protection</vt:lpwstr>
  </property>
  <property fmtid="{D5CDD505-2E9C-101B-9397-08002B2CF9AE}" pid="9" name="MSIP_Label_6e685f86-ed8d-482b-be3a-2b7af73f9b7f_ActionId">
    <vt:lpwstr>a5e1ca74-2ef5-4d52-9f1c-d658cd82b9f8</vt:lpwstr>
  </property>
  <property fmtid="{D5CDD505-2E9C-101B-9397-08002B2CF9AE}" pid="10" name="MSIP_Label_6e685f86-ed8d-482b-be3a-2b7af73f9b7f_Extended_MSFT_Method">
    <vt:lpwstr>Automatic</vt:lpwstr>
  </property>
  <property fmtid="{D5CDD505-2E9C-101B-9397-08002B2CF9AE}" pid="11" name="MSIP_Label_45011977-b912-4387-97a4-f4c94a801377_Enabled">
    <vt:lpwstr>true</vt:lpwstr>
  </property>
  <property fmtid="{D5CDD505-2E9C-101B-9397-08002B2CF9AE}" pid="12" name="MSIP_Label_45011977-b912-4387-97a4-f4c94a801377_SetDate">
    <vt:lpwstr>2022-04-19T17:31:03Z</vt:lpwstr>
  </property>
  <property fmtid="{D5CDD505-2E9C-101B-9397-08002B2CF9AE}" pid="13" name="MSIP_Label_45011977-b912-4387-97a4-f4c94a801377_Method">
    <vt:lpwstr>Standard</vt:lpwstr>
  </property>
  <property fmtid="{D5CDD505-2E9C-101B-9397-08002B2CF9AE}" pid="14" name="MSIP_Label_45011977-b912-4387-97a4-f4c94a801377_Name">
    <vt:lpwstr>Uncategorized Data</vt:lpwstr>
  </property>
  <property fmtid="{D5CDD505-2E9C-101B-9397-08002B2CF9AE}" pid="15" name="MSIP_Label_45011977-b912-4387-97a4-f4c94a801377_SiteId">
    <vt:lpwstr>11d0e217-264e-400a-8ba0-57dcc127d72d</vt:lpwstr>
  </property>
  <property fmtid="{D5CDD505-2E9C-101B-9397-08002B2CF9AE}" pid="16" name="MSIP_Label_45011977-b912-4387-97a4-f4c94a801377_ActionId">
    <vt:lpwstr>912f8119-6c9b-4d5f-9dcd-06f6dd9badcb</vt:lpwstr>
  </property>
  <property fmtid="{D5CDD505-2E9C-101B-9397-08002B2CF9AE}" pid="17" name="MSIP_Label_45011977-b912-4387-97a4-f4c94a801377_ContentBits">
    <vt:lpwstr>0</vt:lpwstr>
  </property>
</Properties>
</file>