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4"/>
  </p:sldMasterIdLst>
  <p:notesMasterIdLst>
    <p:notesMasterId r:id="rId11"/>
  </p:notesMasterIdLst>
  <p:handoutMasterIdLst>
    <p:handoutMasterId r:id="rId12"/>
  </p:handoutMasterIdLst>
  <p:sldIdLst>
    <p:sldId id="256" r:id="rId5"/>
    <p:sldId id="272" r:id="rId6"/>
    <p:sldId id="273" r:id="rId7"/>
    <p:sldId id="268" r:id="rId8"/>
    <p:sldId id="274" r:id="rId9"/>
    <p:sldId id="26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025E1E"/>
    <a:srgbClr val="33CC33"/>
    <a:srgbClr val="D3782D"/>
    <a:srgbClr val="99FF66"/>
    <a:srgbClr val="FFFF99"/>
    <a:srgbClr val="B7E020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 autoAdjust="0"/>
  </p:normalViewPr>
  <p:slideViewPr>
    <p:cSldViewPr>
      <p:cViewPr varScale="1">
        <p:scale>
          <a:sx n="60" d="100"/>
          <a:sy n="60" d="100"/>
        </p:scale>
        <p:origin x="1412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7CAD2FA-66F1-4507-9384-A730261898C4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F39E7EC-556A-43A6-9270-B7EC08056E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41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28CDF5A-1924-4056-8C9F-7BC767BF4575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32D7F30-3418-41AA-B26E-6F896356C6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69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D7F30-3418-41AA-B26E-6F896356C67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30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D7F30-3418-41AA-B26E-6F896356C67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69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D7F30-3418-41AA-B26E-6F896356C67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98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D7F30-3418-41AA-B26E-6F896356C67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58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F5D1-0614-403E-8B81-5A4F2E58B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F5D1-0614-403E-8B81-5A4F2E58B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F5D1-0614-403E-8B81-5A4F2E58B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tx1"/>
              </a:buClr>
              <a:defRPr/>
            </a:lvl2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F5D1-0614-403E-8B81-5A4F2E58B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F5D1-0614-403E-8B81-5A4F2E58B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F5D1-0614-403E-8B81-5A4F2E58B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F5D1-0614-403E-8B81-5A4F2E58B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F5D1-0614-403E-8B81-5A4F2E58B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F5D1-0614-403E-8B81-5A4F2E58B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F5D1-0614-403E-8B81-5A4F2E58B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6B3F5D1-0614-403E-8B81-5A4F2E58B4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B3F5D1-0614-403E-8B81-5A4F2E58B48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4572000"/>
            <a:ext cx="7808912" cy="914400"/>
          </a:xfrm>
        </p:spPr>
        <p:txBody>
          <a:bodyPr>
            <a:normAutofit/>
          </a:bodyPr>
          <a:lstStyle/>
          <a:p>
            <a:pPr algn="ctr"/>
            <a:br>
              <a:rPr lang="en-US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F5D1-0614-403E-8B81-5A4F2E58B48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4" name="Picture 2" descr="http://www.psmfc.org/steelhead/images/fis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512" y="2479502"/>
            <a:ext cx="2477058" cy="1593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0" y="878485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Eighteenth  Pacific Coast Steelhead Management Meeting</a:t>
            </a:r>
          </a:p>
          <a:p>
            <a:pPr algn="ctr"/>
            <a:r>
              <a:rPr lang="en-US" sz="2800" b="1" dirty="0"/>
              <a:t>(1991-2023)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38430" y="0"/>
            <a:ext cx="26671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prstClr val="black"/>
                </a:solidFill>
              </a:rPr>
              <a:t>WELCOME </a:t>
            </a:r>
            <a:endParaRPr lang="en-US" sz="3600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711" y="4166214"/>
            <a:ext cx="2060660" cy="1936750"/>
          </a:xfrm>
          <a:prstGeom prst="rect">
            <a:avLst/>
          </a:prstGeom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787786"/>
            <a:ext cx="1143000" cy="1082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1" y="5763908"/>
            <a:ext cx="1168201" cy="1106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94B09-B0D5-08E4-FC56-9B89DD98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Steelhead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0FACA-8F36-3244-F2F2-D6B21B13A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 the size of  in-person meeting to around 100 people to encourage personal interactions and sharing of information.</a:t>
            </a:r>
          </a:p>
          <a:p>
            <a:r>
              <a:rPr lang="en-US" dirty="0"/>
              <a:t>Include researchers and managers involved with the management of steelhead work throughout their native range.</a:t>
            </a:r>
          </a:p>
          <a:p>
            <a:r>
              <a:rPr lang="en-US" dirty="0"/>
              <a:t>Encourage participation from wide variety of state, provincial and federal agencies, tribal governments,  environmental representatives and students.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055CAC-B183-1A5B-B41E-53B283027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F5D1-0614-403E-8B81-5A4F2E58B48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98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06081F8-E44A-5A83-8684-014B8B19C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0FACA-8F36-3244-F2F2-D6B21B13A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10400" dirty="0"/>
              <a:t>Limit the size of  in-person meeting to around 100 people to encourage personal interactions and sharing of information.</a:t>
            </a:r>
          </a:p>
          <a:p>
            <a:r>
              <a:rPr lang="en-US" sz="10400" dirty="0"/>
              <a:t>Agenda topics for the meeting are established by the steering committee.</a:t>
            </a:r>
          </a:p>
          <a:p>
            <a:r>
              <a:rPr lang="en-US" sz="10400" dirty="0"/>
              <a:t>Session chairs are selected and they solicit presentations to develop and fill their session based on guidance from steering committee.</a:t>
            </a:r>
          </a:p>
          <a:p>
            <a:pPr marL="548640" lvl="2" indent="-274320">
              <a:buSzPct val="95000"/>
            </a:pPr>
            <a:r>
              <a:rPr lang="en-US" sz="10100" dirty="0"/>
              <a:t>There is no open call for presentations as in AFS meetings </a:t>
            </a:r>
          </a:p>
          <a:p>
            <a:pPr marL="548640" lvl="2" indent="-274320">
              <a:buSzPct val="95000"/>
            </a:pPr>
            <a:r>
              <a:rPr lang="en-US" sz="10100" dirty="0"/>
              <a:t>Meeting locations are rotated among States</a:t>
            </a:r>
          </a:p>
          <a:p>
            <a:endParaRPr lang="en-US" sz="10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055CAC-B183-1A5B-B41E-53B283027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F5D1-0614-403E-8B81-5A4F2E58B48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E8E600F-23DE-FD65-6235-0220198ECA2D}"/>
              </a:ext>
            </a:extLst>
          </p:cNvPr>
          <p:cNvSpPr txBox="1">
            <a:spLocks/>
          </p:cNvSpPr>
          <p:nvPr/>
        </p:nvSpPr>
        <p:spPr>
          <a:xfrm>
            <a:off x="530352" y="1316736"/>
            <a:ext cx="7772400" cy="136245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1721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 fontScale="90000"/>
            <a:sp3d extrusionH="57150">
              <a:bevelT w="38100" h="38100"/>
            </a:sp3d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Recognition  and Thanks to PSMFC</a:t>
            </a:r>
            <a:b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STEERING COMMITEE</a:t>
            </a: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" y="1935480"/>
            <a:ext cx="9067800" cy="4389120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Chair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: Roger Harding (ADFG, retired)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b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California (CDFW): Robyn </a:t>
            </a:r>
            <a:r>
              <a:rPr lang="en-US" sz="2800" b="1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Bilski</a:t>
            </a:r>
            <a:r>
              <a:rPr lang="en-US" sz="2800" b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Jonathan Nelson 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Washington (WDFW ): Thomas Buehrens, </a:t>
            </a:r>
            <a:r>
              <a:rPr lang="en-US" sz="2800" b="1" dirty="0" err="1">
                <a:latin typeface="Arial Narrow" panose="020B0606020202030204" pitchFamily="34" charset="0"/>
                <a:cs typeface="Arial" panose="020B0604020202020204" pitchFamily="34" charset="0"/>
              </a:rPr>
              <a:t>Neala</a:t>
            </a:r>
            <a:r>
              <a:rPr lang="en-US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 Kendall, Bethany Craig, and Dan Rawding 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Alaska (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ADFG)</a:t>
            </a:r>
            <a:r>
              <a:rPr lang="en-US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: Patrick Fowler, Troy Tydingco, and Brian Marston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(ADFG retired)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 Oregon (ODFW): Jamie Anthony, ODFW; Kevin Goodson (ODFW, retired)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British Columbia: Kenji Miyazaki and Robert Bison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Idaho (IDFG): Alan Byrne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PSMFC: Stephen Phillips, Amy Stark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F5D1-0614-403E-8B81-5A4F2E58B48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5302" y="205105"/>
            <a:ext cx="8229600" cy="114300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 fontScale="90000"/>
            <a:sp3d extrusionH="57150">
              <a:bevelT w="38100" h="38100"/>
            </a:sp3d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</a:rPr>
              <a:t>Where are Meeting Attendees from?</a:t>
            </a:r>
            <a:b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</a:rPr>
            </a:b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</a:rPr>
              <a:t>(103 in person, 32 virtually)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2149" y="1638174"/>
            <a:ext cx="9067800" cy="4389120"/>
          </a:xfrm>
        </p:spPr>
        <p:txBody>
          <a:bodyPr>
            <a:no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Washington: 43 in person (13 virtually)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Oregon: 28 in person (8 virtually)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Idaho: 7 in person (2 virtually)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Federal: 7 in person (2 virtually)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California: 6 in person (1 virtually) 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Alaska: 5 in person (3 virtually)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British Columbia: 4 in person (2 virtually)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Hoh Tribe: 2 in person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Quinault Tribe 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(1 virtually)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Columbia River Inter-Tribal Fish Commission: 1 in person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Utah: 1 virtually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F5D1-0614-403E-8B81-5A4F2E58B48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69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  <a:sp3d extrusionH="57150">
              <a:bevelT w="38100" h="38100"/>
            </a:sp3d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HOUSEKEEPING </a:t>
            </a: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" y="1935480"/>
            <a:ext cx="9067800" cy="438912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Meeting abstracts and presentations will be posted at: 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http://www.psmfc.org/steelhead/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F5D1-0614-403E-8B81-5A4F2E58B48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206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5501FF32B778498282868B275C0E60" ma:contentTypeVersion="12" ma:contentTypeDescription="Create a new document." ma:contentTypeScope="" ma:versionID="b21e43799b6c04d87a8c136c68e57497">
  <xsd:schema xmlns:xsd="http://www.w3.org/2001/XMLSchema" xmlns:xs="http://www.w3.org/2001/XMLSchema" xmlns:p="http://schemas.microsoft.com/office/2006/metadata/properties" xmlns:ns3="aa7576a1-0ae0-4500-82c5-6cbd19978a70" targetNamespace="http://schemas.microsoft.com/office/2006/metadata/properties" ma:root="true" ma:fieldsID="4c614856a8c51d7d78e92a7cfc927469" ns3:_="">
    <xsd:import namespace="aa7576a1-0ae0-4500-82c5-6cbd19978a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7576a1-0ae0-4500-82c5-6cbd19978a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DD3FA6-AB5D-42F5-963B-45808E5E68A8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http://www.w3.org/XML/1998/namespace"/>
    <ds:schemaRef ds:uri="http://purl.org/dc/dcmitype/"/>
    <ds:schemaRef ds:uri="aa7576a1-0ae0-4500-82c5-6cbd19978a70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DEE205F-28C1-412D-B7B9-DF0104E1A3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7576a1-0ae0-4500-82c5-6cbd19978a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3B854C-2CB6-447A-9D9D-639F61093A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4782</TotalTime>
  <Words>373</Words>
  <Application>Microsoft Office PowerPoint</Application>
  <PresentationFormat>On-screen Show (4:3)</PresentationFormat>
  <Paragraphs>49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 Narrow</vt:lpstr>
      <vt:lpstr>Calibri</vt:lpstr>
      <vt:lpstr>Constantia</vt:lpstr>
      <vt:lpstr>Times New Roman</vt:lpstr>
      <vt:lpstr>Wingdings</vt:lpstr>
      <vt:lpstr>Wingdings 2</vt:lpstr>
      <vt:lpstr>Flow</vt:lpstr>
      <vt:lpstr> </vt:lpstr>
      <vt:lpstr>Scope of Steelhead Meeting</vt:lpstr>
      <vt:lpstr>Meeting Format</vt:lpstr>
      <vt:lpstr>Recognition  and Thanks to PSMFC STEERING COMMITEE</vt:lpstr>
      <vt:lpstr>Where are Meeting Attendees from? (103 in person, 32 virtually)</vt:lpstr>
      <vt:lpstr>HOUSEKEEPING </vt:lpstr>
    </vt:vector>
  </TitlesOfParts>
  <Company>WDFW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justincase</dc:creator>
  <cp:lastModifiedBy>Stephen Phillips</cp:lastModifiedBy>
  <cp:revision>338</cp:revision>
  <dcterms:created xsi:type="dcterms:W3CDTF">2012-02-08T19:28:55Z</dcterms:created>
  <dcterms:modified xsi:type="dcterms:W3CDTF">2023-03-13T23:39:21Z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0x010100835501FF32B778498282868B275C0E60</vt:lpwstr>
  </property>
</Properties>
</file>