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notesSlides/notesSlide22.xml" ContentType="application/vnd.openxmlformats-officedocument.presentationml.notesSlide+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700" r:id="rId2"/>
    <p:sldId id="680" r:id="rId3"/>
    <p:sldId id="677" r:id="rId4"/>
    <p:sldId id="705" r:id="rId5"/>
    <p:sldId id="271" r:id="rId6"/>
    <p:sldId id="697" r:id="rId7"/>
    <p:sldId id="704" r:id="rId8"/>
    <p:sldId id="259" r:id="rId9"/>
    <p:sldId id="718" r:id="rId10"/>
    <p:sldId id="711" r:id="rId11"/>
    <p:sldId id="646" r:id="rId12"/>
    <p:sldId id="715" r:id="rId13"/>
    <p:sldId id="694" r:id="rId14"/>
    <p:sldId id="724" r:id="rId15"/>
    <p:sldId id="723" r:id="rId16"/>
    <p:sldId id="707" r:id="rId17"/>
    <p:sldId id="703" r:id="rId18"/>
    <p:sldId id="727" r:id="rId19"/>
    <p:sldId id="699" r:id="rId20"/>
    <p:sldId id="698" r:id="rId21"/>
    <p:sldId id="702" r:id="rId22"/>
    <p:sldId id="690" r:id="rId23"/>
    <p:sldId id="726" r:id="rId24"/>
    <p:sldId id="721" r:id="rId25"/>
    <p:sldId id="298" r:id="rId26"/>
    <p:sldId id="728" r:id="rId27"/>
    <p:sldId id="26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06D7"/>
    <a:srgbClr val="E8F3E1"/>
    <a:srgbClr val="19EB09"/>
    <a:srgbClr val="18EC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76730" autoAdjust="0"/>
  </p:normalViewPr>
  <p:slideViewPr>
    <p:cSldViewPr snapToGrid="0">
      <p:cViewPr varScale="1">
        <p:scale>
          <a:sx n="52" d="100"/>
          <a:sy n="52" d="100"/>
        </p:scale>
        <p:origin x="62" y="250"/>
      </p:cViewPr>
      <p:guideLst/>
    </p:cSldViewPr>
  </p:slideViewPr>
  <p:outlineViewPr>
    <p:cViewPr>
      <p:scale>
        <a:sx n="33" d="100"/>
        <a:sy n="33" d="100"/>
      </p:scale>
      <p:origin x="0" y="-301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8T18:02:36.465"/>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9T00:33:29.428"/>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43.134"/>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0 1,'0'0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43.860"/>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0 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44.330"/>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0 1,'0'0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46.936"/>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1 1,'0'0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47.467"/>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1 1,'0'0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48.353"/>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0 0,'0'0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49.154"/>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1 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50.082"/>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1 1,'0'0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50.740"/>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9T00:33:29.75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9T00:33:30.095"/>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1,'6'0,"11"0,8 0,7 0,-2 7,1 2,-4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9T00:33:33.629"/>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47,'494'0,"-468"2,-1 0,1 2,29 8,-25-5,54 6,302-10,-198-6,-157 2,0-2,50-12,20-2,-65 12,42-12,-47 9,0 2,40-3,29 4,127 11,-198-2,0 2,0 1,42 16,-44-13,0-2,1 0,-1-2,34 3,20-6,-46-4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9T00:33:38.95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1 219,'1477'0,"-1450"-3,-1-5,0-2,28-21,-24 13,54-13,70 31,18-5,-72-45,-74 32,0 5,29-5,43 5,130 26,-213-8,0 0,0 6,0-1,-1 0,0 6,21 23,79 135,-49-68,-38-62,-7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9T00:33:50.94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85,'46'1,"1"-3,0-2,73-16,-82 14,-1 1,1 2,48 1,28-1,-85 0,43-12,-45 8,53-5,362 9,-229 5,-172 0,0 2,47 11,-44-7,69 4,385-11,-234-2,-237-1,0-1,0-1,27-9,48-6,-91 17,-1 2,0-1,1 2,-1-1,1 1,-1 1,14 3,-24-5,1 0,0 0,-1 0,1 0,0 0,-1 0,1 0,0 1,-1-1,1 0,0 0,-1 1,1-1,-1 0,1 1,-1-1,1 1,-1-1,1 1,-1-1,1 1,-1-1,1 1,-1-1,0 1,1 0,-1-1,0 1,0-1,1 1,-1 0,0-1,0 1,0 0,0 1,-1-1,0 1,0-1,0 1,0-1,0 1,0-1,-1 0,1 0,-1 0,1 0,-1 0,-2 2,-55 22,16-17,-1-1,0-3,-1-1,-73-5,53 1,25-2,1-1,-44-11,38 6,-52-3,-404 9,258 6,-372-3,582 2,0 1,0 3,0 0,-51 18,47-13,0-1,0-2,-47 5,3-10,-93-7,169 4,0-1,1 0,-1 1,0-2,0 1,1 0,-9-5,13 6,0 0,-1 0,1 0,0-1,-1 1,1 0,0 0,-1-1,1 1,0 0,0-1,-1 1,1 0,0-1,0 1,0-1,-1 1,1 0,0-1,0 1,0-1,0 1,0 0,0-1,0 1,0-1,0 1,0-1,0 1,0 0,0-1,19-15,-2 7,1 2,0 0,1 1,0 1,0 1,0 0,31-1,145 5,-115 2,13-2,-41-2,0 3,1 2,69 13,-65-5,0-3,75 2,119-11,-93-2,-100 4,-28 1,1-2,-1-1,0-2,0 0,32-9,-26 3,1 1,1 2,55-1,118 8,-77 3,-1-7,142 7,-215 8,-58-12,1 1,-1 0,0-1,0 1,0 0,1 0,-1 0,0 1,0-1,0 0,-1 1,1-1,0 1,0 0,-1 0,1-1,-1 1,0 0,1 0,-1 0,2 5,-4-6,1 0,0 0,0 0,0 0,-1 0,1 0,0 0,-1 0,1 0,-1 0,1 0,-1 0,0 0,1 0,-1 0,0-1,0 1,1 0,-1 0,0-1,0 1,0-1,0 1,0-1,-1 1,-31 13,27-12,-26 8,-1-1,0-2,0-1,-53 2,-142-7,138-3,-1374-1,834 4,572-1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30.275"/>
    </inkml:context>
    <inkml:brush xml:id="br0">
      <inkml:brushProperty name="width" value="0.025" units="cm"/>
      <inkml:brushProperty name="height" value="0.025" units="cm"/>
      <inkml:brushProperty name="color" value="#B4C3DA"/>
      <inkml:brushProperty name="inkEffects" value="silver"/>
      <inkml:brushProperty name="anchorX" value="-3997.00171"/>
      <inkml:brushProperty name="anchorY" value="-3557.19263"/>
      <inkml:brushProperty name="scaleFactor" value="0.5"/>
    </inkml:brush>
  </inkml:definitions>
  <inkml:trace contextRef="#ctx0" brushRef="#br0">108 17 24575,'0'0'0,"-7"0"0,-27 0 0,0-8 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36.991"/>
    </inkml:context>
    <inkml:brush xml:id="br0">
      <inkml:brushProperty name="width" value="0.025" units="cm"/>
      <inkml:brushProperty name="height" value="0.025" units="cm"/>
      <inkml:brushProperty name="color" value="#B4C3DA"/>
      <inkml:brushProperty name="inkEffects" value="silver"/>
      <inkml:brushProperty name="anchorX" value="-2873.22534"/>
      <inkml:brushProperty name="anchorY" value="-2524.44287"/>
      <inkml:brushProperty name="scaleFactor" value="0.5"/>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38.616"/>
    </inkml:context>
    <inkml:brush xml:id="br0">
      <inkml:brushProperty name="width" value="0.025" units="cm"/>
      <inkml:brushProperty name="height" value="0.025" units="cm"/>
      <inkml:brushProperty name="color" value="#B4C3DA"/>
      <inkml:brushProperty name="inkEffects" value="silver"/>
      <inkml:brushProperty name="anchorX" value="-3889.22534"/>
      <inkml:brushProperty name="anchorY" value="-3540.44312"/>
      <inkml:brushProperty name="scaleFactor" value="0.5"/>
    </inkml:brush>
  </inkml:definitions>
  <inkml:trace contextRef="#ctx0" brushRef="#br0">0 0 24575,'0'0'0,"7"0"0,3 8 0,-2 9 0,-1 16 0,7 0 0,6 21 0,-1 2 0,-2 2 0,-5-3 0,-4-3 0,-3 5 0,-3 5 0,-1-1 0,-2-3 0,1-5 0,-1-12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39.023"/>
    </inkml:context>
    <inkml:brush xml:id="br0">
      <inkml:brushProperty name="width" value="0.025" units="cm"/>
      <inkml:brushProperty name="height" value="0.025" units="cm"/>
      <inkml:brushProperty name="color" value="#B4C3DA"/>
      <inkml:brushProperty name="inkEffects" value="silver"/>
      <inkml:brushProperty name="anchorX" value="-5032.92822"/>
      <inkml:brushProperty name="anchorY" value="-5254.92139"/>
      <inkml:brushProperty name="scaleFactor" value="0.5"/>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8T18:02:37.123"/>
    </inkml:context>
    <inkml:brush xml:id="br0">
      <inkml:brushProperty name="width" value="0.05" units="cm"/>
      <inkml:brushProperty name="height" value="0.05" units="cm"/>
      <inkml:brushProperty name="color" value="#E71224"/>
    </inkml:brush>
  </inkml:definitions>
  <inkml:trace contextRef="#ctx0" brushRef="#br0">0 8 24575,'0'-7'0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39.540"/>
    </inkml:context>
    <inkml:brush xml:id="br0">
      <inkml:brushProperty name="width" value="0.025" units="cm"/>
      <inkml:brushProperty name="height" value="0.025" units="cm"/>
      <inkml:brushProperty name="color" value="#B4C3DA"/>
      <inkml:brushProperty name="inkEffects" value="silver"/>
      <inkml:brushProperty name="anchorX" value="-6048.92822"/>
      <inkml:brushProperty name="anchorY" value="-6270.92139"/>
      <inkml:brushProperty name="scaleFactor" value="0.5"/>
    </inkml:brush>
  </inkml:definitions>
  <inkml:trace contextRef="#ctx0" brushRef="#br0">1 0 24575,'0'0'0,"7"0"0,3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40.343"/>
    </inkml:context>
    <inkml:brush xml:id="br0">
      <inkml:brushProperty name="width" value="0.025" units="cm"/>
      <inkml:brushProperty name="height" value="0.025" units="cm"/>
      <inkml:brushProperty name="color" value="#B4C3DA"/>
      <inkml:brushProperty name="inkEffects" value="silver"/>
      <inkml:brushProperty name="anchorX" value="-7082.4751"/>
      <inkml:brushProperty name="anchorY" value="-7286.92139"/>
      <inkml:brushProperty name="scaleFactor" value="0.5"/>
    </inkml:brush>
  </inkml:definitions>
  <inkml:trace contextRef="#ctx0" brushRef="#br0">0 0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40.844"/>
    </inkml:context>
    <inkml:brush xml:id="br0">
      <inkml:brushProperty name="width" value="0.025" units="cm"/>
      <inkml:brushProperty name="height" value="0.025" units="cm"/>
      <inkml:brushProperty name="color" value="#B4C3DA"/>
      <inkml:brushProperty name="inkEffects" value="silver"/>
      <inkml:brushProperty name="anchorX" value="-8098.4751"/>
      <inkml:brushProperty name="anchorY" value="-8302.9209"/>
      <inkml:brushProperty name="scaleFactor" value="0.5"/>
    </inkml:brush>
  </inkml:definitions>
  <inkml:trace contextRef="#ctx0" brushRef="#br0">0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41.268"/>
    </inkml:context>
    <inkml:brush xml:id="br0">
      <inkml:brushProperty name="width" value="0.025" units="cm"/>
      <inkml:brushProperty name="height" value="0.025" units="cm"/>
      <inkml:brushProperty name="color" value="#B4C3DA"/>
      <inkml:brushProperty name="inkEffects" value="silver"/>
      <inkml:brushProperty name="anchorX" value="-9114.47559"/>
      <inkml:brushProperty name="anchorY" value="-9318.9209"/>
      <inkml:brushProperty name="scaleFactor" value="0.5"/>
    </inkml:brush>
  </inkml:definitions>
  <inkml:trace contextRef="#ctx0" brushRef="#br0">0 0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46.369"/>
    </inkml:context>
    <inkml:brush xml:id="br0">
      <inkml:brushProperty name="width" value="0.025" units="cm"/>
      <inkml:brushProperty name="height" value="0.025" units="cm"/>
      <inkml:brushProperty name="color" value="#B4C3DA"/>
      <inkml:brushProperty name="inkEffects" value="silver"/>
      <inkml:brushProperty name="anchorX" value="-10130.47559"/>
      <inkml:brushProperty name="anchorY" value="-10334.9209"/>
      <inkml:brushProperty name="scaleFactor" value="0.5"/>
    </inkml:brush>
  </inkml:definitions>
  <inkml:trace contextRef="#ctx0" brushRef="#br0">0 1 24575,'0'0'0,"8"0"0,2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49.636"/>
    </inkml:context>
    <inkml:brush xml:id="br0">
      <inkml:brushProperty name="width" value="0.025" units="cm"/>
      <inkml:brushProperty name="height" value="0.025" units="cm"/>
      <inkml:brushProperty name="color" value="#B4C3DA"/>
      <inkml:brushProperty name="inkEffects" value="silver"/>
      <inkml:brushProperty name="anchorX" value="-11164.02246"/>
      <inkml:brushProperty name="anchorY" value="-11350.9209"/>
      <inkml:brushProperty name="scaleFactor" value="0.5"/>
    </inkml:brush>
  </inkml:definitions>
  <inkml:trace contextRef="#ctx0" brushRef="#br0">151 1 24575,'0'0'0,"-15"0"0,-13 0 0,-6 8 0,-5 0 0,5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50.146"/>
    </inkml:context>
    <inkml:brush xml:id="br0">
      <inkml:brushProperty name="width" value="0.025" units="cm"/>
      <inkml:brushProperty name="height" value="0.025" units="cm"/>
      <inkml:brushProperty name="color" value="#B4C3DA"/>
      <inkml:brushProperty name="inkEffects" value="silver"/>
      <inkml:brushProperty name="anchorX" value="-9997.71777"/>
      <inkml:brushProperty name="anchorY" value="-10360.12402"/>
      <inkml:brushProperty name="scaleFactor" value="0.5"/>
    </inkml:brush>
  </inkml:definitions>
  <inkml:trace contextRef="#ctx0" brushRef="#br0">1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50.638"/>
    </inkml:context>
    <inkml:brush xml:id="br0">
      <inkml:brushProperty name="width" value="0.025" units="cm"/>
      <inkml:brushProperty name="height" value="0.025" units="cm"/>
      <inkml:brushProperty name="color" value="#B4C3DA"/>
      <inkml:brushProperty name="inkEffects" value="silver"/>
      <inkml:brushProperty name="anchorX" value="-11013.71777"/>
      <inkml:brushProperty name="anchorY" value="-11376.125"/>
      <inkml:brushProperty name="scaleFactor" value="0.5"/>
    </inkml:brush>
  </inkml:definitions>
  <inkml:trace contextRef="#ctx0" brushRef="#br0">18 0 24575,'0'0'0,"-7"0"0,-3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50.965"/>
    </inkml:context>
    <inkml:brush xml:id="br0">
      <inkml:brushProperty name="width" value="0.025" units="cm"/>
      <inkml:brushProperty name="height" value="0.025" units="cm"/>
      <inkml:brushProperty name="color" value="#B4C3DA"/>
      <inkml:brushProperty name="inkEffects" value="silver"/>
      <inkml:brushProperty name="anchorX" value="-9980.97168"/>
      <inkml:brushProperty name="anchorY" value="-10360.125"/>
      <inkml:brushProperty name="scaleFactor" value="0.5"/>
    </inkml:brush>
  </inkml:definitions>
  <inkml:trace contextRef="#ctx0" brushRef="#br0">1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51.496"/>
    </inkml:context>
    <inkml:brush xml:id="br0">
      <inkml:brushProperty name="width" value="0.025" units="cm"/>
      <inkml:brushProperty name="height" value="0.025" units="cm"/>
      <inkml:brushProperty name="color" value="#B4C3DA"/>
      <inkml:brushProperty name="inkEffects" value="silver"/>
      <inkml:brushProperty name="anchorX" value="-10996.97168"/>
      <inkml:brushProperty name="anchorY" value="-11376.125"/>
      <inkml:brushProperty name="scaleFactor" value="0.5"/>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8T21:44:56.556"/>
    </inkml:context>
    <inkml:brush xml:id="br0">
      <inkml:brushProperty name="width" value="0.35" units="cm"/>
      <inkml:brushProperty name="height" value="2.1" units="cm"/>
      <inkml:brushProperty name="color" value="#004F8B"/>
      <inkml:brushProperty name="ignorePressure" value="1"/>
      <inkml:brushProperty name="inkEffects" value="pencil"/>
    </inkml:brush>
  </inkml:definitions>
  <inkml:trace contextRef="#ctx0" brushRef="#br0">0 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52.480"/>
    </inkml:context>
    <inkml:brush xml:id="br0">
      <inkml:brushProperty name="width" value="0.025" units="cm"/>
      <inkml:brushProperty name="height" value="0.025" units="cm"/>
      <inkml:brushProperty name="color" value="#B4C3DA"/>
      <inkml:brushProperty name="inkEffects" value="silver"/>
      <inkml:brushProperty name="anchorX" value="-12012.97168"/>
      <inkml:brushProperty name="anchorY" value="-12392.125"/>
      <inkml:brushProperty name="scaleFactor" value="0.5"/>
    </inkml:brush>
  </inkml:definitions>
  <inkml:trace contextRef="#ctx0" brushRef="#br0">0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52.957"/>
    </inkml:context>
    <inkml:brush xml:id="br0">
      <inkml:brushProperty name="width" value="0.025" units="cm"/>
      <inkml:brushProperty name="height" value="0.025" units="cm"/>
      <inkml:brushProperty name="color" value="#B4C3DA"/>
      <inkml:brushProperty name="inkEffects" value="silver"/>
      <inkml:brushProperty name="anchorX" value="-13028.97168"/>
      <inkml:brushProperty name="anchorY" value="-13408.125"/>
      <inkml:brushProperty name="scaleFactor" value="0.5"/>
    </inkml:brush>
  </inkml:definitions>
  <inkml:trace contextRef="#ctx0" brushRef="#br0">26 18 24575,'0'0'0,"-7"0"0,-3-8 0,2-1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53.334"/>
    </inkml:context>
    <inkml:brush xml:id="br0">
      <inkml:brushProperty name="width" value="0.025" units="cm"/>
      <inkml:brushProperty name="height" value="0.025" units="cm"/>
      <inkml:brushProperty name="color" value="#B4C3DA"/>
      <inkml:brushProperty name="inkEffects" value="silver"/>
      <inkml:brushProperty name="anchorX" value="-11987.76855"/>
      <inkml:brushProperty name="anchorY" value="-12375.37598"/>
      <inkml:brushProperty name="scaleFactor" value="0.5"/>
    </inkml:brush>
  </inkml:definitions>
  <inkml:trace contextRef="#ctx0" brushRef="#br0">1 1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53.951"/>
    </inkml:context>
    <inkml:brush xml:id="br0">
      <inkml:brushProperty name="width" value="0.025" units="cm"/>
      <inkml:brushProperty name="height" value="0.025" units="cm"/>
      <inkml:brushProperty name="color" value="#B4C3DA"/>
      <inkml:brushProperty name="inkEffects" value="silver"/>
      <inkml:brushProperty name="anchorX" value="-13003.76855"/>
      <inkml:brushProperty name="anchorY" value="-13391.375"/>
      <inkml:brushProperty name="scaleFactor" value="0.5"/>
    </inkml:brush>
  </inkml:definitions>
  <inkml:trace contextRef="#ctx0" brushRef="#br0">1 1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01:26:54.636"/>
    </inkml:context>
    <inkml:brush xml:id="br0">
      <inkml:brushProperty name="width" value="0.025" units="cm"/>
      <inkml:brushProperty name="height" value="0.025" units="cm"/>
      <inkml:brushProperty name="color" value="#B4C3DA"/>
      <inkml:brushProperty name="inkEffects" value="silver"/>
      <inkml:brushProperty name="anchorX" value="-14019.76855"/>
      <inkml:brushProperty name="anchorY" value="-14407.375"/>
      <inkml:brushProperty name="scaleFactor" value="0.5"/>
    </inkml:brush>
  </inkml:definitions>
  <inkml:trace contextRef="#ctx0" brushRef="#br0">0 1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56.233"/>
    </inkml:context>
    <inkml:brush xml:id="br0">
      <inkml:brushProperty name="width" value="0.1" units="cm"/>
      <inkml:brushProperty name="height" value="0.1" units="cm"/>
      <inkml:brushProperty name="color" value="#B4C3DA"/>
      <inkml:brushProperty name="inkEffects" value="silver"/>
      <inkml:brushProperty name="anchorX" value="-29463.35742"/>
      <inkml:brushProperty name="anchorY" value="-29464"/>
      <inkml:brushProperty name="scaleFactor" value="0.5"/>
    </inkml:brush>
  </inkml:definitions>
  <inkml:trace contextRef="#ctx0" brushRef="#br0">0 1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21.001"/>
    </inkml:context>
    <inkml:brush xml:id="br0">
      <inkml:brushProperty name="width" value="0.1" units="cm"/>
      <inkml:brushProperty name="height" value="0.1" units="cm"/>
      <inkml:brushProperty name="color" value="#B4C3DA"/>
      <inkml:brushProperty name="inkEffects" value="silver"/>
      <inkml:brushProperty name="anchorX" value="-10160"/>
      <inkml:brushProperty name="anchorY" value="-10160"/>
      <inkml:brushProperty name="scaleFactor" value="0.5"/>
    </inkml:brush>
  </inkml:definitions>
  <inkml:trace contextRef="#ctx0" brushRef="#br0">1 1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23.703"/>
    </inkml:context>
    <inkml:brush xml:id="br0">
      <inkml:brushProperty name="width" value="0.1" units="cm"/>
      <inkml:brushProperty name="height" value="0.1" units="cm"/>
      <inkml:brushProperty name="color" value="#B4C3DA"/>
      <inkml:brushProperty name="inkEffects" value="silver"/>
      <inkml:brushProperty name="anchorX" value="-11176"/>
      <inkml:brushProperty name="anchorY" value="-11176"/>
      <inkml:brushProperty name="scaleFactor" value="0.5"/>
    </inkml:brush>
  </inkml:definitions>
  <inkml:trace contextRef="#ctx0" brushRef="#br0">0 0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25.106"/>
    </inkml:context>
    <inkml:brush xml:id="br0">
      <inkml:brushProperty name="width" value="0.1" units="cm"/>
      <inkml:brushProperty name="height" value="0.1" units="cm"/>
      <inkml:brushProperty name="color" value="#B4C3DA"/>
      <inkml:brushProperty name="inkEffects" value="silver"/>
      <inkml:brushProperty name="anchorX" value="-12192"/>
      <inkml:brushProperty name="anchorY" value="-12192"/>
      <inkml:brushProperty name="scaleFactor" value="0.5"/>
    </inkml:brush>
  </inkml:definitions>
  <inkml:trace contextRef="#ctx0" brushRef="#br0">1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26.665"/>
    </inkml:context>
    <inkml:brush xml:id="br0">
      <inkml:brushProperty name="width" value="0.1" units="cm"/>
      <inkml:brushProperty name="height" value="0.1" units="cm"/>
      <inkml:brushProperty name="color" value="#B4C3DA"/>
      <inkml:brushProperty name="inkEffects" value="silver"/>
      <inkml:brushProperty name="anchorX" value="-13208"/>
      <inkml:brushProperty name="anchorY" value="-13208"/>
      <inkml:brushProperty name="scaleFactor" value="0.5"/>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8T21:47:10.326"/>
    </inkml:context>
    <inkml:brush xml:id="br0">
      <inkml:brushProperty name="width" value="0.025" units="cm"/>
      <inkml:brushProperty name="height" value="0.025" units="cm"/>
      <inkml:brushProperty name="color" value="#004F8B"/>
    </inkml:brush>
  </inkml:definitions>
  <inkml:trace contextRef="#ctx0" brushRef="#br0">1 298 24575,'18'2'0,"0"1"0,0 1 0,0 0 0,0 1 0,-1 1 0,1 1 0,-2 1 0,1 0 0,26 18 0,-42-24 0,1-1 0,0 0 0,0 0 0,0 1 0,-1-1 0,1-1 0,0 1 0,0 0 0,0 0 0,0-1 0,0 1 0,0-1 0,1 0 0,-1 0 0,0 0 0,0 0 0,0 0 0,0 0 0,0 0 0,0-1 0,0 1 0,0-1 0,0 1 0,0-1 0,0 0 0,0 0 0,0 0 0,0 0 0,2-2 0,0-3 0,1 1 0,-1-1 0,-1 0 0,1 0 0,-1-1 0,0 1 0,3-11 0,-3 9 0,0 0 0,1 0 0,0 0 0,0 0 0,6-8 0,-3 10 0,0 0 0,0 0 0,0 1 0,1 0 0,0 0 0,0 0 0,0 1 0,0 1 0,1 0 0,9-3 0,-10 4 0,0 0 0,0-1 0,-1 0 0,1-1 0,-1 0 0,0 0 0,0 0 0,0-1 0,0 0 0,-1 0 0,0-1 0,0 0 0,9-11 0,-11 10 0,-1 1 0,0-1 0,0 0 0,-1 0 0,0 0 0,0 0 0,-1-1 0,2-7 0,-2 8 0,0-1 0,1 0 0,0 0 0,0 1 0,5-10 0,-7 16 0,0 1 0,1-1 0,-1 1 0,1-1 0,-1 1 0,1-1 0,0 1 0,-1-1 0,1 1 0,-1 0 0,1-1 0,0 1 0,-1 0 0,1-1 0,0 1 0,-1 0 0,1 0 0,0 0 0,-1 0 0,1 0 0,0 0 0,0 0 0,-1 0 0,1 0 0,0 0 0,-1 0 0,1 0 0,0 0 0,-1 1 0,1-1 0,0 0 0,-1 1 0,1-1 0,0 0 0,-1 1 0,1-1 0,-1 1 0,1-1 0,-1 1 0,1-1 0,-1 1 0,1-1 0,-1 1 0,1-1 0,-1 1 0,0 0 0,1-1 0,-1 2 0,28 37 0,-24-32 0,3 5 0,-1 0 0,0 1 0,7 24 0,-10-28 0,0 0 0,0-1 0,0 1 0,1-1 0,0 1 0,1-1 0,0 0 0,0-1 0,8 10 0,-9-15-20,1 1 0,-1-2 0,0 1-1,0 0 1,1-1 0,-1 0 0,1 0 0,-1-1-1,1 1 1,-1-1 0,1 0 0,-1 0-1,1 0 1,0-1 0,-1 0 0,1 0 0,-1 0-1,6-3 1,6 1-961,15-3-5845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28.177"/>
    </inkml:context>
    <inkml:brush xml:id="br0">
      <inkml:brushProperty name="width" value="0.1" units="cm"/>
      <inkml:brushProperty name="height" value="0.1" units="cm"/>
      <inkml:brushProperty name="color" value="#B4C3DA"/>
      <inkml:brushProperty name="inkEffects" value="silver"/>
      <inkml:brushProperty name="anchorX" value="-14224"/>
      <inkml:brushProperty name="anchorY" value="-14224"/>
      <inkml:brushProperty name="scaleFactor" value="0.5"/>
    </inkml:brush>
  </inkml:definitions>
  <inkml:trace contextRef="#ctx0" brushRef="#br0">1 1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29.010"/>
    </inkml:context>
    <inkml:brush xml:id="br0">
      <inkml:brushProperty name="width" value="0.1" units="cm"/>
      <inkml:brushProperty name="height" value="0.1" units="cm"/>
      <inkml:brushProperty name="color" value="#B4C3DA"/>
      <inkml:brushProperty name="inkEffects" value="silver"/>
      <inkml:brushProperty name="anchorX" value="-15240"/>
      <inkml:brushProperty name="anchorY" value="-15240"/>
      <inkml:brushProperty name="scaleFactor" value="0.5"/>
    </inkml:brush>
  </inkml:definitions>
  <inkml:trace contextRef="#ctx0" brushRef="#br0">0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30.381"/>
    </inkml:context>
    <inkml:brush xml:id="br0">
      <inkml:brushProperty name="width" value="0.1" units="cm"/>
      <inkml:brushProperty name="height" value="0.1" units="cm"/>
      <inkml:brushProperty name="color" value="#B4C3DA"/>
      <inkml:brushProperty name="inkEffects" value="silver"/>
      <inkml:brushProperty name="anchorX" value="-16256"/>
      <inkml:brushProperty name="anchorY" value="-16256"/>
      <inkml:brushProperty name="scaleFactor" value="0.5"/>
    </inkml:brush>
  </inkml:definitions>
  <inkml:trace contextRef="#ctx0" brushRef="#br0">0 1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30.950"/>
    </inkml:context>
    <inkml:brush xml:id="br0">
      <inkml:brushProperty name="width" value="0.1" units="cm"/>
      <inkml:brushProperty name="height" value="0.1" units="cm"/>
      <inkml:brushProperty name="color" value="#B4C3DA"/>
      <inkml:brushProperty name="inkEffects" value="silver"/>
      <inkml:brushProperty name="anchorX" value="-17272"/>
      <inkml:brushProperty name="anchorY" value="-17272"/>
      <inkml:brushProperty name="scaleFactor" value="0.5"/>
    </inkml:brush>
  </inkml:definitions>
  <inkml:trace contextRef="#ctx0" brushRef="#br0">0 1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31.898"/>
    </inkml:context>
    <inkml:brush xml:id="br0">
      <inkml:brushProperty name="width" value="0.1" units="cm"/>
      <inkml:brushProperty name="height" value="0.1" units="cm"/>
      <inkml:brushProperty name="color" value="#B4C3DA"/>
      <inkml:brushProperty name="inkEffects" value="silver"/>
      <inkml:brushProperty name="anchorX" value="-18288"/>
      <inkml:brushProperty name="anchorY" value="-18288"/>
      <inkml:brushProperty name="scaleFactor" value="0.5"/>
    </inkml:brush>
  </inkml:definitions>
  <inkml:trace contextRef="#ctx0" brushRef="#br0">1 1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33.737"/>
    </inkml:context>
    <inkml:brush xml:id="br0">
      <inkml:brushProperty name="width" value="0.1" units="cm"/>
      <inkml:brushProperty name="height" value="0.1" units="cm"/>
      <inkml:brushProperty name="color" value="#B4C3DA"/>
      <inkml:brushProperty name="inkEffects" value="silver"/>
      <inkml:brushProperty name="anchorX" value="-19304"/>
      <inkml:brushProperty name="anchorY" value="-19304"/>
      <inkml:brushProperty name="scaleFactor" value="0.5"/>
    </inkml:brush>
  </inkml:definitions>
  <inkml:trace contextRef="#ctx0" brushRef="#br0">0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35.002"/>
    </inkml:context>
    <inkml:brush xml:id="br0">
      <inkml:brushProperty name="width" value="0.1" units="cm"/>
      <inkml:brushProperty name="height" value="0.1" units="cm"/>
      <inkml:brushProperty name="color" value="#B4C3DA"/>
      <inkml:brushProperty name="inkEffects" value="silver"/>
      <inkml:brushProperty name="anchorX" value="-20320"/>
      <inkml:brushProperty name="anchorY" value="-20320"/>
      <inkml:brushProperty name="scaleFactor" value="0.5"/>
    </inkml:brush>
  </inkml:definitions>
  <inkml:trace contextRef="#ctx0" brushRef="#br0">0 0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37.321"/>
    </inkml:context>
    <inkml:brush xml:id="br0">
      <inkml:brushProperty name="width" value="0.1" units="cm"/>
      <inkml:brushProperty name="height" value="0.1" units="cm"/>
      <inkml:brushProperty name="color" value="#B4C3DA"/>
      <inkml:brushProperty name="inkEffects" value="silver"/>
      <inkml:brushProperty name="anchorX" value="-21336"/>
      <inkml:brushProperty name="anchorY" value="-21336"/>
      <inkml:brushProperty name="scaleFactor" value="0.5"/>
    </inkml:brush>
  </inkml:definitions>
  <inkml:trace contextRef="#ctx0" brushRef="#br0">1 0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40.710"/>
    </inkml:context>
    <inkml:brush xml:id="br0">
      <inkml:brushProperty name="width" value="0.1" units="cm"/>
      <inkml:brushProperty name="height" value="0.1" units="cm"/>
      <inkml:brushProperty name="color" value="#B4C3DA"/>
      <inkml:brushProperty name="inkEffects" value="silver"/>
      <inkml:brushProperty name="anchorX" value="-22352"/>
      <inkml:brushProperty name="anchorY" value="-22352"/>
      <inkml:brushProperty name="scaleFactor" value="0.5"/>
    </inkml:brush>
  </inkml:definitions>
  <inkml:trace contextRef="#ctx0" brushRef="#br0">0 0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41.997"/>
    </inkml:context>
    <inkml:brush xml:id="br0">
      <inkml:brushProperty name="width" value="0.1" units="cm"/>
      <inkml:brushProperty name="height" value="0.1" units="cm"/>
      <inkml:brushProperty name="color" value="#B4C3DA"/>
      <inkml:brushProperty name="inkEffects" value="silver"/>
      <inkml:brushProperty name="anchorX" value="-23368"/>
      <inkml:brushProperty name="anchorY" value="-23368"/>
      <inkml:brushProperty name="scaleFactor" value="0.5"/>
    </inkml:brush>
  </inkml:definitions>
  <inkml:trace contextRef="#ctx0" brushRef="#br0">15 1 24575,'0'0'0,"-6"0"0,-2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9T00:11:40.84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43,'576'0,"-550"-2,0 0,-1-2,30-8,-25 5,54-6,199 11,-158 4,-99-1,0 2,0 1,27 7,-23-4,58 6,174-14,47 4,-269 3,-5 3</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43.750"/>
    </inkml:context>
    <inkml:brush xml:id="br0">
      <inkml:brushProperty name="width" value="0.1" units="cm"/>
      <inkml:brushProperty name="height" value="0.1" units="cm"/>
      <inkml:brushProperty name="color" value="#B4C3DA"/>
      <inkml:brushProperty name="inkEffects" value="silver"/>
      <inkml:brushProperty name="anchorX" value="-22337.91406"/>
      <inkml:brushProperty name="anchorY" value="-22352"/>
      <inkml:brushProperty name="scaleFactor" value="0.5"/>
    </inkml:brush>
  </inkml:definitions>
  <inkml:trace contextRef="#ctx0" brushRef="#br0">1 0 24575,'0'0'0,"5"0"0,3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45.299"/>
    </inkml:context>
    <inkml:brush xml:id="br0">
      <inkml:brushProperty name="width" value="0.1" units="cm"/>
      <inkml:brushProperty name="height" value="0.1" units="cm"/>
      <inkml:brushProperty name="color" value="#B4C3DA"/>
      <inkml:brushProperty name="inkEffects" value="silver"/>
      <inkml:brushProperty name="anchorX" value="-23367.35742"/>
      <inkml:brushProperty name="anchorY" value="-23368"/>
      <inkml:brushProperty name="scaleFactor" value="0.5"/>
    </inkml:brush>
  </inkml:definitions>
  <inkml:trace contextRef="#ctx0" brushRef="#br0">1 1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46.856"/>
    </inkml:context>
    <inkml:brush xml:id="br0">
      <inkml:brushProperty name="width" value="0.1" units="cm"/>
      <inkml:brushProperty name="height" value="0.1" units="cm"/>
      <inkml:brushProperty name="color" value="#B4C3DA"/>
      <inkml:brushProperty name="inkEffects" value="silver"/>
      <inkml:brushProperty name="anchorX" value="-24383.35742"/>
      <inkml:brushProperty name="anchorY" value="-24384"/>
      <inkml:brushProperty name="scaleFactor" value="0.5"/>
    </inkml:brush>
  </inkml:definitions>
  <inkml:trace contextRef="#ctx0" brushRef="#br0">0 0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48.058"/>
    </inkml:context>
    <inkml:brush xml:id="br0">
      <inkml:brushProperty name="width" value="0.1" units="cm"/>
      <inkml:brushProperty name="height" value="0.1" units="cm"/>
      <inkml:brushProperty name="color" value="#B4C3DA"/>
      <inkml:brushProperty name="inkEffects" value="silver"/>
      <inkml:brushProperty name="anchorX" value="-25399.35742"/>
      <inkml:brushProperty name="anchorY" value="-25400"/>
      <inkml:brushProperty name="scaleFactor" value="0.5"/>
    </inkml:brush>
  </inkml:definitions>
  <inkml:trace contextRef="#ctx0" brushRef="#br0">1 0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50.755"/>
    </inkml:context>
    <inkml:brush xml:id="br0">
      <inkml:brushProperty name="width" value="0.1" units="cm"/>
      <inkml:brushProperty name="height" value="0.1" units="cm"/>
      <inkml:brushProperty name="color" value="#B4C3DA"/>
      <inkml:brushProperty name="inkEffects" value="silver"/>
      <inkml:brushProperty name="anchorX" value="-26415.35742"/>
      <inkml:brushProperty name="anchorY" value="-26416"/>
      <inkml:brushProperty name="scaleFactor" value="0.5"/>
    </inkml:brush>
  </inkml:definitions>
  <inkml:trace contextRef="#ctx0" brushRef="#br0">0 1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52.464"/>
    </inkml:context>
    <inkml:brush xml:id="br0">
      <inkml:brushProperty name="width" value="0.1" units="cm"/>
      <inkml:brushProperty name="height" value="0.1" units="cm"/>
      <inkml:brushProperty name="color" value="#B4C3DA"/>
      <inkml:brushProperty name="inkEffects" value="silver"/>
      <inkml:brushProperty name="anchorX" value="-27431.35742"/>
      <inkml:brushProperty name="anchorY" value="-27432"/>
      <inkml:brushProperty name="scaleFactor" value="0.5"/>
    </inkml:brush>
  </inkml:definitions>
  <inkml:trace contextRef="#ctx0" brushRef="#br0">0 1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54.145"/>
    </inkml:context>
    <inkml:brush xml:id="br0">
      <inkml:brushProperty name="width" value="0.1" units="cm"/>
      <inkml:brushProperty name="height" value="0.1" units="cm"/>
      <inkml:brushProperty name="color" value="#B4C3DA"/>
      <inkml:brushProperty name="inkEffects" value="silver"/>
      <inkml:brushProperty name="anchorX" value="-28447.35742"/>
      <inkml:brushProperty name="anchorY" value="-28448"/>
      <inkml:brushProperty name="scaleFactor" value="0.5"/>
    </inkml:brush>
  </inkml:definitions>
  <inkml:trace contextRef="#ctx0" brushRef="#br0">0 0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4:57.388"/>
    </inkml:context>
    <inkml:brush xml:id="br0">
      <inkml:brushProperty name="width" value="0.1" units="cm"/>
      <inkml:brushProperty name="height" value="0.1" units="cm"/>
      <inkml:brushProperty name="color" value="#B4C3DA"/>
      <inkml:brushProperty name="inkEffects" value="silver"/>
      <inkml:brushProperty name="anchorX" value="-30479.35742"/>
      <inkml:brushProperty name="anchorY" value="-30480"/>
      <inkml:brushProperty name="scaleFactor" value="0.5"/>
    </inkml:brush>
  </inkml:definitions>
  <inkml:trace contextRef="#ctx0" brushRef="#br0">1 1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22.233"/>
    </inkml:context>
    <inkml:brush xml:id="br0">
      <inkml:brushProperty name="width" value="0.1" units="cm"/>
      <inkml:brushProperty name="height" value="0.1" units="cm"/>
      <inkml:brushProperty name="color" value="#B4C3DA"/>
      <inkml:brushProperty name="inkEffects" value="silver"/>
      <inkml:brushProperty name="anchorX" value="-47785.03125"/>
      <inkml:brushProperty name="anchorY" value="-47765.44922"/>
      <inkml:brushProperty name="scaleFactor" value="0.5"/>
    </inkml:brush>
  </inkml:definitions>
  <inkml:trace contextRef="#ctx0" brushRef="#br0">0 1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23.441"/>
    </inkml:context>
    <inkml:brush xml:id="br0">
      <inkml:brushProperty name="width" value="0.1" units="cm"/>
      <inkml:brushProperty name="height" value="0.1" units="cm"/>
      <inkml:brushProperty name="color" value="#B4C3DA"/>
      <inkml:brushProperty name="inkEffects" value="silver"/>
      <inkml:brushProperty name="anchorX" value="-48801.03125"/>
      <inkml:brushProperty name="anchorY" value="-48781.44922"/>
      <inkml:brushProperty name="scaleFactor" value="0.5"/>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9T00:11:59.96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88,'1108'0,"-1068"2,0 2,50 11,-47-7,72 5,-72-13,0-2,-1-2,1-2,-1-2,67-21,-36 0,-54 21,1 0,0 0,0 2,37-7,14 7,-1 4,119 9,-158-4,0 1,-1 1,1 1,-1 2,0 2,-1 0,46 24,-55-20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01.294"/>
    </inkml:context>
    <inkml:brush xml:id="br0">
      <inkml:brushProperty name="width" value="0.1" units="cm"/>
      <inkml:brushProperty name="height" value="0.1" units="cm"/>
      <inkml:brushProperty name="color" value="#B4C3DA"/>
      <inkml:brushProperty name="inkEffects" value="silver"/>
      <inkml:brushProperty name="anchorX" value="-31495.35742"/>
      <inkml:brushProperty name="anchorY" value="-31496"/>
      <inkml:brushProperty name="scaleFactor" value="0.5"/>
    </inkml:brush>
  </inkml:definitions>
  <inkml:trace contextRef="#ctx0" brushRef="#br0">0 1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02.503"/>
    </inkml:context>
    <inkml:brush xml:id="br0">
      <inkml:brushProperty name="width" value="0.1" units="cm"/>
      <inkml:brushProperty name="height" value="0.1" units="cm"/>
      <inkml:brushProperty name="color" value="#B4C3DA"/>
      <inkml:brushProperty name="inkEffects" value="silver"/>
      <inkml:brushProperty name="anchorX" value="-32511.35742"/>
      <inkml:brushProperty name="anchorY" value="-32512"/>
      <inkml:brushProperty name="scaleFactor" value="0.5"/>
    </inkml:brush>
  </inkml:definitions>
  <inkml:trace contextRef="#ctx0" brushRef="#br0">1 0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03.412"/>
    </inkml:context>
    <inkml:brush xml:id="br0">
      <inkml:brushProperty name="width" value="0.1" units="cm"/>
      <inkml:brushProperty name="height" value="0.1" units="cm"/>
      <inkml:brushProperty name="color" value="#B4C3DA"/>
      <inkml:brushProperty name="inkEffects" value="silver"/>
      <inkml:brushProperty name="anchorX" value="-33527.35547"/>
      <inkml:brushProperty name="anchorY" value="-33528"/>
      <inkml:brushProperty name="scaleFactor" value="0.5"/>
    </inkml:brush>
  </inkml:definitions>
  <inkml:trace contextRef="#ctx0" brushRef="#br0">0 0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04.465"/>
    </inkml:context>
    <inkml:brush xml:id="br0">
      <inkml:brushProperty name="width" value="0.1" units="cm"/>
      <inkml:brushProperty name="height" value="0.1" units="cm"/>
      <inkml:brushProperty name="color" value="#B4C3DA"/>
      <inkml:brushProperty name="inkEffects" value="silver"/>
      <inkml:brushProperty name="anchorX" value="-34543.35547"/>
      <inkml:brushProperty name="anchorY" value="-34544"/>
      <inkml:brushProperty name="scaleFactor" value="0.5"/>
    </inkml:brush>
  </inkml:definitions>
  <inkml:trace contextRef="#ctx0" brushRef="#br0">0 1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05.988"/>
    </inkml:context>
    <inkml:brush xml:id="br0">
      <inkml:brushProperty name="width" value="0.1" units="cm"/>
      <inkml:brushProperty name="height" value="0.1" units="cm"/>
      <inkml:brushProperty name="color" value="#B4C3DA"/>
      <inkml:brushProperty name="inkEffects" value="silver"/>
      <inkml:brushProperty name="anchorX" value="-35559.35547"/>
      <inkml:brushProperty name="anchorY" value="-35560"/>
      <inkml:brushProperty name="scaleFactor" value="0.5"/>
    </inkml:brush>
  </inkml:definitions>
  <inkml:trace contextRef="#ctx0" brushRef="#br0">0 0 24575,'0'0'0,"6"0"0,2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06.706"/>
    </inkml:context>
    <inkml:brush xml:id="br0">
      <inkml:brushProperty name="width" value="0.1" units="cm"/>
      <inkml:brushProperty name="height" value="0.1" units="cm"/>
      <inkml:brushProperty name="color" value="#B4C3DA"/>
      <inkml:brushProperty name="inkEffects" value="silver"/>
      <inkml:brushProperty name="anchorX" value="-36588.80078"/>
      <inkml:brushProperty name="anchorY" value="-36576"/>
      <inkml:brushProperty name="scaleFactor" value="0.5"/>
    </inkml:brush>
  </inkml:definitions>
  <inkml:trace contextRef="#ctx0" brushRef="#br0">1 0 24575,'0'0'0,"5"0"0,3 7 0,-1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08.173"/>
    </inkml:context>
    <inkml:brush xml:id="br0">
      <inkml:brushProperty name="width" value="0.1" units="cm"/>
      <inkml:brushProperty name="height" value="0.1" units="cm"/>
      <inkml:brushProperty name="color" value="#B4C3DA"/>
      <inkml:brushProperty name="inkEffects" value="silver"/>
      <inkml:brushProperty name="anchorX" value="-37625.03125"/>
      <inkml:brushProperty name="anchorY" value="-37605.44531"/>
      <inkml:brushProperty name="scaleFactor" value="0.5"/>
    </inkml:brush>
  </inkml:definitions>
  <inkml:trace contextRef="#ctx0" brushRef="#br0">1 1 24575,'0'0'0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08.890"/>
    </inkml:context>
    <inkml:brush xml:id="br0">
      <inkml:brushProperty name="width" value="0.1" units="cm"/>
      <inkml:brushProperty name="height" value="0.1" units="cm"/>
      <inkml:brushProperty name="color" value="#B4C3DA"/>
      <inkml:brushProperty name="inkEffects" value="silver"/>
      <inkml:brushProperty name="anchorX" value="-38641.03125"/>
      <inkml:brushProperty name="anchorY" value="-38621.44531"/>
      <inkml:brushProperty name="scaleFactor" value="0.5"/>
    </inkml:brush>
  </inkml:definitions>
  <inkml:trace contextRef="#ctx0" brushRef="#br0">0 0 24575,'0'0'0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10.879"/>
    </inkml:context>
    <inkml:brush xml:id="br0">
      <inkml:brushProperty name="width" value="0.1" units="cm"/>
      <inkml:brushProperty name="height" value="0.1" units="cm"/>
      <inkml:brushProperty name="color" value="#B4C3DA"/>
      <inkml:brushProperty name="inkEffects" value="silver"/>
      <inkml:brushProperty name="anchorX" value="-39657.03125"/>
      <inkml:brushProperty name="anchorY" value="-39637.44531"/>
      <inkml:brushProperty name="scaleFactor" value="0.5"/>
    </inkml:brush>
  </inkml:definitions>
  <inkml:trace contextRef="#ctx0" brushRef="#br0">1 0 24575,'0'0'0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12.027"/>
    </inkml:context>
    <inkml:brush xml:id="br0">
      <inkml:brushProperty name="width" value="0.1" units="cm"/>
      <inkml:brushProperty name="height" value="0.1" units="cm"/>
      <inkml:brushProperty name="color" value="#B4C3DA"/>
      <inkml:brushProperty name="inkEffects" value="silver"/>
      <inkml:brushProperty name="anchorX" value="-40673.03125"/>
      <inkml:brushProperty name="anchorY" value="-40653.44531"/>
      <inkml:brushProperty name="scaleFactor" value="0.5"/>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9T00:28:35.775"/>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0,'40'2,"-1"2,1 2,-1 1,55 18,-17-4,-20-11,1-3,0-2,1-2,77-8,-11 2,-65 4,-30 0,0 0,1-2,-1-2,0-1,30-7,-23 1,0 3,1 1,55-2,119 10,-81 1,-38-4,101 4,-9 33,-128-32,1 3,-1 2,104 32,-143-35,1 0,0-2,0 0,0-1,0 0,37-2,-50 0,-1-2,1 1,0-1,-1 0,1 0,-1 0,1-1,-1 1,0-2,1 1,-1 0,0-1,0 0,-1 0,1-1,-1 1,0-1,0 0,0 0,0 0,0-1,-1 1,0-1,0 0,0 0,-1 0,3-6,1-11,-3 7</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13.012"/>
    </inkml:context>
    <inkml:brush xml:id="br0">
      <inkml:brushProperty name="width" value="0.1" units="cm"/>
      <inkml:brushProperty name="height" value="0.1" units="cm"/>
      <inkml:brushProperty name="color" value="#B4C3DA"/>
      <inkml:brushProperty name="inkEffects" value="silver"/>
      <inkml:brushProperty name="anchorX" value="-41689.03125"/>
      <inkml:brushProperty name="anchorY" value="-41669.44531"/>
      <inkml:brushProperty name="scaleFactor" value="0.5"/>
    </inkml:brush>
  </inkml:definitions>
  <inkml:trace contextRef="#ctx0" brushRef="#br0">1 1 24575,'0'0'0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15.170"/>
    </inkml:context>
    <inkml:brush xml:id="br0">
      <inkml:brushProperty name="width" value="0.1" units="cm"/>
      <inkml:brushProperty name="height" value="0.1" units="cm"/>
      <inkml:brushProperty name="color" value="#B4C3DA"/>
      <inkml:brushProperty name="inkEffects" value="silver"/>
      <inkml:brushProperty name="anchorX" value="-42705.03125"/>
      <inkml:brushProperty name="anchorY" value="-42685.44531"/>
      <inkml:brushProperty name="scaleFactor" value="0.5"/>
    </inkml:brush>
  </inkml:definitions>
  <inkml:trace contextRef="#ctx0" brushRef="#br0">0 1 24575,'0'0'0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15.733"/>
    </inkml:context>
    <inkml:brush xml:id="br0">
      <inkml:brushProperty name="width" value="0.1" units="cm"/>
      <inkml:brushProperty name="height" value="0.1" units="cm"/>
      <inkml:brushProperty name="color" value="#B4C3DA"/>
      <inkml:brushProperty name="inkEffects" value="silver"/>
      <inkml:brushProperty name="anchorX" value="-43721.03125"/>
      <inkml:brushProperty name="anchorY" value="-43701.44922"/>
      <inkml:brushProperty name="scaleFactor" value="0.5"/>
    </inkml:brush>
  </inkml:definitions>
  <inkml:trace contextRef="#ctx0" brushRef="#br0">1 0 24575,'0'0'0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16.910"/>
    </inkml:context>
    <inkml:brush xml:id="br0">
      <inkml:brushProperty name="width" value="0.1" units="cm"/>
      <inkml:brushProperty name="height" value="0.1" units="cm"/>
      <inkml:brushProperty name="color" value="#B4C3DA"/>
      <inkml:brushProperty name="inkEffects" value="silver"/>
      <inkml:brushProperty name="anchorX" value="-44737.03125"/>
      <inkml:brushProperty name="anchorY" value="-44717.44922"/>
      <inkml:brushProperty name="scaleFactor" value="0.5"/>
    </inkml:brush>
  </inkml:definitions>
  <inkml:trace contextRef="#ctx0" brushRef="#br0">1 0 24575,'0'0'0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18.525"/>
    </inkml:context>
    <inkml:brush xml:id="br0">
      <inkml:brushProperty name="width" value="0.1" units="cm"/>
      <inkml:brushProperty name="height" value="0.1" units="cm"/>
      <inkml:brushProperty name="color" value="#B4C3DA"/>
      <inkml:brushProperty name="inkEffects" value="silver"/>
      <inkml:brushProperty name="anchorX" value="-45753.03125"/>
      <inkml:brushProperty name="anchorY" value="-45733.44922"/>
      <inkml:brushProperty name="scaleFactor" value="0.5"/>
    </inkml:brush>
  </inkml:definitions>
  <inkml:trace contextRef="#ctx0" brushRef="#br0">0 0 24575,'0'0'0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19.723"/>
    </inkml:context>
    <inkml:brush xml:id="br0">
      <inkml:brushProperty name="width" value="0.1" units="cm"/>
      <inkml:brushProperty name="height" value="0.1" units="cm"/>
      <inkml:brushProperty name="color" value="#B4C3DA"/>
      <inkml:brushProperty name="inkEffects" value="silver"/>
      <inkml:brushProperty name="anchorX" value="-46769.03125"/>
      <inkml:brushProperty name="anchorY" value="-46749.44922"/>
      <inkml:brushProperty name="scaleFactor" value="0.5"/>
    </inkml:brush>
  </inkml:definitions>
  <inkml:trace contextRef="#ctx0" brushRef="#br0">0 1 24575,'0'0'0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25.250"/>
    </inkml:context>
    <inkml:brush xml:id="br0">
      <inkml:brushProperty name="width" value="0.1" units="cm"/>
      <inkml:brushProperty name="height" value="0.1" units="cm"/>
      <inkml:brushProperty name="color" value="#B4C3DA"/>
      <inkml:brushProperty name="inkEffects" value="silver"/>
      <inkml:brushProperty name="anchorX" value="-49817.03125"/>
      <inkml:brushProperty name="anchorY" value="-49797.44922"/>
      <inkml:brushProperty name="scaleFactor" value="0.5"/>
    </inkml:brush>
  </inkml:definitions>
  <inkml:trace contextRef="#ctx0" brushRef="#br0">0 1 24575,'0'0'0,"0"5"0,0 3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26.071"/>
    </inkml:context>
    <inkml:brush xml:id="br0">
      <inkml:brushProperty name="width" value="0.1" units="cm"/>
      <inkml:brushProperty name="height" value="0.1" units="cm"/>
      <inkml:brushProperty name="color" value="#B4C3DA"/>
      <inkml:brushProperty name="inkEffects" value="silver"/>
      <inkml:brushProperty name="anchorX" value="-50833.03125"/>
      <inkml:brushProperty name="anchorY" value="-50826.89453"/>
      <inkml:brushProperty name="scaleFactor" value="0.5"/>
    </inkml:brush>
  </inkml:definitions>
  <inkml:trace contextRef="#ctx0" brushRef="#br0">0 1 24575,'0'0'0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26.855"/>
    </inkml:context>
    <inkml:brush xml:id="br0">
      <inkml:brushProperty name="width" value="0.1" units="cm"/>
      <inkml:brushProperty name="height" value="0.1" units="cm"/>
      <inkml:brushProperty name="color" value="#B4C3DA"/>
      <inkml:brushProperty name="inkEffects" value="silver"/>
      <inkml:brushProperty name="anchorX" value="-51849.03516"/>
      <inkml:brushProperty name="anchorY" value="-51842.89453"/>
      <inkml:brushProperty name="scaleFactor" value="0.5"/>
    </inkml:brush>
  </inkml:definitions>
  <inkml:trace contextRef="#ctx0" brushRef="#br0">1 0 24575,'0'0'0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27.711"/>
    </inkml:context>
    <inkml:brush xml:id="br0">
      <inkml:brushProperty name="width" value="0.1" units="cm"/>
      <inkml:brushProperty name="height" value="0.1" units="cm"/>
      <inkml:brushProperty name="color" value="#B4C3DA"/>
      <inkml:brushProperty name="inkEffects" value="silver"/>
      <inkml:brushProperty name="anchorX" value="-52865.03125"/>
      <inkml:brushProperty name="anchorY" value="-52858.89453"/>
      <inkml:brushProperty name="scaleFactor" value="0.5"/>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9T00:29:21.13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0,'13'2,"0"0,-1 0,1 1,-1 1,0 0,0 0,19 11,46 15,-58-25,1-1,0 0,1-2,-1 0,0-2,0 0,1-1,-1-1,0 0,21-7,-3 0,0 1,0 2,50-1,120 7,-107 2,-26-2,-1 3,118 20,-148-17,-1-1,62-2,13 1,-90 0,45 11,-48-9,1 0,30 1,103-4,-99-4,1 3,75 11,-22 1,0-5,150-6,-158-4,-89 1,0 1,1 0,-1 2,29 7,-19-1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29.138"/>
    </inkml:context>
    <inkml:brush xml:id="br0">
      <inkml:brushProperty name="width" value="0.1" units="cm"/>
      <inkml:brushProperty name="height" value="0.1" units="cm"/>
      <inkml:brushProperty name="color" value="#B4C3DA"/>
      <inkml:brushProperty name="inkEffects" value="silver"/>
      <inkml:brushProperty name="anchorX" value="-53881.03125"/>
      <inkml:brushProperty name="anchorY" value="-53874.89453"/>
      <inkml:brushProperty name="scaleFactor" value="0.5"/>
    </inkml:brush>
  </inkml:definitions>
  <inkml:trace contextRef="#ctx0" brushRef="#br0">0 1 24575,'0'0'0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29.944"/>
    </inkml:context>
    <inkml:brush xml:id="br0">
      <inkml:brushProperty name="width" value="0.1" units="cm"/>
      <inkml:brushProperty name="height" value="0.1" units="cm"/>
      <inkml:brushProperty name="color" value="#B4C3DA"/>
      <inkml:brushProperty name="inkEffects" value="silver"/>
      <inkml:brushProperty name="anchorX" value="-54897.03125"/>
      <inkml:brushProperty name="anchorY" value="-54890.89453"/>
      <inkml:brushProperty name="scaleFactor" value="0.5"/>
    </inkml:brush>
  </inkml:definitions>
  <inkml:trace contextRef="#ctx0" brushRef="#br0">0 1 24575,'0'0'0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30.614"/>
    </inkml:context>
    <inkml:brush xml:id="br0">
      <inkml:brushProperty name="width" value="0.1" units="cm"/>
      <inkml:brushProperty name="height" value="0.1" units="cm"/>
      <inkml:brushProperty name="color" value="#B4C3DA"/>
      <inkml:brushProperty name="inkEffects" value="silver"/>
      <inkml:brushProperty name="anchorX" value="-55913.03125"/>
      <inkml:brushProperty name="anchorY" value="-55906.89453"/>
      <inkml:brushProperty name="scaleFactor" value="0.5"/>
    </inkml:brush>
  </inkml:definitions>
  <inkml:trace contextRef="#ctx0" brushRef="#br0">0 0 24575,'0'0'0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32.030"/>
    </inkml:context>
    <inkml:brush xml:id="br0">
      <inkml:brushProperty name="width" value="0.1" units="cm"/>
      <inkml:brushProperty name="height" value="0.1" units="cm"/>
      <inkml:brushProperty name="color" value="#B4C3DA"/>
      <inkml:brushProperty name="inkEffects" value="silver"/>
      <inkml:brushProperty name="anchorX" value="-56929.03125"/>
      <inkml:brushProperty name="anchorY" value="-56922.89453"/>
      <inkml:brushProperty name="scaleFactor" value="0.5"/>
    </inkml:brush>
  </inkml:definitions>
  <inkml:trace contextRef="#ctx0" brushRef="#br0">0 0 24575,'0'0'0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33.668"/>
    </inkml:context>
    <inkml:brush xml:id="br0">
      <inkml:brushProperty name="width" value="0.1" units="cm"/>
      <inkml:brushProperty name="height" value="0.1" units="cm"/>
      <inkml:brushProperty name="color" value="#B4C3DA"/>
      <inkml:brushProperty name="inkEffects" value="silver"/>
      <inkml:brushProperty name="anchorX" value="-57945.03125"/>
      <inkml:brushProperty name="anchorY" value="-57938.89453"/>
      <inkml:brushProperty name="scaleFactor" value="0.5"/>
    </inkml:brush>
  </inkml:definitions>
  <inkml:trace contextRef="#ctx0" brushRef="#br0">1 1 24575,'0'0'0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34.399"/>
    </inkml:context>
    <inkml:brush xml:id="br0">
      <inkml:brushProperty name="width" value="0.1" units="cm"/>
      <inkml:brushProperty name="height" value="0.1" units="cm"/>
      <inkml:brushProperty name="color" value="#B4C3DA"/>
      <inkml:brushProperty name="inkEffects" value="silver"/>
      <inkml:brushProperty name="anchorX" value="-58961.03125"/>
      <inkml:brushProperty name="anchorY" value="-58954.89453"/>
      <inkml:brushProperty name="scaleFactor" value="0.5"/>
    </inkml:brush>
  </inkml:definitions>
  <inkml:trace contextRef="#ctx0" brushRef="#br0">1 1 24575,'0'0'0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35.192"/>
    </inkml:context>
    <inkml:brush xml:id="br0">
      <inkml:brushProperty name="width" value="0.1" units="cm"/>
      <inkml:brushProperty name="height" value="0.1" units="cm"/>
      <inkml:brushProperty name="color" value="#B4C3DA"/>
      <inkml:brushProperty name="inkEffects" value="silver"/>
      <inkml:brushProperty name="anchorX" value="-59977.03125"/>
      <inkml:brushProperty name="anchorY" value="-59970.89453"/>
      <inkml:brushProperty name="scaleFactor" value="0.5"/>
    </inkml:brush>
  </inkml:definitions>
  <inkml:trace contextRef="#ctx0" brushRef="#br0">0 1 24575,'0'0'0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35.992"/>
    </inkml:context>
    <inkml:brush xml:id="br0">
      <inkml:brushProperty name="width" value="0.1" units="cm"/>
      <inkml:brushProperty name="height" value="0.1" units="cm"/>
      <inkml:brushProperty name="color" value="#B4C3DA"/>
      <inkml:brushProperty name="inkEffects" value="silver"/>
      <inkml:brushProperty name="anchorX" value="-60993.03125"/>
      <inkml:brushProperty name="anchorY" value="-60986.89453"/>
      <inkml:brushProperty name="scaleFactor" value="0.5"/>
    </inkml:brush>
  </inkml:definitions>
  <inkml:trace contextRef="#ctx0" brushRef="#br0">0 1 24575,'0'0'0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37.388"/>
    </inkml:context>
    <inkml:brush xml:id="br0">
      <inkml:brushProperty name="width" value="0.1" units="cm"/>
      <inkml:brushProperty name="height" value="0.1" units="cm"/>
      <inkml:brushProperty name="color" value="#B4C3DA"/>
      <inkml:brushProperty name="inkEffects" value="silver"/>
      <inkml:brushProperty name="anchorX" value="-62009.03125"/>
      <inkml:brushProperty name="anchorY" value="-62002.89453"/>
      <inkml:brushProperty name="scaleFactor" value="0.5"/>
    </inkml:brush>
  </inkml:definitions>
  <inkml:trace contextRef="#ctx0" brushRef="#br0">0 0 24575,'0'0'0,"6"0"0,2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38.258"/>
    </inkml:context>
    <inkml:brush xml:id="br0">
      <inkml:brushProperty name="width" value="0.1" units="cm"/>
      <inkml:brushProperty name="height" value="0.1" units="cm"/>
      <inkml:brushProperty name="color" value="#B4C3DA"/>
      <inkml:brushProperty name="inkEffects" value="silver"/>
      <inkml:brushProperty name="anchorX" value="-63038.48047"/>
      <inkml:brushProperty name="anchorY" value="-63018.89453"/>
      <inkml:brushProperty name="scaleFactor" value="0.5"/>
    </inkml:brush>
  </inkml:definitions>
  <inkml:trace contextRef="#ctx0" brushRef="#br0">1 1 24575,'0'0'0,"5"0"0,-3 0 0,-3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09T00:33:27.839"/>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73,'10'1,"0"0,0-2,1 1,-1-1,0 0,0-1,0 0,0-1,0 0,-1-1,1 0,-1 0,0-1,12-8,-18 11,0 0,0 0,1 0,-1 0,0 1,1 0,0-1,-1 1,1 1,0-1,-1 0,1 1,0 0,0 0,5 0,-2 2,0 0,1 0,-1 1,0-1,11 7,-10-4,1-1,1 0,-1 0,15 3,-12-6,0-1,0 0,-1-1,1 0,0 0,-1-1,13-5,29-3,82 1,164 9,-119 3,1131-4,-1289 0,0-1,37-10,-34 7,50-5,-68 10,0 0,0 0,1 1,-1-1,0 2,0-1,0 1,0 0,-1 1,1-1,9 6,-2 0,1 0,0-1,0-1,0-1,1 0,0-1,0 0,0-1,1-1,19 0,-1-2</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39.628"/>
    </inkml:context>
    <inkml:brush xml:id="br0">
      <inkml:brushProperty name="width" value="0.1" units="cm"/>
      <inkml:brushProperty name="height" value="0.1" units="cm"/>
      <inkml:brushProperty name="color" value="#B4C3DA"/>
      <inkml:brushProperty name="inkEffects" value="silver"/>
      <inkml:brushProperty name="anchorX" value="-64061.26172"/>
      <inkml:brushProperty name="anchorY" value="-64034.89453"/>
      <inkml:brushProperty name="scaleFactor" value="0.5"/>
    </inkml:brush>
  </inkml:definitions>
  <inkml:trace contextRef="#ctx0" brushRef="#br0">0 0 24575,'0'0'0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41.124"/>
    </inkml:context>
    <inkml:brush xml:id="br0">
      <inkml:brushProperty name="width" value="0.1" units="cm"/>
      <inkml:brushProperty name="height" value="0.1" units="cm"/>
      <inkml:brushProperty name="color" value="#B4C3DA"/>
      <inkml:brushProperty name="inkEffects" value="silver"/>
      <inkml:brushProperty name="anchorX" value="-65077.26172"/>
      <inkml:brushProperty name="anchorY" value="-65050.89453"/>
      <inkml:brushProperty name="scaleFactor" value="0.5"/>
    </inkml:brush>
  </inkml:definitions>
  <inkml:trace contextRef="#ctx0" brushRef="#br0">1 0 24575,'0'0'0,"5"0"0,4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42.668"/>
    </inkml:context>
    <inkml:brush xml:id="br0">
      <inkml:brushProperty name="width" value="0.1" units="cm"/>
      <inkml:brushProperty name="height" value="0.1" units="cm"/>
      <inkml:brushProperty name="color" value="#B4C3DA"/>
      <inkml:brushProperty name="inkEffects" value="silver"/>
      <inkml:brushProperty name="anchorX" value="-66107.35156"/>
      <inkml:brushProperty name="anchorY" value="-66066.89844"/>
      <inkml:brushProperty name="scaleFactor" value="0.5"/>
    </inkml:brush>
  </inkml:definitions>
  <inkml:trace contextRef="#ctx0" brushRef="#br0">0 0 24575,'0'0'0,"6"0"0,2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46.171"/>
    </inkml:context>
    <inkml:brush xml:id="br0">
      <inkml:brushProperty name="width" value="0.1" units="cm"/>
      <inkml:brushProperty name="height" value="0.1" units="cm"/>
      <inkml:brushProperty name="color" value="#B4C3DA"/>
      <inkml:brushProperty name="inkEffects" value="silver"/>
      <inkml:brushProperty name="anchorX" value="-67136.79688"/>
      <inkml:brushProperty name="anchorY" value="-67082.89844"/>
      <inkml:brushProperty name="scaleFactor" value="0.5"/>
    </inkml:brush>
  </inkml:definitions>
  <inkml:trace contextRef="#ctx0" brushRef="#br0">0 0 24575,'0'0'0,"6"0"0,2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9T22:35:47.342"/>
    </inkml:context>
    <inkml:brush xml:id="br0">
      <inkml:brushProperty name="width" value="0.1" units="cm"/>
      <inkml:brushProperty name="height" value="0.1" units="cm"/>
      <inkml:brushProperty name="color" value="#B4C3DA"/>
      <inkml:brushProperty name="inkEffects" value="silver"/>
      <inkml:brushProperty name="anchorX" value="-68166.24219"/>
      <inkml:brushProperty name="anchorY" value="-68098.89844"/>
      <inkml:brushProperty name="scaleFactor" value="0.5"/>
    </inkml:brush>
  </inkml:definitions>
  <inkml:trace contextRef="#ctx0" brushRef="#br0">0 1 24575,'0'0'0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39.205"/>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0 1,'0'0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40.053"/>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1 1,'0'0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41.291"/>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0 1,'0'0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42.023"/>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0 1,'0'0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9T22:36:42.810"/>
    </inkml:context>
    <inkml:brush xml:id="br0">
      <inkml:brushProperty name="width" value="0.025" units="cm"/>
      <inkml:brushProperty name="height" value="0.15"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12013-E5D4-41ED-960D-D6306CC3ED84}"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E8404-80EF-40E2-AA48-DE00482CFC04}" type="slidenum">
              <a:rPr lang="en-US" smtClean="0"/>
              <a:t>‹#›</a:t>
            </a:fld>
            <a:endParaRPr lang="en-US"/>
          </a:p>
        </p:txBody>
      </p:sp>
    </p:spTree>
    <p:extLst>
      <p:ext uri="{BB962C8B-B14F-4D97-AF65-F5344CB8AC3E}">
        <p14:creationId xmlns:p14="http://schemas.microsoft.com/office/powerpoint/2010/main" val="1952836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m04.safelinks.protection.outlook.com/?url=https%3A%2F%2Fmyodfw.com%2Ffishing%2Flicensing-info&amp;data=05%7C01%7Cbrian.riggers%40oregonstate.edu%7C83b9f5ac039a4be132d408db061893e0%7Cce6d05e13c5e4d6287a84c4a2713c113%7C0%7C0%7C638110475164587007%7CUnknown%7CTWFpbGZsb3d8eyJWIjoiMC4wLjAwMDAiLCJQIjoiV2luMzIiLCJBTiI6Ik1haWwiLCJXVCI6Mn0%3D%7C3000%7C%7C%7C&amp;sdata=AlI0lzb9L2CXysV9dmkbDRRDWcBKw3RDNAGhjtqbNbA%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1</a:t>
            </a:fld>
            <a:endParaRPr lang="en-US"/>
          </a:p>
        </p:txBody>
      </p:sp>
    </p:spTree>
    <p:extLst>
      <p:ext uri="{BB962C8B-B14F-4D97-AF65-F5344CB8AC3E}">
        <p14:creationId xmlns:p14="http://schemas.microsoft.com/office/powerpoint/2010/main" val="2905775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 preliminary interview adjustments</a:t>
            </a:r>
          </a:p>
          <a:p>
            <a:r>
              <a:rPr lang="en-US" dirty="0"/>
              <a:t>Question: What harvest code did you use? Was this an ocean harvested fish?</a:t>
            </a:r>
          </a:p>
          <a:p>
            <a:r>
              <a:rPr lang="en-US" dirty="0"/>
              <a:t>Non-jetties at river mouth unlikely access during fishing season</a:t>
            </a:r>
          </a:p>
          <a:p>
            <a:r>
              <a:rPr lang="en-US" dirty="0"/>
              <a:t>Can corrected in ELS through nomenclature change</a:t>
            </a:r>
          </a:p>
          <a:p>
            <a:r>
              <a:rPr lang="en-US" dirty="0"/>
              <a:t>Salmon River ELS represents 90% of true value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E8404-80EF-40E2-AA48-DE00482CF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633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Mann-Whitney U test determined that the estimates produced by the two methods were not significantly different.</a:t>
            </a:r>
          </a:p>
          <a:p>
            <a:r>
              <a:rPr lang="en-US" dirty="0"/>
              <a:t>We also estimated about a 33% reduction in the creel budgets could be realized through the transition from traditional creels to an e creel design. This is primarily due to the elimination of effort counts and subsequent reduced personnel and transportation cost. The reduction in travel requirements naturally alleviates some safety concerns. Note the e tag/paper tag ratios are very similar with a coefficient of variation of 7.1%, and similar to the coast wide ratio (in red) provided by ELS administrators. This supports the potential for confidently estimating coast wide harvest without the need for in the field interviews. However revised analytics would need to be developed and there would be no means to determine age structure.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3CEB2-8CB6-458A-A3C8-CE5579A54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862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eCreel</a:t>
            </a:r>
            <a:r>
              <a:rPr lang="en-US" dirty="0"/>
              <a:t>: 1 BSA 90 days, 1 vehicle (4 months)</a:t>
            </a:r>
          </a:p>
          <a:p>
            <a:r>
              <a:rPr lang="en-US" dirty="0"/>
              <a:t>Trad Creel: 3 BSA 2 BSA 90 days, 1 BSA 80 days; 3 vehicles</a:t>
            </a:r>
          </a:p>
          <a:p>
            <a:endParaRPr lang="en-US" dirty="0"/>
          </a:p>
          <a:p>
            <a:r>
              <a:rPr lang="en-US" dirty="0"/>
              <a:t>Post hoc assessment of spending associated $24,842 in cost saving estimated per basin in 2019. Contributed to not taking </a:t>
            </a:r>
            <a:r>
              <a:rPr lang="en-US"/>
              <a:t>effort counts.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E8404-80EF-40E2-AA48-DE00482CF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131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13</a:t>
            </a:fld>
            <a:endParaRPr lang="en-US"/>
          </a:p>
        </p:txBody>
      </p:sp>
    </p:spTree>
    <p:extLst>
      <p:ext uri="{BB962C8B-B14F-4D97-AF65-F5344CB8AC3E}">
        <p14:creationId xmlns:p14="http://schemas.microsoft.com/office/powerpoint/2010/main" val="489855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should not be an obstacle. </a:t>
            </a:r>
          </a:p>
          <a:p>
            <a:r>
              <a:rPr lang="en-US" dirty="0"/>
              <a:t>Oregon State Fish Commission. Historic estimates of Oregon’s Chinook harvest were derived through a voluntary “Harvest Card” system reliant on paper tagging,</a:t>
            </a:r>
          </a:p>
          <a:p>
            <a:r>
              <a:rPr lang="en-US" dirty="0"/>
              <a:t>where anglers were asked to submit their salmon harvest information back to the agency at the end of the season. Theoretically, this would result in a total estimate of harvest given all anglers that purchased harvest cards returned them properly filled out at seasons end.  However, Oregon’s system was, and still is a voluntary one, where compliance rates were insufficient to derive confident, estimates of harvest. Current ODFW estimates from harvest card returns do not provide acceptable estimates of harvest for treaty management purposes and are considered inferior to traditional creels (Williams 2004). Although cost effective, the system was wrought with bias, did not meet  PSC guidelines for precision, accuracy and timeliness, thus rendering it unfit for PST management purposes.</a:t>
            </a:r>
          </a:p>
          <a:p>
            <a:endParaRPr lang="en-US" dirty="0"/>
          </a:p>
          <a:p>
            <a:r>
              <a:rPr lang="en-US" dirty="0"/>
              <a:t>ODFW implemented the ELS in 2019. The objectives were to effectively administer licenses and harvest tags, reduce operating cost through increased efficiencies and enhance regulatory enforcement. The option to select electronic license &amp; tags or the paper combination remains, however selection of the e-license effectively creates compulsory tag returns which is necessary to meet key assumptions inherent the e-creel estimation process. Electronic Licensing System-not intended for harvest estimation. Creates compulsory returns of e-harvest validation.</a:t>
            </a:r>
          </a:p>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14</a:t>
            </a:fld>
            <a:endParaRPr lang="en-US"/>
          </a:p>
        </p:txBody>
      </p:sp>
    </p:spTree>
    <p:extLst>
      <p:ext uri="{BB962C8B-B14F-4D97-AF65-F5344CB8AC3E}">
        <p14:creationId xmlns:p14="http://schemas.microsoft.com/office/powerpoint/2010/main" val="179825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15</a:t>
            </a:fld>
            <a:endParaRPr lang="en-US"/>
          </a:p>
        </p:txBody>
      </p:sp>
    </p:spTree>
    <p:extLst>
      <p:ext uri="{BB962C8B-B14F-4D97-AF65-F5344CB8AC3E}">
        <p14:creationId xmlns:p14="http://schemas.microsoft.com/office/powerpoint/2010/main" val="38218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a:t>
            </a:r>
          </a:p>
          <a:p>
            <a:r>
              <a:rPr lang="en-US" dirty="0"/>
              <a:t>The Fish Division ELS Data Development Plan provides a framework to ensure information provided by the agency derived from ELS data meets statistical standards. The plan itself is broken into a four-stage process that prioritizes focus areas for research and data collection. Stages transition from focusing on data quality/control to harvest estimation, followed by finding alternative applications for ELS data and expanding it’s capabilities through additional features. Although displayed as a linear process, all four stages are interconnected and should occur in tandem. All four stages are detailed within this document.  </a:t>
            </a:r>
          </a:p>
          <a:p>
            <a:endParaRPr lang="en-US" dirty="0"/>
          </a:p>
          <a:p>
            <a:r>
              <a:rPr lang="en-US" dirty="0"/>
              <a:t>COORDINATION AND DATA AVAILABILITY</a:t>
            </a:r>
          </a:p>
          <a:p>
            <a:r>
              <a:rPr lang="en-US" dirty="0"/>
              <a:t>It is ODFW’s intent to take a coordinated and thoughtful approach to the incorporation of ELS data into our monitoring plans and management decisions. By doing this we hope to: 1) reduce costs, 2) leverage additional value from individual efforts, 3) ensure complimentary (not duplicate) efforts, and 4) avoid inappropriate inference where it affects management actions.</a:t>
            </a:r>
          </a:p>
          <a:p>
            <a:r>
              <a:rPr lang="en-US" dirty="0"/>
              <a:t>To make sure the agency bases decisions using statistically defensible methods, ODFW staff should:</a:t>
            </a:r>
          </a:p>
          <a:p>
            <a:r>
              <a:rPr lang="en-US" dirty="0"/>
              <a:t>1). Streamline ELS data requests to a single staff member to ensure the data is being used appropriately and to prevent duplicate efforts at addressing the research needs prioritized within the developmental framework.</a:t>
            </a:r>
          </a:p>
          <a:p>
            <a:r>
              <a:rPr lang="en-US" dirty="0"/>
              <a:t>2). Coordinate questions on creel surveys to obtain useful supplemental data sets</a:t>
            </a:r>
          </a:p>
          <a:p>
            <a:r>
              <a:rPr lang="en-US" dirty="0"/>
              <a:t>3). Submit any data quality concerns to the ELS coordinator</a:t>
            </a:r>
          </a:p>
          <a:p>
            <a:r>
              <a:rPr lang="en-US" dirty="0"/>
              <a:t>4). Submit any additional ideas regarding potential applications for ELS data to the ELS coordinator </a:t>
            </a:r>
          </a:p>
          <a:p>
            <a:r>
              <a:rPr lang="en-US" dirty="0"/>
              <a:t>5). Document and share supplemental data regarding angler harvest to the ELS coordinator. </a:t>
            </a:r>
          </a:p>
          <a:p>
            <a:r>
              <a:rPr lang="en-US" dirty="0"/>
              <a:t>6). Provide the ELS coordinator with any additional management questions that may relate to ELS data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E8404-80EF-40E2-AA48-DE00482CF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909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Problems with sales ratio method which is not applicable to e-Creel</a:t>
            </a:r>
          </a:p>
          <a:p>
            <a:r>
              <a:rPr lang="en-US" dirty="0"/>
              <a:t>e-Creel address release estimates</a:t>
            </a:r>
          </a:p>
          <a:p>
            <a:r>
              <a:rPr lang="en-US" dirty="0"/>
              <a:t>Validation tool</a:t>
            </a:r>
          </a:p>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17</a:t>
            </a:fld>
            <a:endParaRPr lang="en-US"/>
          </a:p>
        </p:txBody>
      </p:sp>
    </p:spTree>
    <p:extLst>
      <p:ext uri="{BB962C8B-B14F-4D97-AF65-F5344CB8AC3E}">
        <p14:creationId xmlns:p14="http://schemas.microsoft.com/office/powerpoint/2010/main" val="777398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 Includes both CR variance term and expansion variance.</a:t>
            </a:r>
          </a:p>
          <a:p>
            <a:r>
              <a:rPr lang="en-US" dirty="0" err="1"/>
              <a:t>stdev</a:t>
            </a:r>
            <a:r>
              <a:rPr lang="en-US" dirty="0"/>
              <a:t>/Est</a:t>
            </a:r>
          </a:p>
          <a:p>
            <a:r>
              <a:rPr lang="en-US" dirty="0" err="1"/>
              <a:t>stdev</a:t>
            </a:r>
            <a:r>
              <a:rPr lang="en-US" dirty="0"/>
              <a:t>=Sqrt[(Index^2)*(var avg ratio)]</a:t>
            </a:r>
          </a:p>
          <a:p>
            <a:endParaRPr lang="en-US" dirty="0"/>
          </a:p>
          <a:p>
            <a:r>
              <a:rPr lang="en-US" dirty="0"/>
              <a:t>Simple expansion method applied to basins where interviews are not feasible</a:t>
            </a:r>
          </a:p>
          <a:p>
            <a:r>
              <a:rPr lang="en-US" dirty="0"/>
              <a:t>Applies to all species requiring harvest validation</a:t>
            </a:r>
          </a:p>
          <a:p>
            <a:r>
              <a:rPr lang="en-US" dirty="0"/>
              <a:t>Applies to all water bodies with managed fisheries </a:t>
            </a:r>
          </a:p>
          <a:p>
            <a:r>
              <a:rPr lang="en-US" dirty="0"/>
              <a:t>Instantaneous, precise and cost-effective forecast of harvest </a:t>
            </a:r>
          </a:p>
          <a:p>
            <a:r>
              <a:rPr lang="en-US" dirty="0"/>
              <a:t>Demonstrates utility of ratio methodology</a:t>
            </a:r>
          </a:p>
          <a:p>
            <a:r>
              <a:rPr lang="en-US" dirty="0"/>
              <a:t>Has not been peer reviewed</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E8404-80EF-40E2-AA48-DE00482CF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99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a:t>
            </a:r>
          </a:p>
          <a:p>
            <a:r>
              <a:rPr lang="en-US" dirty="0" err="1"/>
              <a:t>stdev</a:t>
            </a:r>
            <a:r>
              <a:rPr lang="en-US" dirty="0"/>
              <a:t>/Est</a:t>
            </a:r>
          </a:p>
          <a:p>
            <a:r>
              <a:rPr lang="en-US" dirty="0" err="1"/>
              <a:t>stdev</a:t>
            </a:r>
            <a:r>
              <a:rPr lang="en-US" dirty="0"/>
              <a:t>=Sqrt[(Index^2)*(var avg exp)]</a:t>
            </a:r>
          </a:p>
          <a:p>
            <a:endParaRPr lang="en-US" dirty="0"/>
          </a:p>
          <a:p>
            <a:r>
              <a:rPr lang="en-US" dirty="0"/>
              <a:t>Perhaps use sales ratio or </a:t>
            </a:r>
            <a:r>
              <a:rPr lang="en-US" dirty="0" err="1"/>
              <a:t>ChF</a:t>
            </a:r>
            <a:r>
              <a:rPr lang="en-US" dirty="0"/>
              <a:t> e-Creel</a:t>
            </a:r>
          </a:p>
          <a:p>
            <a:r>
              <a:rPr lang="en-US" dirty="0"/>
              <a:t>Simple expansion method applied to basins where interviews are not feasible</a:t>
            </a:r>
          </a:p>
          <a:p>
            <a:r>
              <a:rPr lang="en-US" dirty="0"/>
              <a:t>Applies to all species requiring harvest validation</a:t>
            </a:r>
          </a:p>
          <a:p>
            <a:r>
              <a:rPr lang="en-US" dirty="0"/>
              <a:t>Applies to all water bodies with managed fisheries </a:t>
            </a:r>
          </a:p>
          <a:p>
            <a:r>
              <a:rPr lang="en-US" dirty="0"/>
              <a:t>Instantaneous, precise and cost-effective forecast of harvest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19</a:t>
            </a:fld>
            <a:endParaRPr lang="en-US"/>
          </a:p>
        </p:txBody>
      </p:sp>
    </p:spTree>
    <p:extLst>
      <p:ext uri="{BB962C8B-B14F-4D97-AF65-F5344CB8AC3E}">
        <p14:creationId xmlns:p14="http://schemas.microsoft.com/office/powerpoint/2010/main" val="654249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2</a:t>
            </a:fld>
            <a:endParaRPr lang="en-US"/>
          </a:p>
        </p:txBody>
      </p:sp>
    </p:spTree>
    <p:extLst>
      <p:ext uri="{BB962C8B-B14F-4D97-AF65-F5344CB8AC3E}">
        <p14:creationId xmlns:p14="http://schemas.microsoft.com/office/powerpoint/2010/main" val="16135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20</a:t>
            </a:fld>
            <a:endParaRPr lang="en-US"/>
          </a:p>
        </p:txBody>
      </p:sp>
    </p:spTree>
    <p:extLst>
      <p:ext uri="{BB962C8B-B14F-4D97-AF65-F5344CB8AC3E}">
        <p14:creationId xmlns:p14="http://schemas.microsoft.com/office/powerpoint/2010/main" val="622101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en-US" sz="1400" b="1" dirty="0">
                <a:effectLst/>
                <a:latin typeface="Calibri" panose="020F0502020204030204" pitchFamily="34" charset="0"/>
                <a:ea typeface="Calibri" panose="020F0502020204030204" pitchFamily="34" charset="0"/>
              </a:rPr>
              <a:t>Information needed from managers and district staff:</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u="sng" dirty="0">
                <a:effectLst/>
                <a:latin typeface="Calibri" panose="020F0502020204030204" pitchFamily="34" charset="0"/>
                <a:ea typeface="Calibri" panose="020F0502020204030204" pitchFamily="34" charset="0"/>
              </a:rPr>
              <a:t>ELS-independent estimates of salmonid harvest.</a:t>
            </a:r>
            <a:r>
              <a:rPr lang="en-US" sz="1200" dirty="0">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914400" marR="0">
              <a:spcBef>
                <a:spcPts val="0"/>
              </a:spcBef>
              <a:spcAft>
                <a:spcPts val="0"/>
              </a:spcAft>
            </a:pPr>
            <a:r>
              <a:rPr lang="en-US" sz="1100" dirty="0">
                <a:effectLst/>
                <a:latin typeface="Calibri" panose="020F0502020204030204" pitchFamily="34" charset="0"/>
                <a:ea typeface="Calibri" panose="020F0502020204030204" pitchFamily="34" charset="0"/>
              </a:rPr>
              <a:t>ELS-independent estimates will allow us to do quality/control on the current expansion methodology and explore alternative stratifications of the data. To streamline our efforts please follow the directions below:</a:t>
            </a: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 If you have implemented a </a:t>
            </a:r>
            <a:r>
              <a:rPr lang="en-US" sz="1100" b="1" dirty="0">
                <a:effectLst/>
                <a:latin typeface="Calibri" panose="020F0502020204030204" pitchFamily="34" charset="0"/>
                <a:ea typeface="Calibri" panose="020F0502020204030204" pitchFamily="34" charset="0"/>
              </a:rPr>
              <a:t>traditional creel</a:t>
            </a:r>
            <a:r>
              <a:rPr lang="en-US" sz="1100" dirty="0">
                <a:effectLst/>
                <a:latin typeface="Calibri" panose="020F0502020204030204" pitchFamily="34" charset="0"/>
                <a:ea typeface="Calibri" panose="020F0502020204030204" pitchFamily="34" charset="0"/>
              </a:rPr>
              <a:t> survey since 2019, report your salmonid harvest  estimates on the spreadsheet </a:t>
            </a:r>
            <a:r>
              <a:rPr lang="en-US" sz="1100" i="1" dirty="0">
                <a:solidFill>
                  <a:srgbClr val="FF0000"/>
                </a:solidFill>
                <a:effectLst/>
                <a:latin typeface="Calibri" panose="020F0502020204030204" pitchFamily="34" charset="0"/>
                <a:ea typeface="Calibri" panose="020F0502020204030204" pitchFamily="34" charset="0"/>
              </a:rPr>
              <a:t>TraditionalCreelHarvestEstimates.xlsx</a:t>
            </a:r>
            <a:r>
              <a:rPr lang="en-US" sz="1100" dirty="0">
                <a:solidFill>
                  <a:srgbClr val="FF0000"/>
                </a:solidFill>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located in the creel folder labeled “Harvest Estimates - Traditional Creel”.  If available, deposit a draft of any creel reports associated with the estimate as reference material in the same folder and/or any raw creel data files. Creel estimates are most helpful at the scale of waterbody codes, so there is no need to provide detailed harvest estimates from particular access sites. If you have weekly or bi-weekly estimates they can be scaled up to facilitate faster data entry to monthly or seasonal totals. If you have separate estimates for boat and bank anglers, they can be combined to a single total harvest. </a:t>
            </a: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rPr>
              <a:t>Note that the proportion of anglers using ELS, if available from your creel, will be most helpful if entered into the spreadsheet </a:t>
            </a:r>
            <a:r>
              <a:rPr lang="en-US" sz="1100" i="1" dirty="0">
                <a:solidFill>
                  <a:srgbClr val="FF0000"/>
                </a:solidFill>
                <a:effectLst/>
                <a:latin typeface="Calibri" panose="020F0502020204030204" pitchFamily="34" charset="0"/>
                <a:ea typeface="Calibri" panose="020F0502020204030204" pitchFamily="34" charset="0"/>
              </a:rPr>
              <a:t>ObservedAnglerSummaryStatistics.xlsx</a:t>
            </a:r>
            <a:r>
              <a:rPr lang="en-US" sz="1100" i="1"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which is a stand alone spreadsheet in the main “ELS Project Information” folder.</a:t>
            </a: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If you have an </a:t>
            </a:r>
            <a:r>
              <a:rPr lang="en-US" sz="1100" b="1" dirty="0">
                <a:effectLst/>
                <a:latin typeface="Calibri" panose="020F0502020204030204" pitchFamily="34" charset="0"/>
                <a:ea typeface="Calibri" panose="020F0502020204030204" pitchFamily="34" charset="0"/>
              </a:rPr>
              <a:t>e-Creel </a:t>
            </a:r>
            <a:r>
              <a:rPr lang="en-US" sz="1100" dirty="0">
                <a:effectLst/>
                <a:latin typeface="Calibri" panose="020F0502020204030204" pitchFamily="34" charset="0"/>
                <a:ea typeface="Calibri" panose="020F0502020204030204" pitchFamily="34" charset="0"/>
              </a:rPr>
              <a:t>estimate of harvest, please provide this estimate and some associated information in the spreadsheet labeled </a:t>
            </a:r>
            <a:r>
              <a:rPr lang="en-US" sz="1100" i="1" dirty="0">
                <a:solidFill>
                  <a:srgbClr val="FF0000"/>
                </a:solidFill>
                <a:effectLst/>
                <a:latin typeface="Calibri" panose="020F0502020204030204" pitchFamily="34" charset="0"/>
                <a:ea typeface="Calibri" panose="020F0502020204030204" pitchFamily="34" charset="0"/>
              </a:rPr>
              <a:t>eCreelDerivedHarvestEstimates.xlsx</a:t>
            </a:r>
            <a:r>
              <a:rPr lang="en-US" sz="1100" dirty="0">
                <a:solidFill>
                  <a:srgbClr val="FF0000"/>
                </a:solidFill>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which is located in the folder “e-Creel Resources.”</a:t>
            </a: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If you have a </a:t>
            </a:r>
            <a:r>
              <a:rPr lang="en-US" sz="1100" b="1" dirty="0">
                <a:effectLst/>
                <a:latin typeface="Calibri" panose="020F0502020204030204" pitchFamily="34" charset="0"/>
                <a:ea typeface="Calibri" panose="020F0502020204030204" pitchFamily="34" charset="0"/>
              </a:rPr>
              <a:t>non-creel independent estimate of harvest</a:t>
            </a:r>
            <a:r>
              <a:rPr lang="en-US" sz="1100" dirty="0">
                <a:effectLst/>
                <a:latin typeface="Calibri" panose="020F0502020204030204" pitchFamily="34" charset="0"/>
                <a:ea typeface="Calibri" panose="020F0502020204030204" pitchFamily="34" charset="0"/>
              </a:rPr>
              <a:t>, please provide this estimate in the spreadsheet labeled “</a:t>
            </a:r>
            <a:r>
              <a:rPr lang="en-US" sz="1100" i="1" dirty="0">
                <a:solidFill>
                  <a:srgbClr val="FF0000"/>
                </a:solidFill>
                <a:effectLst/>
                <a:latin typeface="Calibri" panose="020F0502020204030204" pitchFamily="34" charset="0"/>
                <a:ea typeface="Calibri" panose="020F0502020204030204" pitchFamily="34" charset="0"/>
              </a:rPr>
              <a:t>NonCreelHarvestEstimate.xlsx</a:t>
            </a:r>
            <a:r>
              <a:rPr lang="en-US" sz="1100" dirty="0">
                <a:effectLst/>
                <a:latin typeface="Calibri" panose="020F0502020204030204" pitchFamily="34" charset="0"/>
                <a:ea typeface="Calibri" panose="020F0502020204030204" pitchFamily="34" charset="0"/>
              </a:rPr>
              <a:t>” which is a stand-alone spreadsheet in the main “ELS Project Information” folder.</a:t>
            </a:r>
          </a:p>
          <a:p>
            <a:pPr marL="914400" marR="0">
              <a:spcBef>
                <a:spcPts val="0"/>
              </a:spcBef>
              <a:spcAft>
                <a:spcPts val="0"/>
              </a:spcAft>
            </a:pPr>
            <a:r>
              <a:rPr lang="en-US" sz="1100" dirty="0">
                <a:effectLst/>
                <a:latin typeface="Calibri" panose="020F0502020204030204" pitchFamily="34" charset="0"/>
                <a:ea typeface="Calibri" panose="020F0502020204030204" pitchFamily="34" charset="0"/>
              </a:rPr>
              <a:t>As you input date into any of these spreadsheets, please feel free to suggest additional columns that may be missing. For help finding or filling out these forms, please email the ELS Fish Division coordinator. </a:t>
            </a:r>
          </a:p>
          <a:p>
            <a:pPr marL="342900" marR="0" lvl="0" indent="-342900">
              <a:spcBef>
                <a:spcPts val="0"/>
              </a:spcBef>
              <a:spcAft>
                <a:spcPts val="0"/>
              </a:spcAft>
              <a:buFont typeface="Symbol" panose="05050102010706020507" pitchFamily="18" charset="2"/>
              <a:buChar char=""/>
            </a:pPr>
            <a:r>
              <a:rPr lang="en-US" sz="1200" u="sng" dirty="0">
                <a:effectLst/>
                <a:latin typeface="Calibri" panose="020F0502020204030204" pitchFamily="34" charset="0"/>
                <a:ea typeface="Calibri" panose="020F0502020204030204" pitchFamily="34" charset="0"/>
              </a:rPr>
              <a:t>Geographic-specific estimates of the proportion of people using ELS and other data-quality metrics.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Report any </a:t>
            </a:r>
            <a:r>
              <a:rPr lang="en-US" sz="1100" b="1" dirty="0">
                <a:effectLst/>
                <a:latin typeface="Calibri" panose="020F0502020204030204" pitchFamily="34" charset="0"/>
                <a:ea typeface="Calibri" panose="020F0502020204030204" pitchFamily="34" charset="0"/>
              </a:rPr>
              <a:t>informal spot checks</a:t>
            </a:r>
            <a:r>
              <a:rPr lang="en-US" sz="1100" dirty="0">
                <a:effectLst/>
                <a:latin typeface="Calibri" panose="020F0502020204030204" pitchFamily="34" charset="0"/>
                <a:ea typeface="Calibri" panose="020F0502020204030204" pitchFamily="34" charset="0"/>
              </a:rPr>
              <a:t> of the total number of people who are using the ELS application in the spreadsheet labeled </a:t>
            </a:r>
            <a:r>
              <a:rPr lang="en-US" sz="1100" i="1" dirty="0">
                <a:solidFill>
                  <a:srgbClr val="FF0000"/>
                </a:solidFill>
                <a:effectLst/>
                <a:latin typeface="Calibri" panose="020F0502020204030204" pitchFamily="34" charset="0"/>
                <a:ea typeface="Calibri" panose="020F0502020204030204" pitchFamily="34" charset="0"/>
              </a:rPr>
              <a:t>ObservedAnglerSummaryStatistics.xlsx</a:t>
            </a:r>
            <a:r>
              <a:rPr lang="en-US" sz="1100" dirty="0">
                <a:solidFill>
                  <a:srgbClr val="FF0000"/>
                </a:solidFill>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Report </a:t>
            </a:r>
            <a:r>
              <a:rPr lang="en-US" sz="1100" b="1" dirty="0">
                <a:effectLst/>
                <a:latin typeface="Calibri" panose="020F0502020204030204" pitchFamily="34" charset="0"/>
                <a:ea typeface="Calibri" panose="020F0502020204030204" pitchFamily="34" charset="0"/>
              </a:rPr>
              <a:t>data quality concerns</a:t>
            </a:r>
            <a:r>
              <a:rPr lang="en-US" sz="1100" dirty="0">
                <a:effectLst/>
                <a:latin typeface="Calibri" panose="020F0502020204030204" pitchFamily="34" charset="0"/>
                <a:ea typeface="Calibri" panose="020F0502020204030204" pitchFamily="34" charset="0"/>
              </a:rPr>
              <a:t>, such as suspected misreporting of harvest codes by emailing the ELS data coordinator or directly contributing to the </a:t>
            </a:r>
            <a:r>
              <a:rPr lang="en-US" sz="1100" i="1" dirty="0">
                <a:solidFill>
                  <a:srgbClr val="FF0000"/>
                </a:solidFill>
                <a:effectLst/>
                <a:latin typeface="Calibri" panose="020F0502020204030204" pitchFamily="34" charset="0"/>
                <a:ea typeface="Calibri" panose="020F0502020204030204" pitchFamily="34" charset="0"/>
              </a:rPr>
              <a:t>Known Sources of Bias and Uncertainty.docx</a:t>
            </a:r>
            <a:r>
              <a:rPr lang="en-US" sz="1100" dirty="0">
                <a:solidFill>
                  <a:srgbClr val="FF0000"/>
                </a:solidFill>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worksheet in the ELS project information folder (e.g., misreporting of freshwater catch as marine harvest). These reports will be used to quantify bias and uncertainty.</a:t>
            </a:r>
          </a:p>
          <a:p>
            <a:pPr marL="742950" marR="0" lvl="1" indent="-285750">
              <a:spcBef>
                <a:spcPts val="0"/>
              </a:spcBef>
              <a:spcAft>
                <a:spcPts val="0"/>
              </a:spcAft>
              <a:buFont typeface="Courier New" panose="02070309020205020404" pitchFamily="49" charset="0"/>
              <a:buChar char="o"/>
            </a:pPr>
            <a:r>
              <a:rPr lang="en-US" sz="1100" b="1" dirty="0">
                <a:effectLst/>
                <a:latin typeface="Calibri" panose="020F0502020204030204" pitchFamily="34" charset="0"/>
                <a:ea typeface="Calibri" panose="020F0502020204030204" pitchFamily="34" charset="0"/>
              </a:rPr>
              <a:t>Report fish in the data in areas where they shouldn’t exist</a:t>
            </a:r>
            <a:r>
              <a:rPr lang="en-US" sz="1100" dirty="0">
                <a:effectLst/>
                <a:latin typeface="Calibri" panose="020F0502020204030204" pitchFamily="34" charset="0"/>
                <a:ea typeface="Calibri" panose="020F0502020204030204" pitchFamily="34" charset="0"/>
              </a:rPr>
              <a:t> (either because the fishery is closed or because they are reported in a system where there is no run). Make sure you also </a:t>
            </a:r>
            <a:r>
              <a:rPr lang="en-US" sz="1100" i="1" dirty="0">
                <a:effectLst/>
                <a:latin typeface="Calibri" panose="020F0502020204030204" pitchFamily="34" charset="0"/>
                <a:ea typeface="Calibri" panose="020F0502020204030204" pitchFamily="34" charset="0"/>
              </a:rPr>
              <a:t>include the full fishing regulation and/or expected species </a:t>
            </a:r>
            <a:r>
              <a:rPr lang="en-US" sz="1100" dirty="0">
                <a:effectLst/>
                <a:latin typeface="Calibri" panose="020F0502020204030204" pitchFamily="34" charset="0"/>
                <a:ea typeface="Calibri" panose="020F0502020204030204" pitchFamily="34" charset="0"/>
              </a:rPr>
              <a:t>so we know why the fish being reported are unexpected (e.g., fall chinook caught in month W at location X when the fishing regulations only allow catch across months Y and Z). Note that rule compliance, misidentification of species, and technology errors are confounding factors when trying to draw conclusions from these unexpected reports. </a:t>
            </a:r>
          </a:p>
          <a:p>
            <a:pPr marL="342900" marR="0" lvl="0" indent="-342900">
              <a:spcBef>
                <a:spcPts val="0"/>
              </a:spcBef>
              <a:spcAft>
                <a:spcPts val="0"/>
              </a:spcAft>
              <a:buFont typeface="Symbol" panose="05050102010706020507" pitchFamily="18" charset="2"/>
              <a:buChar char=""/>
            </a:pPr>
            <a:r>
              <a:rPr lang="en-US" sz="1200" u="sng" dirty="0">
                <a:effectLst/>
                <a:latin typeface="Calibri" panose="020F0502020204030204" pitchFamily="34" charset="0"/>
                <a:ea typeface="Calibri" panose="020F0502020204030204" pitchFamily="34" charset="0"/>
              </a:rPr>
              <a:t>District analyses using ELS data</a:t>
            </a:r>
            <a:r>
              <a:rPr lang="en-US" sz="1100" u="sng"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  (i.e., bag limit analysis, compliance checks with fish reported in closed areas, etc.) </a:t>
            </a: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Anytime you go one step beyond reviewing the data as it was sent to you, place a copy of your results or analysis in the ELS Project Information Folder </a:t>
            </a: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rPr>
              <a:t>This doesn’t need to be a finalized report – for example, if you were checking rules compliance rates you could just send a table with total anglers you viewed, total non-compliant, a date range and location code.</a:t>
            </a: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rPr>
              <a:t>This request includes districts that have independent estimates of harvest from self-generated proportions of anglers using ELS, </a:t>
            </a:r>
            <a:r>
              <a:rPr lang="en-US" sz="1100" dirty="0" err="1">
                <a:effectLst/>
                <a:latin typeface="Calibri" panose="020F0502020204030204" pitchFamily="34" charset="0"/>
                <a:ea typeface="Calibri" panose="020F0502020204030204" pitchFamily="34" charset="0"/>
              </a:rPr>
              <a:t>ecreel</a:t>
            </a:r>
            <a:r>
              <a:rPr lang="en-US" sz="1100" dirty="0">
                <a:effectLst/>
                <a:latin typeface="Calibri" panose="020F0502020204030204" pitchFamily="34" charset="0"/>
                <a:ea typeface="Calibri" panose="020F0502020204030204" pitchFamily="34" charset="0"/>
              </a:rPr>
              <a:t> estimates, etc.. In general, estimates generated from self-calculated proportions of ELS anglers should only be used internally until a better policy on official ODFW ELS harvest estimates is developed.</a:t>
            </a: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ELS-related presentations should also be provided in the “presentations” folder.</a:t>
            </a:r>
          </a:p>
          <a:p>
            <a:pPr marL="342900" marR="0" lvl="0" indent="-342900">
              <a:spcBef>
                <a:spcPts val="0"/>
              </a:spcBef>
              <a:spcAft>
                <a:spcPts val="0"/>
              </a:spcAft>
              <a:buFont typeface="Symbol" panose="05050102010706020507" pitchFamily="18" charset="2"/>
              <a:buChar char=""/>
            </a:pPr>
            <a:r>
              <a:rPr lang="en-US" sz="1200" u="sng" dirty="0">
                <a:effectLst/>
                <a:latin typeface="Calibri" panose="020F0502020204030204" pitchFamily="34" charset="0"/>
                <a:ea typeface="Calibri" panose="020F0502020204030204" pitchFamily="34" charset="0"/>
              </a:rPr>
              <a:t>Additional management applications/questions/needs/concerns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rPr>
              <a:t>If you have specific </a:t>
            </a:r>
            <a:r>
              <a:rPr lang="en-US" sz="1100" b="1" dirty="0">
                <a:effectLst/>
                <a:latin typeface="Calibri" panose="020F0502020204030204" pitchFamily="34" charset="0"/>
                <a:ea typeface="Calibri" panose="020F0502020204030204" pitchFamily="34" charset="0"/>
              </a:rPr>
              <a:t>management questions</a:t>
            </a:r>
            <a:r>
              <a:rPr lang="en-US" sz="1100" dirty="0">
                <a:effectLst/>
                <a:latin typeface="Calibri" panose="020F0502020204030204" pitchFamily="34" charset="0"/>
                <a:ea typeface="Calibri" panose="020F0502020204030204" pitchFamily="34" charset="0"/>
              </a:rPr>
              <a:t> </a:t>
            </a:r>
            <a:r>
              <a:rPr lang="en-US" sz="1100" u="sng" dirty="0">
                <a:effectLst/>
                <a:latin typeface="Calibri" panose="020F0502020204030204" pitchFamily="34" charset="0"/>
                <a:ea typeface="Calibri" panose="020F0502020204030204" pitchFamily="34" charset="0"/>
              </a:rPr>
              <a:t>outside of harvest estimation</a:t>
            </a:r>
            <a:r>
              <a:rPr lang="en-US" sz="1100" dirty="0">
                <a:effectLst/>
                <a:latin typeface="Calibri" panose="020F0502020204030204" pitchFamily="34" charset="0"/>
                <a:ea typeface="Calibri" panose="020F0502020204030204" pitchFamily="34" charset="0"/>
              </a:rPr>
              <a:t> that you think the ELS data can address, please email the ELS coordinator or contribute directly  to the document: </a:t>
            </a:r>
            <a:r>
              <a:rPr lang="en-US" sz="1100" i="1" dirty="0">
                <a:solidFill>
                  <a:srgbClr val="FF0000"/>
                </a:solidFill>
                <a:effectLst/>
                <a:latin typeface="Calibri" panose="020F0502020204030204" pitchFamily="34" charset="0"/>
                <a:ea typeface="Calibri" panose="020F0502020204030204" pitchFamily="34" charset="0"/>
              </a:rPr>
              <a:t>Non-harvest applications for ELS data.docx, </a:t>
            </a:r>
            <a:r>
              <a:rPr lang="en-US" sz="1100" dirty="0">
                <a:solidFill>
                  <a:srgbClr val="000000"/>
                </a:solidFill>
                <a:effectLst/>
                <a:latin typeface="Calibri" panose="020F0502020204030204" pitchFamily="34" charset="0"/>
                <a:ea typeface="Calibri" panose="020F0502020204030204" pitchFamily="34" charset="0"/>
              </a:rPr>
              <a:t>which i</a:t>
            </a:r>
            <a:r>
              <a:rPr lang="en-US" sz="1100" dirty="0">
                <a:effectLst/>
                <a:latin typeface="Calibri" panose="020F0502020204030204" pitchFamily="34" charset="0"/>
                <a:ea typeface="Calibri" panose="020F0502020204030204" pitchFamily="34" charset="0"/>
              </a:rPr>
              <a:t>s located in the folder “Non harvest applications.”  This will keep your need on the radar and provide a source for developing potential projects that can be pursued either internally through small-scale grants, or with help from our partners at academic institutions (i.e., graduate students).  </a:t>
            </a:r>
          </a:p>
          <a:p>
            <a:pPr marL="45720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457200" marR="0">
              <a:spcBef>
                <a:spcPts val="0"/>
              </a:spcBef>
              <a:spcAft>
                <a:spcPts val="0"/>
              </a:spcAft>
            </a:pPr>
            <a:r>
              <a:rPr lang="en-US" sz="1400" b="1" dirty="0">
                <a:effectLst/>
                <a:latin typeface="Calibri" panose="020F0502020204030204" pitchFamily="34" charset="0"/>
                <a:ea typeface="Calibri" panose="020F0502020204030204" pitchFamily="34" charset="0"/>
              </a:rPr>
              <a:t>Creel-specific questions to help inform ELS data development</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rPr>
              <a:t>Ask each party how many anglers using the ELS smartphone application and how many are using a paper tag. Note that some people may be tagging in the ELS application in parallel to recording harvest on a paper harvest tag, in which case their legal requirement would still be the paper harvest tag.</a:t>
            </a: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rPr>
              <a:t>Ask about which angling product(s) the angler is using (e.g., one day license, 3-day, annual angling, combo license, pioneer license, etc. – a full list of products is available here: </a:t>
            </a:r>
            <a:r>
              <a:rPr lang="en-US" sz="1100" u="sng" dirty="0">
                <a:solidFill>
                  <a:srgbClr val="0563C1"/>
                </a:solidFill>
                <a:effectLst/>
                <a:latin typeface="Calibri" panose="020F0502020204030204" pitchFamily="34" charset="0"/>
                <a:ea typeface="Calibri" panose="020F0502020204030204" pitchFamily="34" charset="0"/>
                <a:hlinkClick r:id="rId3"/>
              </a:rPr>
              <a:t>https://myodfw.com/fishing/licensing-info</a:t>
            </a:r>
            <a:r>
              <a:rPr lang="en-US" sz="1100" dirty="0">
                <a:effectLst/>
                <a:latin typeface="Calibri" panose="020F0502020204030204" pitchFamily="34" charset="0"/>
                <a:ea typeface="Calibri" panose="020F0502020204030204" pitchFamily="34" charset="0"/>
              </a:rPr>
              <a:t>)</a:t>
            </a: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rPr>
              <a:t>Ask what location code the angler is using to tag fish and record whether they were accurate (i.e., get misreporting rate)</a:t>
            </a: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rPr>
              <a:t>Opportunistically, if you have time to interview anglers for a day here or there, you can always report the total number of anglers and proportion of anglers using ELS (preferably by license type) on to the “angler summary statistics” spreadsheet in the shared folder.</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Thank you for supporting the data development plan so we can leverage this new information to help inform future management  decisions.</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21</a:t>
            </a:fld>
            <a:endParaRPr lang="en-US"/>
          </a:p>
        </p:txBody>
      </p:sp>
    </p:spTree>
    <p:extLst>
      <p:ext uri="{BB962C8B-B14F-4D97-AF65-F5344CB8AC3E}">
        <p14:creationId xmlns:p14="http://schemas.microsoft.com/office/powerpoint/2010/main" val="2902146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faster, safer, cheaper and reliable. Get on the same page, affordable with expanded methods can estimate harvest for the entire coast and the Columbia R.</a:t>
            </a:r>
          </a:p>
          <a:p>
            <a:r>
              <a:rPr lang="en-US" dirty="0"/>
              <a:t>Monitor economically and ecologically critical commercial, recreational, and cultural salmon stocks. Expand to both marine and freshwater components and other species that require harvest validation.</a:t>
            </a:r>
          </a:p>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22</a:t>
            </a:fld>
            <a:endParaRPr lang="en-US"/>
          </a:p>
        </p:txBody>
      </p:sp>
    </p:spTree>
    <p:extLst>
      <p:ext uri="{BB962C8B-B14F-4D97-AF65-F5344CB8AC3E}">
        <p14:creationId xmlns:p14="http://schemas.microsoft.com/office/powerpoint/2010/main" val="3426216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23</a:t>
            </a:fld>
            <a:endParaRPr lang="en-US"/>
          </a:p>
        </p:txBody>
      </p:sp>
    </p:spTree>
    <p:extLst>
      <p:ext uri="{BB962C8B-B14F-4D97-AF65-F5344CB8AC3E}">
        <p14:creationId xmlns:p14="http://schemas.microsoft.com/office/powerpoint/2010/main" val="1993321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McPherson et al 2000 capture – recapture calibration methods.</a:t>
            </a:r>
          </a:p>
          <a:p>
            <a:r>
              <a:rPr lang="en-US" dirty="0"/>
              <a:t>Suggesting estimating population and species-specific harvest abundance for entire state. Will require additional coordination with ELS administrators to develop functioning program for all to access.</a:t>
            </a:r>
          </a:p>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24</a:t>
            </a:fld>
            <a:endParaRPr lang="en-US"/>
          </a:p>
        </p:txBody>
      </p:sp>
    </p:spTree>
    <p:extLst>
      <p:ext uri="{BB962C8B-B14F-4D97-AF65-F5344CB8AC3E}">
        <p14:creationId xmlns:p14="http://schemas.microsoft.com/office/powerpoint/2010/main" val="2213509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ELS estimates</a:t>
            </a:r>
          </a:p>
        </p:txBody>
      </p:sp>
      <p:sp>
        <p:nvSpPr>
          <p:cNvPr id="4" name="Slide Number Placeholder 3"/>
          <p:cNvSpPr>
            <a:spLocks noGrp="1"/>
          </p:cNvSpPr>
          <p:nvPr>
            <p:ph type="sldNum" sz="quarter" idx="5"/>
          </p:nvPr>
        </p:nvSpPr>
        <p:spPr/>
        <p:txBody>
          <a:bodyPr/>
          <a:lstStyle/>
          <a:p>
            <a:fld id="{807E8404-80EF-40E2-AA48-DE00482CFC04}" type="slidenum">
              <a:rPr lang="en-US" smtClean="0"/>
              <a:t>25</a:t>
            </a:fld>
            <a:endParaRPr lang="en-US"/>
          </a:p>
        </p:txBody>
      </p:sp>
    </p:spTree>
    <p:extLst>
      <p:ext uri="{BB962C8B-B14F-4D97-AF65-F5344CB8AC3E}">
        <p14:creationId xmlns:p14="http://schemas.microsoft.com/office/powerpoint/2010/main" val="816032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ELS accessibility</a:t>
            </a:r>
          </a:p>
        </p:txBody>
      </p:sp>
      <p:sp>
        <p:nvSpPr>
          <p:cNvPr id="4" name="Slide Number Placeholder 3"/>
          <p:cNvSpPr>
            <a:spLocks noGrp="1"/>
          </p:cNvSpPr>
          <p:nvPr>
            <p:ph type="sldNum" sz="quarter" idx="5"/>
          </p:nvPr>
        </p:nvSpPr>
        <p:spPr/>
        <p:txBody>
          <a:bodyPr/>
          <a:lstStyle/>
          <a:p>
            <a:fld id="{807E8404-80EF-40E2-AA48-DE00482CFC04}" type="slidenum">
              <a:rPr lang="en-US" smtClean="0"/>
              <a:t>26</a:t>
            </a:fld>
            <a:endParaRPr lang="en-US"/>
          </a:p>
        </p:txBody>
      </p:sp>
    </p:spTree>
    <p:extLst>
      <p:ext uri="{BB962C8B-B14F-4D97-AF65-F5344CB8AC3E}">
        <p14:creationId xmlns:p14="http://schemas.microsoft.com/office/powerpoint/2010/main" val="3102724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ELS Data Concerns.</a:t>
            </a:r>
          </a:p>
        </p:txBody>
      </p:sp>
      <p:sp>
        <p:nvSpPr>
          <p:cNvPr id="4" name="Slide Number Placeholder 3"/>
          <p:cNvSpPr>
            <a:spLocks noGrp="1"/>
          </p:cNvSpPr>
          <p:nvPr>
            <p:ph type="sldNum" sz="quarter" idx="5"/>
          </p:nvPr>
        </p:nvSpPr>
        <p:spPr/>
        <p:txBody>
          <a:bodyPr/>
          <a:lstStyle/>
          <a:p>
            <a:fld id="{807E8404-80EF-40E2-AA48-DE00482CFC04}" type="slidenum">
              <a:rPr lang="en-US" smtClean="0"/>
              <a:t>27</a:t>
            </a:fld>
            <a:endParaRPr lang="en-US"/>
          </a:p>
        </p:txBody>
      </p:sp>
    </p:spTree>
    <p:extLst>
      <p:ext uri="{BB962C8B-B14F-4D97-AF65-F5344CB8AC3E}">
        <p14:creationId xmlns:p14="http://schemas.microsoft.com/office/powerpoint/2010/main" val="172089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3</a:t>
            </a:fld>
            <a:endParaRPr lang="en-US"/>
          </a:p>
        </p:txBody>
      </p:sp>
    </p:spTree>
    <p:extLst>
      <p:ext uri="{BB962C8B-B14F-4D97-AF65-F5344CB8AC3E}">
        <p14:creationId xmlns:p14="http://schemas.microsoft.com/office/powerpoint/2010/main" val="17940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fornian FB" panose="0207040306080B030204" pitchFamily="18" charset="0"/>
              </a:rPr>
              <a:t>ODFW implemented the ELS in 2019. The objectives were to effectively administer licenses and harvest tags, reduce operating cost through increased efficiencies and enhance regulatory enforcement. The option to select electronic license &amp; tags or the paper combination remains, however selection of the e-license effectively creates compulsory tag returns which is necessary to meet key assumptions inherent the e-creel estimation process. Electronic Licensing System-not intended for harvest estimation. Creates compulsory returns 0f e-harvest validation.</a:t>
            </a:r>
          </a:p>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4</a:t>
            </a:fld>
            <a:endParaRPr lang="en-US"/>
          </a:p>
        </p:txBody>
      </p:sp>
    </p:spTree>
    <p:extLst>
      <p:ext uri="{BB962C8B-B14F-4D97-AF65-F5344CB8AC3E}">
        <p14:creationId xmlns:p14="http://schemas.microsoft.com/office/powerpoint/2010/main" val="330543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E8404-80EF-40E2-AA48-DE00482CF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180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creel-The primary goal of the coastal creel surveys is to generate unbiased estimates of total end-of-season recreational steelhead catch, where catch is a combination of harvest and catch</a:t>
            </a:r>
          </a:p>
          <a:p>
            <a:r>
              <a:rPr lang="en-US" dirty="0"/>
              <a:t>and release (C&amp;R).</a:t>
            </a:r>
          </a:p>
          <a:p>
            <a:r>
              <a:rPr lang="en-US" dirty="0"/>
              <a:t>A secondary goal of the coastal creel surveys is to produce catch estimates with a</a:t>
            </a:r>
          </a:p>
          <a:p>
            <a:r>
              <a:rPr lang="en-US" dirty="0"/>
              <a:t>precision of ± 20% at the 95% confidence level, which corresponds to a coefficient of variation</a:t>
            </a:r>
          </a:p>
          <a:p>
            <a:r>
              <a:rPr lang="en-US" dirty="0"/>
              <a:t>(CV) of 10%. A method for calculating precision is provided based on previously derived</a:t>
            </a:r>
          </a:p>
          <a:p>
            <a:r>
              <a:rPr lang="en-US" dirty="0"/>
              <a:t>equations outlined in Pollock et al. (1994) and Hahn et al. (2000). </a:t>
            </a:r>
          </a:p>
          <a:p>
            <a:endParaRPr lang="en-US" dirty="0"/>
          </a:p>
          <a:p>
            <a:r>
              <a:rPr lang="en-US" dirty="0"/>
              <a:t>Angler surveys are an established method used to estimate catch and fishing pressure in</a:t>
            </a:r>
          </a:p>
          <a:p>
            <a:r>
              <a:rPr lang="en-US" dirty="0"/>
              <a:t>recreational fisheries (</a:t>
            </a:r>
            <a:r>
              <a:rPr lang="en-US" dirty="0" err="1"/>
              <a:t>Malvestuto</a:t>
            </a:r>
            <a:r>
              <a:rPr lang="en-US" dirty="0"/>
              <a:t> et al. 1978, Pollock et al. 1994, Jones and Pollock 2012n the mid-1970s, WDFW (formally Washington State Game Department) began implementing on-site steelhead creels in Western Washington rivers following the 1974 Federal District Court Order (United States vs. Washington, Civil Case No. 9213), referred to as the Boldt Decision. </a:t>
            </a:r>
          </a:p>
        </p:txBody>
      </p:sp>
      <p:sp>
        <p:nvSpPr>
          <p:cNvPr id="4" name="Slide Number Placeholder 3"/>
          <p:cNvSpPr>
            <a:spLocks noGrp="1"/>
          </p:cNvSpPr>
          <p:nvPr>
            <p:ph type="sldNum" sz="quarter" idx="5"/>
          </p:nvPr>
        </p:nvSpPr>
        <p:spPr/>
        <p:txBody>
          <a:bodyPr/>
          <a:lstStyle/>
          <a:p>
            <a:fld id="{807E8404-80EF-40E2-AA48-DE00482CFC04}" type="slidenum">
              <a:rPr lang="en-US" smtClean="0"/>
              <a:t>6</a:t>
            </a:fld>
            <a:endParaRPr lang="en-US"/>
          </a:p>
        </p:txBody>
      </p:sp>
    </p:spTree>
    <p:extLst>
      <p:ext uri="{BB962C8B-B14F-4D97-AF65-F5344CB8AC3E}">
        <p14:creationId xmlns:p14="http://schemas.microsoft.com/office/powerpoint/2010/main" val="318131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ELS Database not intended for harvest estimation</a:t>
            </a:r>
          </a:p>
          <a:p>
            <a:r>
              <a:rPr lang="en-US" dirty="0"/>
              <a:t>-administer licenses and harvest tags </a:t>
            </a:r>
          </a:p>
          <a:p>
            <a:r>
              <a:rPr lang="en-US" dirty="0"/>
              <a:t>-Reduce operating costs </a:t>
            </a:r>
          </a:p>
          <a:p>
            <a:r>
              <a:rPr lang="en-US" dirty="0"/>
              <a:t>-Enhance regulatory enforcement</a:t>
            </a:r>
          </a:p>
          <a:p>
            <a:endParaRPr lang="en-US" dirty="0"/>
          </a:p>
        </p:txBody>
      </p:sp>
      <p:sp>
        <p:nvSpPr>
          <p:cNvPr id="4" name="Slide Number Placeholder 3"/>
          <p:cNvSpPr>
            <a:spLocks noGrp="1"/>
          </p:cNvSpPr>
          <p:nvPr>
            <p:ph type="sldNum" sz="quarter" idx="5"/>
          </p:nvPr>
        </p:nvSpPr>
        <p:spPr/>
        <p:txBody>
          <a:bodyPr/>
          <a:lstStyle/>
          <a:p>
            <a:fld id="{807E8404-80EF-40E2-AA48-DE00482CFC04}" type="slidenum">
              <a:rPr lang="en-US" smtClean="0"/>
              <a:t>7</a:t>
            </a:fld>
            <a:endParaRPr lang="en-US"/>
          </a:p>
        </p:txBody>
      </p:sp>
    </p:spTree>
    <p:extLst>
      <p:ext uri="{BB962C8B-B14F-4D97-AF65-F5344CB8AC3E}">
        <p14:creationId xmlns:p14="http://schemas.microsoft.com/office/powerpoint/2010/main" val="695565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w="13462">
                  <a:noFill/>
                  <a:prstDash val="solid"/>
                </a:ln>
                <a:solidFill>
                  <a:prstClr val="white"/>
                </a:solidFill>
                <a:effectLst>
                  <a:glow rad="63500">
                    <a:prstClr val="black">
                      <a:alpha val="40000"/>
                    </a:prstClr>
                  </a:glow>
                  <a:innerShdw blurRad="114300">
                    <a:prstClr val="black"/>
                  </a:innerShdw>
                </a:effectLst>
                <a:uLnTx/>
                <a:uFillTx/>
                <a:latin typeface="Californian FB" panose="0207040306080B030204" pitchFamily="18" charset="0"/>
                <a:ea typeface="Cambria Math" panose="02040503050406030204" pitchFamily="18" charset="0"/>
                <a:cs typeface="Times New Roman" panose="02020603050405020304" pitchFamily="18" charset="0"/>
              </a:rPr>
              <a:t>N</a:t>
            </a:r>
            <a:r>
              <a:rPr kumimoji="0" lang="en-US" altLang="en-US" sz="800" b="0" i="0" u="none" strike="noStrike" kern="1200" cap="none" spc="0" normalizeH="0" baseline="-25000" noProof="0" dirty="0">
                <a:ln w="13462">
                  <a:noFill/>
                  <a:prstDash val="solid"/>
                </a:ln>
                <a:solidFill>
                  <a:prstClr val="white"/>
                </a:solidFill>
                <a:effectLst>
                  <a:glow rad="63500">
                    <a:prstClr val="black">
                      <a:alpha val="40000"/>
                    </a:prstClr>
                  </a:glow>
                  <a:innerShdw blurRad="114300">
                    <a:prstClr val="black"/>
                  </a:innerShdw>
                </a:effectLst>
                <a:uLnTx/>
                <a:uFillTx/>
                <a:latin typeface="Californian FB" panose="0207040306080B030204" pitchFamily="18" charset="0"/>
                <a:ea typeface="Cambria Math" panose="02040503050406030204" pitchFamily="18" charset="0"/>
                <a:cs typeface="Times New Roman" panose="02020603050405020304" pitchFamily="18" charset="0"/>
              </a:rPr>
              <a:t>i</a:t>
            </a:r>
            <a:r>
              <a:rPr kumimoji="0" lang="en-US" altLang="en-US" sz="800" b="0" i="0" u="none" strike="noStrike" kern="1200" cap="none" spc="0" normalizeH="0" baseline="0" noProof="0" dirty="0">
                <a:ln w="13462">
                  <a:noFill/>
                  <a:prstDash val="solid"/>
                </a:ln>
                <a:solidFill>
                  <a:prstClr val="white"/>
                </a:solidFill>
                <a:effectLst>
                  <a:glow rad="63500">
                    <a:prstClr val="black">
                      <a:alpha val="40000"/>
                    </a:prstClr>
                  </a:glow>
                  <a:innerShdw blurRad="114300">
                    <a:prstClr val="black"/>
                  </a:innerShdw>
                </a:effectLst>
                <a:uLnTx/>
                <a:uFillTx/>
                <a:latin typeface="Californian FB" panose="0207040306080B030204" pitchFamily="18" charset="0"/>
                <a:ea typeface="Cambria Math" panose="02040503050406030204" pitchFamily="18" charset="0"/>
                <a:cs typeface="Times New Roman" panose="02020603050405020304" pitchFamily="18" charset="0"/>
              </a:rPr>
              <a:t>= the estimated harvest of fall Chinook salmon in fishery </a:t>
            </a:r>
            <a:r>
              <a:rPr kumimoji="0" lang="en-US" altLang="en-US" sz="800" b="0" i="0" u="none" strike="noStrike" kern="1200" cap="none" spc="0" normalizeH="0" baseline="0" noProof="0" dirty="0" err="1">
                <a:ln w="13462">
                  <a:noFill/>
                  <a:prstDash val="solid"/>
                </a:ln>
                <a:solidFill>
                  <a:prstClr val="white"/>
                </a:solidFill>
                <a:effectLst>
                  <a:glow rad="63500">
                    <a:prstClr val="black">
                      <a:alpha val="40000"/>
                    </a:prstClr>
                  </a:glow>
                  <a:innerShdw blurRad="114300">
                    <a:prstClr val="black"/>
                  </a:innerShdw>
                </a:effectLst>
                <a:uLnTx/>
                <a:uFillTx/>
                <a:latin typeface="Californian FB" panose="0207040306080B030204" pitchFamily="18" charset="0"/>
                <a:ea typeface="Cambria Math" panose="02040503050406030204" pitchFamily="18" charset="0"/>
                <a:cs typeface="Times New Roman" panose="02020603050405020304" pitchFamily="18" charset="0"/>
              </a:rPr>
              <a:t>i</a:t>
            </a:r>
            <a:r>
              <a:rPr kumimoji="0" lang="en-US" altLang="en-US" sz="800" b="0" i="0" u="none" strike="noStrike" kern="1200" cap="none" spc="0" normalizeH="0" baseline="0" noProof="0" dirty="0">
                <a:ln w="13462">
                  <a:noFill/>
                  <a:prstDash val="solid"/>
                </a:ln>
                <a:solidFill>
                  <a:prstClr val="white"/>
                </a:solidFill>
                <a:effectLst>
                  <a:glow rad="63500">
                    <a:prstClr val="black">
                      <a:alpha val="40000"/>
                    </a:prstClr>
                  </a:glow>
                  <a:innerShdw blurRad="114300">
                    <a:prstClr val="black"/>
                  </a:innerShdw>
                </a:effectLst>
                <a:uLnTx/>
                <a:uFillTx/>
                <a:latin typeface="Californian FB" panose="0207040306080B030204" pitchFamily="18" charset="0"/>
                <a:ea typeface="Cambria Math" panose="020405030504060302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w="13462">
                  <a:noFill/>
                  <a:prstDash val="solid"/>
                </a:ln>
                <a:solidFill>
                  <a:prstClr val="white"/>
                </a:solidFill>
                <a:effectLst>
                  <a:glow rad="63500">
                    <a:prstClr val="black">
                      <a:alpha val="40000"/>
                    </a:prstClr>
                  </a:glow>
                  <a:innerShdw blurRad="114300">
                    <a:prstClr val="black"/>
                  </a:innerShdw>
                </a:effectLst>
                <a:uLnTx/>
                <a:uFillTx/>
                <a:latin typeface="Californian FB" panose="0207040306080B030204" pitchFamily="18" charset="0"/>
                <a:ea typeface="Cambria Math" panose="02040503050406030204" pitchFamily="18" charset="0"/>
                <a:cs typeface="Times New Roman" panose="02020603050405020304" pitchFamily="18" charset="0"/>
              </a:rPr>
              <a:t>M = Total reported harvest to the ELS database corresponding to the time period of the fishery.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w="13462">
                  <a:noFill/>
                  <a:prstDash val="solid"/>
                </a:ln>
                <a:solidFill>
                  <a:prstClr val="white"/>
                </a:solidFill>
                <a:effectLst>
                  <a:glow rad="63500">
                    <a:prstClr val="black">
                      <a:alpha val="40000"/>
                    </a:prstClr>
                  </a:glow>
                  <a:innerShdw blurRad="114300">
                    <a:prstClr val="black"/>
                  </a:innerShdw>
                </a:effectLst>
                <a:uLnTx/>
                <a:uFillTx/>
                <a:latin typeface="Californian FB" panose="0207040306080B030204" pitchFamily="18" charset="0"/>
                <a:ea typeface="Cambria Math" panose="02040503050406030204" pitchFamily="18" charset="0"/>
                <a:cs typeface="Times New Roman" panose="02020603050405020304" pitchFamily="18" charset="0"/>
              </a:rPr>
              <a:t>C = Total number of biologically sampled fish.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w="13462">
                  <a:noFill/>
                  <a:prstDash val="solid"/>
                </a:ln>
                <a:solidFill>
                  <a:prstClr val="white"/>
                </a:solidFill>
                <a:effectLst>
                  <a:glow rad="63500">
                    <a:prstClr val="black">
                      <a:alpha val="40000"/>
                    </a:prstClr>
                  </a:glow>
                  <a:innerShdw blurRad="114300">
                    <a:prstClr val="black"/>
                  </a:innerShdw>
                </a:effectLst>
                <a:uLnTx/>
                <a:uFillTx/>
                <a:latin typeface="Californian FB" panose="0207040306080B030204" pitchFamily="18" charset="0"/>
                <a:ea typeface="Cambria Math" panose="02040503050406030204" pitchFamily="18" charset="0"/>
                <a:cs typeface="Times New Roman" panose="02020603050405020304" pitchFamily="18" charset="0"/>
              </a:rPr>
              <a:t>R = Total number of biologically sampled fish that were electronically tagged</a:t>
            </a:r>
            <a:endParaRPr lang="en-US" sz="800" dirty="0"/>
          </a:p>
          <a:p>
            <a:r>
              <a:rPr lang="en-US" dirty="0"/>
              <a:t>Capture – Recapture Techniques</a:t>
            </a:r>
          </a:p>
          <a:p>
            <a:r>
              <a:rPr lang="en-US" dirty="0"/>
              <a:t>Petersen estimator is a well-known capture-recapture method to estimate animal abundance </a:t>
            </a:r>
          </a:p>
          <a:p>
            <a:r>
              <a:rPr lang="en-US" dirty="0"/>
              <a:t>Immediate validation compliance on  </a:t>
            </a:r>
            <a:r>
              <a:rPr lang="en-US" dirty="0" err="1"/>
              <a:t>MyODFW</a:t>
            </a:r>
            <a:r>
              <a:rPr lang="en-US" dirty="0"/>
              <a:t> smart phone application. </a:t>
            </a:r>
          </a:p>
          <a:p>
            <a:r>
              <a:rPr lang="en-US" dirty="0"/>
              <a:t>Anglers correctly assign the fishery from which the fish was harvested. </a:t>
            </a:r>
          </a:p>
          <a:p>
            <a:r>
              <a:rPr lang="en-US" dirty="0"/>
              <a:t>Improper nomenclature defining harvest location was identified.</a:t>
            </a:r>
          </a:p>
          <a:p>
            <a:r>
              <a:rPr lang="en-US" dirty="0"/>
              <a:t>Some of the freshwater recreational harvest was mistakenly reported as marine harvest</a:t>
            </a:r>
          </a:p>
          <a:p>
            <a:r>
              <a:rPr lang="en-US" dirty="0"/>
              <a:t>Significant bias identified – can be corrected Chapman version for small sample sizes</a:t>
            </a:r>
          </a:p>
          <a:p>
            <a:endParaRPr lang="en-US" dirty="0"/>
          </a:p>
          <a:p>
            <a:endParaRPr lang="en-US" dirty="0"/>
          </a:p>
        </p:txBody>
      </p:sp>
      <p:sp>
        <p:nvSpPr>
          <p:cNvPr id="4" name="Slide Number Placeholder 3"/>
          <p:cNvSpPr>
            <a:spLocks noGrp="1"/>
          </p:cNvSpPr>
          <p:nvPr>
            <p:ph type="sldNum" sz="quarter" idx="10"/>
          </p:nvPr>
        </p:nvSpPr>
        <p:spPr/>
        <p:txBody>
          <a:bodyPr/>
          <a:lstStyle/>
          <a:p>
            <a:fld id="{F95B355A-4DF8-4946-931D-788482C970CB}" type="slidenum">
              <a:rPr lang="en-US" smtClean="0"/>
              <a:t>8</a:t>
            </a:fld>
            <a:endParaRPr lang="en-US"/>
          </a:p>
        </p:txBody>
      </p:sp>
    </p:spTree>
    <p:extLst>
      <p:ext uri="{BB962C8B-B14F-4D97-AF65-F5344CB8AC3E}">
        <p14:creationId xmlns:p14="http://schemas.microsoft.com/office/powerpoint/2010/main" val="2015600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3CEB2-8CB6-458A-A3C8-CE5579A54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22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1CB8-1B6F-4F62-A344-B3AB9DF985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4C5852-D2FB-4E90-9694-4A679E42AC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352BC5-09BE-4490-A10D-46D30986AEAC}"/>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5" name="Footer Placeholder 4">
            <a:extLst>
              <a:ext uri="{FF2B5EF4-FFF2-40B4-BE49-F238E27FC236}">
                <a16:creationId xmlns:a16="http://schemas.microsoft.com/office/drawing/2014/main" id="{5463553C-7C05-487D-A257-2225EB23D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7A595-9CF4-47C2-AD35-4C9B6993A86F}"/>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394850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58C1C-74F4-4E36-A2FD-C807112BB3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E3696F-947C-4016-A34E-A5D2CE221A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5D368C-CC1D-4CA5-B64F-80F13B2072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927DB3-B2E6-423F-8822-8B81EBF3AFFE}"/>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6" name="Footer Placeholder 5">
            <a:extLst>
              <a:ext uri="{FF2B5EF4-FFF2-40B4-BE49-F238E27FC236}">
                <a16:creationId xmlns:a16="http://schemas.microsoft.com/office/drawing/2014/main" id="{95C51CB3-91FD-4974-8519-E87A03BA2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3B4F4-098E-4829-83FC-4D763431C095}"/>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330116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1BD7-C815-46DB-A0DB-CFC96C3DFD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7DD828-4E4A-4AC4-85D1-8C706C06D9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E51A5-8E3A-42F1-8964-127CA60B2433}"/>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5" name="Footer Placeholder 4">
            <a:extLst>
              <a:ext uri="{FF2B5EF4-FFF2-40B4-BE49-F238E27FC236}">
                <a16:creationId xmlns:a16="http://schemas.microsoft.com/office/drawing/2014/main" id="{BF92C0F3-86EE-4DAF-AD95-814B0CCC9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06818-5DDB-44DE-833C-BEAFDDBC88B9}"/>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1585418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F88EB-270B-4DA6-9B45-A4CE3E4918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75A1C1-92B7-4A77-8BEE-94FD00DC2A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2B9F6-BF3B-488A-ABF4-795DE1DE1FA9}"/>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5" name="Footer Placeholder 4">
            <a:extLst>
              <a:ext uri="{FF2B5EF4-FFF2-40B4-BE49-F238E27FC236}">
                <a16:creationId xmlns:a16="http://schemas.microsoft.com/office/drawing/2014/main" id="{F5C5B8AA-7FB7-42AC-8224-2C505D20C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70FB7E-B0C2-46AF-A6E6-9B760981B1DD}"/>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2887941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16"/>
          <p:cNvSpPr/>
          <p:nvPr/>
        </p:nvSpPr>
        <p:spPr>
          <a:xfrm>
            <a:off x="0" y="6727600"/>
            <a:ext cx="12192000" cy="13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6"/>
          <p:cNvSpPr txBox="1">
            <a:spLocks noGrp="1"/>
          </p:cNvSpPr>
          <p:nvPr>
            <p:ph type="title"/>
          </p:nvPr>
        </p:nvSpPr>
        <p:spPr>
          <a:xfrm>
            <a:off x="415600" y="521800"/>
            <a:ext cx="11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7" name="Google Shape;67;p16"/>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3368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2354F-A7BB-4966-BFA9-DBEB028363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FB3AE5-1DD0-430A-B6CC-683222EDCA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FD706-58AA-47D3-95D7-991F7C25BFCD}"/>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5" name="Footer Placeholder 4">
            <a:extLst>
              <a:ext uri="{FF2B5EF4-FFF2-40B4-BE49-F238E27FC236}">
                <a16:creationId xmlns:a16="http://schemas.microsoft.com/office/drawing/2014/main" id="{20A5AC94-93A0-421A-947C-F73E15010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CB5F4-83F3-4840-92C4-854DB55227D8}"/>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1513631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AE24-BEE8-B93D-ADD4-951EE10D19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08CFD5-6D7B-4BC9-2B17-CBB58FA6445B}"/>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4" name="Footer Placeholder 3">
            <a:extLst>
              <a:ext uri="{FF2B5EF4-FFF2-40B4-BE49-F238E27FC236}">
                <a16:creationId xmlns:a16="http://schemas.microsoft.com/office/drawing/2014/main" id="{8F5CCA70-A9FE-97A3-3A09-0914B88652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A1100D-7F4D-DC66-5A57-C1AC77AF3C77}"/>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3613122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E693-CB1E-4945-B5AB-1C1372E9BE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0B357A-57E7-499A-938F-18A9139D44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F3C8F9-93BA-47FA-9BF3-F6B12BFBAFA9}"/>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5" name="Footer Placeholder 4">
            <a:extLst>
              <a:ext uri="{FF2B5EF4-FFF2-40B4-BE49-F238E27FC236}">
                <a16:creationId xmlns:a16="http://schemas.microsoft.com/office/drawing/2014/main" id="{DE053B21-1503-4B4E-8AC3-308E680FC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C79E3-7D70-44B1-AE8D-D29AA549B9A5}"/>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86665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EA16-525C-4B0C-82B7-5C352E7CEF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AB9D2-E301-4A23-B190-AB27C64AE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B2A10C-3F36-4AB1-AC3C-11E3492E82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177F28-F4CE-4735-B0AD-BC616AFEF4D9}"/>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6" name="Footer Placeholder 5">
            <a:extLst>
              <a:ext uri="{FF2B5EF4-FFF2-40B4-BE49-F238E27FC236}">
                <a16:creationId xmlns:a16="http://schemas.microsoft.com/office/drawing/2014/main" id="{5F22D6A9-6AB3-4ACF-A774-EE13C03401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9576C-3A49-41F3-9503-A35F9547672B}"/>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1514219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BF4B-FD7D-4875-BF9F-55EE500F55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25E07D-2A34-43BC-856C-A558577DFD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86C490-5399-4E74-B452-82B3A039D3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8C8D9B-1A5F-4DE8-98E9-3B79F40CF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8AC1A6-D323-4DED-A92D-2C7E1C90E6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41AE3-92C9-4E09-BF8E-BBFA9850A0FE}"/>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8" name="Footer Placeholder 7">
            <a:extLst>
              <a:ext uri="{FF2B5EF4-FFF2-40B4-BE49-F238E27FC236}">
                <a16:creationId xmlns:a16="http://schemas.microsoft.com/office/drawing/2014/main" id="{885AF204-3637-4543-98BF-9F956869F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0F063A-B652-4983-A743-19AB9EC31084}"/>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226782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494C-2AEE-404A-8EEC-6F0627AACB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53C255-4A22-4A1F-B0BE-8DC65C03560C}"/>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4" name="Footer Placeholder 3">
            <a:extLst>
              <a:ext uri="{FF2B5EF4-FFF2-40B4-BE49-F238E27FC236}">
                <a16:creationId xmlns:a16="http://schemas.microsoft.com/office/drawing/2014/main" id="{1E2ECEAA-6303-4EAE-9EC2-1473A12F75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B46E80-D266-42C2-9FA8-A36BB6789DCC}"/>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185935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029B0D-D0A6-4ED3-BC02-E811B52E8465}"/>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3" name="Footer Placeholder 2">
            <a:extLst>
              <a:ext uri="{FF2B5EF4-FFF2-40B4-BE49-F238E27FC236}">
                <a16:creationId xmlns:a16="http://schemas.microsoft.com/office/drawing/2014/main" id="{89ABDCC1-DDE8-48A8-9C2A-C8F6913E0A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E761C6-0740-4973-A054-C419F0B2FE89}"/>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607398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C7AA-6F78-4F7D-8F84-D65381B18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548684-C423-4B9B-ADC7-C95B9B4F49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4F9E6A-7499-4695-9329-24E00917B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87F81-27C8-45A0-A573-A4C7C1DEFFF4}"/>
              </a:ext>
            </a:extLst>
          </p:cNvPr>
          <p:cNvSpPr>
            <a:spLocks noGrp="1"/>
          </p:cNvSpPr>
          <p:nvPr>
            <p:ph type="dt" sz="half" idx="10"/>
          </p:nvPr>
        </p:nvSpPr>
        <p:spPr/>
        <p:txBody>
          <a:bodyPr/>
          <a:lstStyle/>
          <a:p>
            <a:fld id="{F0AEB340-BE15-475F-AE78-446B391BA5FA}" type="datetimeFigureOut">
              <a:rPr lang="en-US" smtClean="0"/>
              <a:t>2/22/2023</a:t>
            </a:fld>
            <a:endParaRPr lang="en-US"/>
          </a:p>
        </p:txBody>
      </p:sp>
      <p:sp>
        <p:nvSpPr>
          <p:cNvPr id="6" name="Footer Placeholder 5">
            <a:extLst>
              <a:ext uri="{FF2B5EF4-FFF2-40B4-BE49-F238E27FC236}">
                <a16:creationId xmlns:a16="http://schemas.microsoft.com/office/drawing/2014/main" id="{A1A10C6D-342D-4201-8CC3-B03A93F9D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5D23F-EF62-4E7F-92EA-21FEC8F94602}"/>
              </a:ext>
            </a:extLst>
          </p:cNvPr>
          <p:cNvSpPr>
            <a:spLocks noGrp="1"/>
          </p:cNvSpPr>
          <p:nvPr>
            <p:ph type="sldNum" sz="quarter" idx="12"/>
          </p:nvPr>
        </p:nvSpPr>
        <p:spPr/>
        <p:txBody>
          <a:bodyPr/>
          <a:lstStyle/>
          <a:p>
            <a:fld id="{4A64FA61-D574-4054-848D-00229E8AAFB5}" type="slidenum">
              <a:rPr lang="en-US" smtClean="0"/>
              <a:t>‹#›</a:t>
            </a:fld>
            <a:endParaRPr lang="en-US"/>
          </a:p>
        </p:txBody>
      </p:sp>
    </p:spTree>
    <p:extLst>
      <p:ext uri="{BB962C8B-B14F-4D97-AF65-F5344CB8AC3E}">
        <p14:creationId xmlns:p14="http://schemas.microsoft.com/office/powerpoint/2010/main" val="91834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30C5B-1682-4960-A101-A3FA9E4880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B226AC-1AD8-43A8-B91C-183BB56711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E6157-834A-40F8-9395-5903DC124B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EB340-BE15-475F-AE78-446B391BA5FA}" type="datetimeFigureOut">
              <a:rPr lang="en-US" smtClean="0"/>
              <a:t>2/22/2023</a:t>
            </a:fld>
            <a:endParaRPr lang="en-US"/>
          </a:p>
        </p:txBody>
      </p:sp>
      <p:sp>
        <p:nvSpPr>
          <p:cNvPr id="5" name="Footer Placeholder 4">
            <a:extLst>
              <a:ext uri="{FF2B5EF4-FFF2-40B4-BE49-F238E27FC236}">
                <a16:creationId xmlns:a16="http://schemas.microsoft.com/office/drawing/2014/main" id="{D99A199C-7632-4344-A099-73F231D2D2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3D8526-1CB7-44F2-B86C-50D3216FCF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4FA61-D574-4054-848D-00229E8AAFB5}" type="slidenum">
              <a:rPr lang="en-US" smtClean="0"/>
              <a:t>‹#›</a:t>
            </a:fld>
            <a:endParaRPr lang="en-US"/>
          </a:p>
        </p:txBody>
      </p:sp>
    </p:spTree>
    <p:extLst>
      <p:ext uri="{BB962C8B-B14F-4D97-AF65-F5344CB8AC3E}">
        <p14:creationId xmlns:p14="http://schemas.microsoft.com/office/powerpoint/2010/main" val="380187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hyperlink" Target="https://doi.org/10.1002/nafm.10778" TargetMode="External"/><Relationship Id="rId3" Type="http://schemas.openxmlformats.org/officeDocument/2006/relationships/image" Target="../media/image2.jpeg"/><Relationship Id="rId7" Type="http://schemas.openxmlformats.org/officeDocument/2006/relationships/hyperlink" Target="https://afspubs.onlinelibrary.wiley.com/action/doSearch?ContribAuthorRaw=Jones%2C+Michelle"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afspubs.onlinelibrary.wiley.com/action/doSearch?ContribAuthorRaw=Riggers%2C+Brian+L" TargetMode="External"/><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6" Type="http://schemas.openxmlformats.org/officeDocument/2006/relationships/customXml" Target="../ink/ink27.xml"/><Relationship Id="rId117" Type="http://schemas.openxmlformats.org/officeDocument/2006/relationships/customXml" Target="../ink/ink75.xml"/><Relationship Id="rId21" Type="http://schemas.openxmlformats.org/officeDocument/2006/relationships/customXml" Target="../ink/ink24.xml"/><Relationship Id="rId42" Type="http://schemas.openxmlformats.org/officeDocument/2006/relationships/image" Target="../media/image51.png"/><Relationship Id="rId47" Type="http://schemas.openxmlformats.org/officeDocument/2006/relationships/customXml" Target="../ink/ink40.xml"/><Relationship Id="rId63" Type="http://schemas.openxmlformats.org/officeDocument/2006/relationships/customXml" Target="../ink/ink48.xml"/><Relationship Id="rId68" Type="http://schemas.openxmlformats.org/officeDocument/2006/relationships/image" Target="../media/image64.png"/><Relationship Id="rId84" Type="http://schemas.openxmlformats.org/officeDocument/2006/relationships/image" Target="../media/image72.png"/><Relationship Id="rId89" Type="http://schemas.openxmlformats.org/officeDocument/2006/relationships/customXml" Target="../ink/ink61.xml"/><Relationship Id="rId112" Type="http://schemas.openxmlformats.org/officeDocument/2006/relationships/image" Target="../media/image86.png"/><Relationship Id="rId133" Type="http://schemas.openxmlformats.org/officeDocument/2006/relationships/customXml" Target="../ink/ink83.xml"/><Relationship Id="rId138" Type="http://schemas.openxmlformats.org/officeDocument/2006/relationships/image" Target="../media/image99.png"/><Relationship Id="rId154" Type="http://schemas.openxmlformats.org/officeDocument/2006/relationships/image" Target="../media/image107.png"/><Relationship Id="rId16" Type="http://schemas.openxmlformats.org/officeDocument/2006/relationships/image" Target="../media/image44.png"/><Relationship Id="rId107" Type="http://schemas.openxmlformats.org/officeDocument/2006/relationships/customXml" Target="../ink/ink70.xml"/><Relationship Id="rId11" Type="http://schemas.openxmlformats.org/officeDocument/2006/relationships/customXml" Target="../ink/ink18.xml"/><Relationship Id="rId32" Type="http://schemas.openxmlformats.org/officeDocument/2006/relationships/image" Target="../media/image49.png"/><Relationship Id="rId37" Type="http://schemas.openxmlformats.org/officeDocument/2006/relationships/customXml" Target="../ink/ink35.xml"/><Relationship Id="rId53" Type="http://schemas.openxmlformats.org/officeDocument/2006/relationships/customXml" Target="../ink/ink43.xml"/><Relationship Id="rId58" Type="http://schemas.openxmlformats.org/officeDocument/2006/relationships/image" Target="../media/image59.png"/><Relationship Id="rId74" Type="http://schemas.openxmlformats.org/officeDocument/2006/relationships/image" Target="../media/image67.png"/><Relationship Id="rId79" Type="http://schemas.openxmlformats.org/officeDocument/2006/relationships/customXml" Target="../ink/ink56.xml"/><Relationship Id="rId102" Type="http://schemas.openxmlformats.org/officeDocument/2006/relationships/image" Target="../media/image81.png"/><Relationship Id="rId123" Type="http://schemas.openxmlformats.org/officeDocument/2006/relationships/customXml" Target="../ink/ink78.xml"/><Relationship Id="rId128" Type="http://schemas.openxmlformats.org/officeDocument/2006/relationships/image" Target="../media/image94.png"/><Relationship Id="rId144" Type="http://schemas.openxmlformats.org/officeDocument/2006/relationships/image" Target="../media/image102.png"/><Relationship Id="rId149" Type="http://schemas.openxmlformats.org/officeDocument/2006/relationships/customXml" Target="../ink/ink91.xml"/><Relationship Id="rId5" Type="http://schemas.openxmlformats.org/officeDocument/2006/relationships/customXml" Target="../ink/ink16.xml"/><Relationship Id="rId90" Type="http://schemas.openxmlformats.org/officeDocument/2006/relationships/image" Target="../media/image75.png"/><Relationship Id="rId95" Type="http://schemas.openxmlformats.org/officeDocument/2006/relationships/customXml" Target="../ink/ink64.xml"/><Relationship Id="rId22" Type="http://schemas.openxmlformats.org/officeDocument/2006/relationships/image" Target="../media/image46.png"/><Relationship Id="rId27" Type="http://schemas.openxmlformats.org/officeDocument/2006/relationships/image" Target="../media/image48.png"/><Relationship Id="rId43" Type="http://schemas.openxmlformats.org/officeDocument/2006/relationships/customXml" Target="../ink/ink38.xml"/><Relationship Id="rId48" Type="http://schemas.openxmlformats.org/officeDocument/2006/relationships/image" Target="../media/image54.png"/><Relationship Id="rId64" Type="http://schemas.openxmlformats.org/officeDocument/2006/relationships/image" Target="../media/image62.png"/><Relationship Id="rId69" Type="http://schemas.openxmlformats.org/officeDocument/2006/relationships/customXml" Target="../ink/ink51.xml"/><Relationship Id="rId113" Type="http://schemas.openxmlformats.org/officeDocument/2006/relationships/customXml" Target="../ink/ink73.xml"/><Relationship Id="rId118" Type="http://schemas.openxmlformats.org/officeDocument/2006/relationships/image" Target="../media/image89.png"/><Relationship Id="rId134" Type="http://schemas.openxmlformats.org/officeDocument/2006/relationships/image" Target="../media/image97.png"/><Relationship Id="rId139" Type="http://schemas.openxmlformats.org/officeDocument/2006/relationships/customXml" Target="../ink/ink86.xml"/><Relationship Id="rId80" Type="http://schemas.openxmlformats.org/officeDocument/2006/relationships/image" Target="../media/image70.png"/><Relationship Id="rId85" Type="http://schemas.openxmlformats.org/officeDocument/2006/relationships/customXml" Target="../ink/ink59.xml"/><Relationship Id="rId150" Type="http://schemas.openxmlformats.org/officeDocument/2006/relationships/image" Target="../media/image105.png"/><Relationship Id="rId155" Type="http://schemas.openxmlformats.org/officeDocument/2006/relationships/customXml" Target="../ink/ink94.xml"/><Relationship Id="rId12" Type="http://schemas.openxmlformats.org/officeDocument/2006/relationships/image" Target="../media/image42.png"/><Relationship Id="rId17" Type="http://schemas.openxmlformats.org/officeDocument/2006/relationships/customXml" Target="../ink/ink21.xml"/><Relationship Id="rId25" Type="http://schemas.openxmlformats.org/officeDocument/2006/relationships/customXml" Target="../ink/ink26.xml"/><Relationship Id="rId33" Type="http://schemas.openxmlformats.org/officeDocument/2006/relationships/customXml" Target="../ink/ink32.xml"/><Relationship Id="rId38" Type="http://schemas.openxmlformats.org/officeDocument/2006/relationships/image" Target="../media/image380.png"/><Relationship Id="rId46" Type="http://schemas.openxmlformats.org/officeDocument/2006/relationships/image" Target="../media/image53.png"/><Relationship Id="rId59" Type="http://schemas.openxmlformats.org/officeDocument/2006/relationships/customXml" Target="../ink/ink46.xml"/><Relationship Id="rId67" Type="http://schemas.openxmlformats.org/officeDocument/2006/relationships/customXml" Target="../ink/ink50.xml"/><Relationship Id="rId103" Type="http://schemas.openxmlformats.org/officeDocument/2006/relationships/customXml" Target="../ink/ink68.xml"/><Relationship Id="rId108" Type="http://schemas.openxmlformats.org/officeDocument/2006/relationships/image" Target="../media/image84.png"/><Relationship Id="rId116" Type="http://schemas.openxmlformats.org/officeDocument/2006/relationships/image" Target="../media/image88.png"/><Relationship Id="rId124" Type="http://schemas.openxmlformats.org/officeDocument/2006/relationships/image" Target="../media/image92.png"/><Relationship Id="rId129" Type="http://schemas.openxmlformats.org/officeDocument/2006/relationships/customXml" Target="../ink/ink81.xml"/><Relationship Id="rId137" Type="http://schemas.openxmlformats.org/officeDocument/2006/relationships/customXml" Target="../ink/ink85.xml"/><Relationship Id="rId20" Type="http://schemas.openxmlformats.org/officeDocument/2006/relationships/customXml" Target="../ink/ink23.xml"/><Relationship Id="rId41" Type="http://schemas.openxmlformats.org/officeDocument/2006/relationships/customXml" Target="../ink/ink37.xml"/><Relationship Id="rId54" Type="http://schemas.openxmlformats.org/officeDocument/2006/relationships/image" Target="../media/image57.png"/><Relationship Id="rId62" Type="http://schemas.openxmlformats.org/officeDocument/2006/relationships/image" Target="../media/image61.png"/><Relationship Id="rId70" Type="http://schemas.openxmlformats.org/officeDocument/2006/relationships/image" Target="../media/image65.png"/><Relationship Id="rId75" Type="http://schemas.openxmlformats.org/officeDocument/2006/relationships/customXml" Target="../ink/ink54.xml"/><Relationship Id="rId83" Type="http://schemas.openxmlformats.org/officeDocument/2006/relationships/customXml" Target="../ink/ink58.xml"/><Relationship Id="rId88" Type="http://schemas.openxmlformats.org/officeDocument/2006/relationships/image" Target="../media/image74.png"/><Relationship Id="rId91" Type="http://schemas.openxmlformats.org/officeDocument/2006/relationships/customXml" Target="../ink/ink62.xml"/><Relationship Id="rId96" Type="http://schemas.openxmlformats.org/officeDocument/2006/relationships/image" Target="../media/image78.png"/><Relationship Id="rId111" Type="http://schemas.openxmlformats.org/officeDocument/2006/relationships/customXml" Target="../ink/ink72.xml"/><Relationship Id="rId132" Type="http://schemas.openxmlformats.org/officeDocument/2006/relationships/image" Target="../media/image96.png"/><Relationship Id="rId140" Type="http://schemas.openxmlformats.org/officeDocument/2006/relationships/image" Target="../media/image100.png"/><Relationship Id="rId145" Type="http://schemas.openxmlformats.org/officeDocument/2006/relationships/customXml" Target="../ink/ink89.xml"/><Relationship Id="rId153" Type="http://schemas.openxmlformats.org/officeDocument/2006/relationships/customXml" Target="../ink/ink93.xml"/><Relationship Id="rId1" Type="http://schemas.openxmlformats.org/officeDocument/2006/relationships/slideLayout" Target="../slideLayouts/slideLayout2.xml"/><Relationship Id="rId15" Type="http://schemas.openxmlformats.org/officeDocument/2006/relationships/customXml" Target="../ink/ink20.xml"/><Relationship Id="rId23" Type="http://schemas.openxmlformats.org/officeDocument/2006/relationships/customXml" Target="../ink/ink25.xml"/><Relationship Id="rId28" Type="http://schemas.openxmlformats.org/officeDocument/2006/relationships/customXml" Target="../ink/ink28.xml"/><Relationship Id="rId36" Type="http://schemas.openxmlformats.org/officeDocument/2006/relationships/customXml" Target="../ink/ink34.xml"/><Relationship Id="rId49" Type="http://schemas.openxmlformats.org/officeDocument/2006/relationships/customXml" Target="../ink/ink41.xml"/><Relationship Id="rId57" Type="http://schemas.openxmlformats.org/officeDocument/2006/relationships/customXml" Target="../ink/ink45.xml"/><Relationship Id="rId106" Type="http://schemas.openxmlformats.org/officeDocument/2006/relationships/image" Target="../media/image83.png"/><Relationship Id="rId114" Type="http://schemas.openxmlformats.org/officeDocument/2006/relationships/image" Target="../media/image87.png"/><Relationship Id="rId119" Type="http://schemas.openxmlformats.org/officeDocument/2006/relationships/customXml" Target="../ink/ink76.xml"/><Relationship Id="rId127" Type="http://schemas.openxmlformats.org/officeDocument/2006/relationships/customXml" Target="../ink/ink80.xml"/><Relationship Id="rId10" Type="http://schemas.openxmlformats.org/officeDocument/2006/relationships/image" Target="../media/image41.png"/><Relationship Id="rId31" Type="http://schemas.openxmlformats.org/officeDocument/2006/relationships/customXml" Target="../ink/ink31.xml"/><Relationship Id="rId44" Type="http://schemas.openxmlformats.org/officeDocument/2006/relationships/image" Target="../media/image52.png"/><Relationship Id="rId52" Type="http://schemas.openxmlformats.org/officeDocument/2006/relationships/image" Target="../media/image56.png"/><Relationship Id="rId60" Type="http://schemas.openxmlformats.org/officeDocument/2006/relationships/image" Target="../media/image60.png"/><Relationship Id="rId65" Type="http://schemas.openxmlformats.org/officeDocument/2006/relationships/customXml" Target="../ink/ink49.xml"/><Relationship Id="rId73" Type="http://schemas.openxmlformats.org/officeDocument/2006/relationships/customXml" Target="../ink/ink53.xml"/><Relationship Id="rId78" Type="http://schemas.openxmlformats.org/officeDocument/2006/relationships/image" Target="../media/image69.png"/><Relationship Id="rId81" Type="http://schemas.openxmlformats.org/officeDocument/2006/relationships/customXml" Target="../ink/ink57.xml"/><Relationship Id="rId86" Type="http://schemas.openxmlformats.org/officeDocument/2006/relationships/image" Target="../media/image73.png"/><Relationship Id="rId94" Type="http://schemas.openxmlformats.org/officeDocument/2006/relationships/image" Target="../media/image77.png"/><Relationship Id="rId99" Type="http://schemas.openxmlformats.org/officeDocument/2006/relationships/customXml" Target="../ink/ink66.xml"/><Relationship Id="rId101" Type="http://schemas.openxmlformats.org/officeDocument/2006/relationships/customXml" Target="../ink/ink67.xml"/><Relationship Id="rId122" Type="http://schemas.openxmlformats.org/officeDocument/2006/relationships/image" Target="../media/image91.png"/><Relationship Id="rId130" Type="http://schemas.openxmlformats.org/officeDocument/2006/relationships/image" Target="../media/image95.png"/><Relationship Id="rId135" Type="http://schemas.openxmlformats.org/officeDocument/2006/relationships/customXml" Target="../ink/ink84.xml"/><Relationship Id="rId143" Type="http://schemas.openxmlformats.org/officeDocument/2006/relationships/customXml" Target="../ink/ink88.xml"/><Relationship Id="rId148" Type="http://schemas.openxmlformats.org/officeDocument/2006/relationships/image" Target="../media/image104.png"/><Relationship Id="rId151" Type="http://schemas.openxmlformats.org/officeDocument/2006/relationships/customXml" Target="../ink/ink92.xml"/><Relationship Id="rId156" Type="http://schemas.openxmlformats.org/officeDocument/2006/relationships/image" Target="../media/image108.png"/><Relationship Id="rId4" Type="http://schemas.openxmlformats.org/officeDocument/2006/relationships/image" Target="../media/image38.png"/><Relationship Id="rId9" Type="http://schemas.openxmlformats.org/officeDocument/2006/relationships/customXml" Target="../ink/ink17.xml"/><Relationship Id="rId13" Type="http://schemas.openxmlformats.org/officeDocument/2006/relationships/customXml" Target="../ink/ink19.xml"/><Relationship Id="rId18" Type="http://schemas.openxmlformats.org/officeDocument/2006/relationships/image" Target="../media/image45.png"/><Relationship Id="rId39" Type="http://schemas.openxmlformats.org/officeDocument/2006/relationships/customXml" Target="../ink/ink36.xml"/><Relationship Id="rId109" Type="http://schemas.openxmlformats.org/officeDocument/2006/relationships/customXml" Target="../ink/ink71.xml"/><Relationship Id="rId34" Type="http://schemas.openxmlformats.org/officeDocument/2006/relationships/image" Target="../media/image50.png"/><Relationship Id="rId50" Type="http://schemas.openxmlformats.org/officeDocument/2006/relationships/image" Target="../media/image55.png"/><Relationship Id="rId55" Type="http://schemas.openxmlformats.org/officeDocument/2006/relationships/customXml" Target="../ink/ink44.xml"/><Relationship Id="rId76" Type="http://schemas.openxmlformats.org/officeDocument/2006/relationships/image" Target="../media/image68.png"/><Relationship Id="rId97" Type="http://schemas.openxmlformats.org/officeDocument/2006/relationships/customXml" Target="../ink/ink65.xml"/><Relationship Id="rId104" Type="http://schemas.openxmlformats.org/officeDocument/2006/relationships/image" Target="../media/image82.png"/><Relationship Id="rId120" Type="http://schemas.openxmlformats.org/officeDocument/2006/relationships/image" Target="../media/image90.png"/><Relationship Id="rId125" Type="http://schemas.openxmlformats.org/officeDocument/2006/relationships/customXml" Target="../ink/ink79.xml"/><Relationship Id="rId141" Type="http://schemas.openxmlformats.org/officeDocument/2006/relationships/customXml" Target="../ink/ink87.xml"/><Relationship Id="rId146" Type="http://schemas.openxmlformats.org/officeDocument/2006/relationships/image" Target="../media/image103.png"/><Relationship Id="rId71" Type="http://schemas.openxmlformats.org/officeDocument/2006/relationships/customXml" Target="../ink/ink52.xml"/><Relationship Id="rId92" Type="http://schemas.openxmlformats.org/officeDocument/2006/relationships/image" Target="../media/image76.png"/><Relationship Id="rId2" Type="http://schemas.openxmlformats.org/officeDocument/2006/relationships/notesSlide" Target="../notesSlides/notesSlide21.xml"/><Relationship Id="rId29" Type="http://schemas.openxmlformats.org/officeDocument/2006/relationships/customXml" Target="../ink/ink29.xml"/><Relationship Id="rId24" Type="http://schemas.openxmlformats.org/officeDocument/2006/relationships/image" Target="../media/image47.png"/><Relationship Id="rId40" Type="http://schemas.openxmlformats.org/officeDocument/2006/relationships/image" Target="../media/image390.png"/><Relationship Id="rId45" Type="http://schemas.openxmlformats.org/officeDocument/2006/relationships/customXml" Target="../ink/ink39.xml"/><Relationship Id="rId66" Type="http://schemas.openxmlformats.org/officeDocument/2006/relationships/image" Target="../media/image63.png"/><Relationship Id="rId87" Type="http://schemas.openxmlformats.org/officeDocument/2006/relationships/customXml" Target="../ink/ink60.xml"/><Relationship Id="rId110" Type="http://schemas.openxmlformats.org/officeDocument/2006/relationships/image" Target="../media/image85.png"/><Relationship Id="rId115" Type="http://schemas.openxmlformats.org/officeDocument/2006/relationships/customXml" Target="../ink/ink74.xml"/><Relationship Id="rId131" Type="http://schemas.openxmlformats.org/officeDocument/2006/relationships/customXml" Target="../ink/ink82.xml"/><Relationship Id="rId136" Type="http://schemas.openxmlformats.org/officeDocument/2006/relationships/image" Target="../media/image98.png"/><Relationship Id="rId61" Type="http://schemas.openxmlformats.org/officeDocument/2006/relationships/customXml" Target="../ink/ink47.xml"/><Relationship Id="rId82" Type="http://schemas.openxmlformats.org/officeDocument/2006/relationships/image" Target="../media/image71.png"/><Relationship Id="rId152" Type="http://schemas.openxmlformats.org/officeDocument/2006/relationships/image" Target="../media/image106.png"/><Relationship Id="rId19" Type="http://schemas.openxmlformats.org/officeDocument/2006/relationships/customXml" Target="../ink/ink22.xml"/><Relationship Id="rId14" Type="http://schemas.openxmlformats.org/officeDocument/2006/relationships/image" Target="../media/image43.png"/><Relationship Id="rId30" Type="http://schemas.openxmlformats.org/officeDocument/2006/relationships/customXml" Target="../ink/ink30.xml"/><Relationship Id="rId35" Type="http://schemas.openxmlformats.org/officeDocument/2006/relationships/customXml" Target="../ink/ink33.xml"/><Relationship Id="rId56" Type="http://schemas.openxmlformats.org/officeDocument/2006/relationships/image" Target="../media/image58.png"/><Relationship Id="rId77" Type="http://schemas.openxmlformats.org/officeDocument/2006/relationships/customXml" Target="../ink/ink55.xml"/><Relationship Id="rId100" Type="http://schemas.openxmlformats.org/officeDocument/2006/relationships/image" Target="../media/image80.png"/><Relationship Id="rId105" Type="http://schemas.openxmlformats.org/officeDocument/2006/relationships/customXml" Target="../ink/ink69.xml"/><Relationship Id="rId126" Type="http://schemas.openxmlformats.org/officeDocument/2006/relationships/image" Target="../media/image93.png"/><Relationship Id="rId147" Type="http://schemas.openxmlformats.org/officeDocument/2006/relationships/customXml" Target="../ink/ink90.xml"/><Relationship Id="rId8" Type="http://schemas.openxmlformats.org/officeDocument/2006/relationships/image" Target="../media/image400.png"/><Relationship Id="rId51" Type="http://schemas.openxmlformats.org/officeDocument/2006/relationships/customXml" Target="../ink/ink42.xml"/><Relationship Id="rId72" Type="http://schemas.openxmlformats.org/officeDocument/2006/relationships/image" Target="../media/image66.png"/><Relationship Id="rId93" Type="http://schemas.openxmlformats.org/officeDocument/2006/relationships/customXml" Target="../ink/ink63.xml"/><Relationship Id="rId98" Type="http://schemas.openxmlformats.org/officeDocument/2006/relationships/image" Target="../media/image79.png"/><Relationship Id="rId121" Type="http://schemas.openxmlformats.org/officeDocument/2006/relationships/customXml" Target="../ink/ink77.xml"/><Relationship Id="rId142" Type="http://schemas.openxmlformats.org/officeDocument/2006/relationships/image" Target="../media/image101.png"/><Relationship Id="rId3"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customXml" Target="../ink/ink99.xml"/><Relationship Id="rId18" Type="http://schemas.openxmlformats.org/officeDocument/2006/relationships/customXml" Target="../ink/ink102.xml"/><Relationship Id="rId26" Type="http://schemas.openxmlformats.org/officeDocument/2006/relationships/customXml" Target="../ink/ink106.xml"/><Relationship Id="rId3" Type="http://schemas.openxmlformats.org/officeDocument/2006/relationships/image" Target="../media/image2.jpeg"/><Relationship Id="rId21" Type="http://schemas.openxmlformats.org/officeDocument/2006/relationships/image" Target="../media/image117.png"/><Relationship Id="rId7" Type="http://schemas.openxmlformats.org/officeDocument/2006/relationships/customXml" Target="../ink/ink96.xml"/><Relationship Id="rId12" Type="http://schemas.openxmlformats.org/officeDocument/2006/relationships/image" Target="../media/image113.png"/><Relationship Id="rId17" Type="http://schemas.openxmlformats.org/officeDocument/2006/relationships/image" Target="../media/image115.png"/><Relationship Id="rId25" Type="http://schemas.openxmlformats.org/officeDocument/2006/relationships/image" Target="../media/image119.png"/><Relationship Id="rId2" Type="http://schemas.openxmlformats.org/officeDocument/2006/relationships/notesSlide" Target="../notesSlides/notesSlide22.xml"/><Relationship Id="rId16" Type="http://schemas.openxmlformats.org/officeDocument/2006/relationships/customXml" Target="../ink/ink101.xml"/><Relationship Id="rId20" Type="http://schemas.openxmlformats.org/officeDocument/2006/relationships/customXml" Target="../ink/ink103.xml"/><Relationship Id="rId29" Type="http://schemas.openxmlformats.org/officeDocument/2006/relationships/customXml" Target="../ink/ink108.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customXml" Target="../ink/ink98.xml"/><Relationship Id="rId24" Type="http://schemas.openxmlformats.org/officeDocument/2006/relationships/customXml" Target="../ink/ink105.xml"/><Relationship Id="rId5" Type="http://schemas.openxmlformats.org/officeDocument/2006/relationships/customXml" Target="../ink/ink95.xml"/><Relationship Id="rId15" Type="http://schemas.openxmlformats.org/officeDocument/2006/relationships/customXml" Target="../ink/ink100.xml"/><Relationship Id="rId23" Type="http://schemas.openxmlformats.org/officeDocument/2006/relationships/image" Target="../media/image118.png"/><Relationship Id="rId28" Type="http://schemas.openxmlformats.org/officeDocument/2006/relationships/customXml" Target="../ink/ink107.xml"/><Relationship Id="rId10" Type="http://schemas.openxmlformats.org/officeDocument/2006/relationships/image" Target="../media/image112.png"/><Relationship Id="rId19" Type="http://schemas.openxmlformats.org/officeDocument/2006/relationships/image" Target="../media/image116.png"/><Relationship Id="rId4" Type="http://schemas.openxmlformats.org/officeDocument/2006/relationships/image" Target="../media/image39.jpg"/><Relationship Id="rId9" Type="http://schemas.openxmlformats.org/officeDocument/2006/relationships/customXml" Target="../ink/ink97.xml"/><Relationship Id="rId14" Type="http://schemas.openxmlformats.org/officeDocument/2006/relationships/image" Target="../media/image114.png"/><Relationship Id="rId22" Type="http://schemas.openxmlformats.org/officeDocument/2006/relationships/customXml" Target="../ink/ink104.xml"/><Relationship Id="rId27" Type="http://schemas.openxmlformats.org/officeDocument/2006/relationships/image" Target="../media/image120.png"/><Relationship Id="rId30" Type="http://schemas.openxmlformats.org/officeDocument/2006/relationships/image" Target="../media/image121.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5.jpe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dfw.state.or.us/resources/fishing/sportcatch.asp"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ustomXml" Target="../ink/ink1.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dfw.state.or.us/resources/fishing/sportcatch.as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sv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7.JPG"/><Relationship Id="rId21" Type="http://schemas.openxmlformats.org/officeDocument/2006/relationships/image" Target="../media/image31.png"/><Relationship Id="rId34" Type="http://schemas.openxmlformats.org/officeDocument/2006/relationships/image" Target="../media/image27.png"/><Relationship Id="rId7" Type="http://schemas.openxmlformats.org/officeDocument/2006/relationships/customXml" Target="../ink/ink4.xml"/><Relationship Id="rId12" Type="http://schemas.openxmlformats.org/officeDocument/2006/relationships/image" Target="../media/image13.png"/><Relationship Id="rId17" Type="http://schemas.openxmlformats.org/officeDocument/2006/relationships/image" Target="../media/image250.png"/><Relationship Id="rId25" Type="http://schemas.openxmlformats.org/officeDocument/2006/relationships/image" Target="../media/image33.png"/><Relationship Id="rId33" Type="http://schemas.openxmlformats.org/officeDocument/2006/relationships/customXml" Target="../ink/ink15.xml"/><Relationship Id="rId2" Type="http://schemas.openxmlformats.org/officeDocument/2006/relationships/notesSlide" Target="../notesSlides/notesSlide6.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customXml" Target="../ink/ink13.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12.svg"/><Relationship Id="rId24" Type="http://schemas.openxmlformats.org/officeDocument/2006/relationships/customXml" Target="../ink/ink10.xml"/><Relationship Id="rId32" Type="http://schemas.openxmlformats.org/officeDocument/2006/relationships/image" Target="../media/image26.png"/><Relationship Id="rId5" Type="http://schemas.openxmlformats.org/officeDocument/2006/relationships/customXml" Target="../ink/ink3.xml"/><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image" Target="../media/image34.png"/><Relationship Id="rId10" Type="http://schemas.openxmlformats.org/officeDocument/2006/relationships/image" Target="../media/image11.png"/><Relationship Id="rId19" Type="http://schemas.openxmlformats.org/officeDocument/2006/relationships/image" Target="../media/image30.png"/><Relationship Id="rId31" Type="http://schemas.openxmlformats.org/officeDocument/2006/relationships/customXml" Target="../ink/ink14.xml"/><Relationship Id="rId4" Type="http://schemas.openxmlformats.org/officeDocument/2006/relationships/image" Target="../media/image8.jpeg"/><Relationship Id="rId9" Type="http://schemas.openxmlformats.org/officeDocument/2006/relationships/image" Target="../media/image10.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customXml" Target="../ink/ink12.xml"/><Relationship Id="rId30"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16.jpg"/><Relationship Id="rId4" Type="http://schemas.openxmlformats.org/officeDocument/2006/relationships/hyperlink" Target="https://knowledgeofthings.com/computing-servers-and-their-typ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oleObject" Target="../embeddings/oleObject1.bin"/><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2A88A70E-E9AD-3EFF-FD19-293281B64A08}"/>
              </a:ext>
            </a:extLst>
          </p:cNvPr>
          <p:cNvSpPr>
            <a:spLocks noGrp="1"/>
          </p:cNvSpPr>
          <p:nvPr>
            <p:ph type="title"/>
          </p:nvPr>
        </p:nvSpPr>
        <p:spPr>
          <a:xfrm>
            <a:off x="1541990" y="4795144"/>
            <a:ext cx="7993061" cy="2089874"/>
          </a:xfrm>
        </p:spPr>
        <p:txBody>
          <a:bodyPr vert="horz" lIns="91440" tIns="45720" rIns="91440" bIns="45720" rtlCol="0" anchor="ctr">
            <a:normAutofit/>
          </a:bodyPr>
          <a:lstStyle/>
          <a:p>
            <a:pPr algn="ctr">
              <a:spcBef>
                <a:spcPct val="0"/>
              </a:spcBef>
            </a:pPr>
            <a:r>
              <a:rPr lang="en-US" sz="3200" dirty="0">
                <a:latin typeface="Californian FB" panose="0207040306080B030204" pitchFamily="18" charset="0"/>
              </a:rPr>
              <a:t>Development of e-Creel for Steelhead: Monitoring Harvest and Release of Steelhead in Oregon’s Recreational Fisheries.</a:t>
            </a:r>
          </a:p>
        </p:txBody>
      </p:sp>
      <p:pic>
        <p:nvPicPr>
          <p:cNvPr id="5" name="Picture 4">
            <a:extLst>
              <a:ext uri="{FF2B5EF4-FFF2-40B4-BE49-F238E27FC236}">
                <a16:creationId xmlns:a16="http://schemas.microsoft.com/office/drawing/2014/main" id="{2E6FF76E-9D8D-EAFB-778A-080AE638800E}"/>
              </a:ext>
            </a:extLst>
          </p:cNvPr>
          <p:cNvPicPr>
            <a:picLocks noChangeAspect="1"/>
          </p:cNvPicPr>
          <p:nvPr/>
        </p:nvPicPr>
        <p:blipFill rotWithShape="1">
          <a:blip r:embed="rId3"/>
          <a:srcRect b="142"/>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Tree>
    <p:extLst>
      <p:ext uri="{BB962C8B-B14F-4D97-AF65-F5344CB8AC3E}">
        <p14:creationId xmlns:p14="http://schemas.microsoft.com/office/powerpoint/2010/main" val="5007856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E204FDD-101B-D699-E815-5CEA78A04F56}"/>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Light" panose="020F0302020204030204"/>
                <a:ea typeface="+mn-ea"/>
                <a:cs typeface="+mn-cs"/>
              </a:rPr>
              <a:t>Table adjusting estimate concluding documentation necessary for Siletz harvest</a:t>
            </a:r>
          </a:p>
        </p:txBody>
      </p:sp>
      <p:graphicFrame>
        <p:nvGraphicFramePr>
          <p:cNvPr id="3" name="Table 2">
            <a:extLst>
              <a:ext uri="{FF2B5EF4-FFF2-40B4-BE49-F238E27FC236}">
                <a16:creationId xmlns:a16="http://schemas.microsoft.com/office/drawing/2014/main" id="{07BD2C08-F68C-84F6-C904-79AA2CE87817}"/>
              </a:ext>
            </a:extLst>
          </p:cNvPr>
          <p:cNvGraphicFramePr>
            <a:graphicFrameLocks noGrp="1"/>
          </p:cNvGraphicFramePr>
          <p:nvPr/>
        </p:nvGraphicFramePr>
        <p:xfrm>
          <a:off x="4818837" y="928364"/>
          <a:ext cx="6870652" cy="5001272"/>
        </p:xfrm>
        <a:graphic>
          <a:graphicData uri="http://schemas.openxmlformats.org/drawingml/2006/table">
            <a:tbl>
              <a:tblPr firstRow="1" bandRow="1">
                <a:tableStyleId>{3B4B98B0-60AC-42C2-AFA5-B58CD77FA1E5}</a:tableStyleId>
              </a:tblPr>
              <a:tblGrid>
                <a:gridCol w="2587544">
                  <a:extLst>
                    <a:ext uri="{9D8B030D-6E8A-4147-A177-3AD203B41FA5}">
                      <a16:colId xmlns:a16="http://schemas.microsoft.com/office/drawing/2014/main" val="1269271935"/>
                    </a:ext>
                  </a:extLst>
                </a:gridCol>
                <a:gridCol w="1570008">
                  <a:extLst>
                    <a:ext uri="{9D8B030D-6E8A-4147-A177-3AD203B41FA5}">
                      <a16:colId xmlns:a16="http://schemas.microsoft.com/office/drawing/2014/main" val="2338658194"/>
                    </a:ext>
                  </a:extLst>
                </a:gridCol>
                <a:gridCol w="1194851">
                  <a:extLst>
                    <a:ext uri="{9D8B030D-6E8A-4147-A177-3AD203B41FA5}">
                      <a16:colId xmlns:a16="http://schemas.microsoft.com/office/drawing/2014/main" val="263595098"/>
                    </a:ext>
                  </a:extLst>
                </a:gridCol>
                <a:gridCol w="1518249">
                  <a:extLst>
                    <a:ext uri="{9D8B030D-6E8A-4147-A177-3AD203B41FA5}">
                      <a16:colId xmlns:a16="http://schemas.microsoft.com/office/drawing/2014/main" val="220233849"/>
                    </a:ext>
                  </a:extLst>
                </a:gridCol>
              </a:tblGrid>
              <a:tr h="912056">
                <a:tc>
                  <a:txBody>
                    <a:bodyPr/>
                    <a:lstStyle/>
                    <a:p>
                      <a:pPr algn="l" fontAlgn="b"/>
                      <a:endParaRPr lang="en-US" sz="2600" b="0" i="0" u="none" strike="noStrike">
                        <a:solidFill>
                          <a:srgbClr val="000000"/>
                        </a:solidFill>
                        <a:effectLst/>
                        <a:latin typeface="Calibri" panose="020F0502020204030204" pitchFamily="34" charset="0"/>
                      </a:endParaRPr>
                    </a:p>
                  </a:txBody>
                  <a:tcPr marL="22101" marR="22101" marT="22101" marB="0" anchor="b"/>
                </a:tc>
                <a:tc>
                  <a:txBody>
                    <a:bodyPr/>
                    <a:lstStyle/>
                    <a:p>
                      <a:pPr algn="l" fontAlgn="b"/>
                      <a:r>
                        <a:rPr lang="en-US" sz="2600" u="none" strike="noStrike">
                          <a:effectLst/>
                        </a:rPr>
                        <a:t>Salmon River</a:t>
                      </a:r>
                      <a:endParaRPr lang="en-US" sz="2600" b="0" i="0" u="none" strike="noStrike">
                        <a:solidFill>
                          <a:srgbClr val="000000"/>
                        </a:solidFill>
                        <a:effectLst/>
                        <a:latin typeface="Calibri" panose="020F0502020204030204" pitchFamily="34" charset="0"/>
                      </a:endParaRPr>
                    </a:p>
                  </a:txBody>
                  <a:tcPr marL="22101" marR="22101" marT="22101" marB="0" anchor="b"/>
                </a:tc>
                <a:tc>
                  <a:txBody>
                    <a:bodyPr/>
                    <a:lstStyle/>
                    <a:p>
                      <a:pPr algn="l" fontAlgn="b"/>
                      <a:r>
                        <a:rPr lang="en-US" sz="2600" u="none" strike="noStrike">
                          <a:effectLst/>
                        </a:rPr>
                        <a:t>Siletz River</a:t>
                      </a:r>
                      <a:endParaRPr lang="en-US" sz="2600" b="0" i="0" u="none" strike="noStrike">
                        <a:solidFill>
                          <a:srgbClr val="000000"/>
                        </a:solidFill>
                        <a:effectLst/>
                        <a:latin typeface="Calibri" panose="020F0502020204030204" pitchFamily="34" charset="0"/>
                      </a:endParaRPr>
                    </a:p>
                  </a:txBody>
                  <a:tcPr marL="22101" marR="22101" marT="22101" marB="0" anchor="b"/>
                </a:tc>
                <a:tc>
                  <a:txBody>
                    <a:bodyPr/>
                    <a:lstStyle/>
                    <a:p>
                      <a:pPr algn="l" fontAlgn="b"/>
                      <a:r>
                        <a:rPr lang="en-US" sz="2600" u="none" strike="noStrike" dirty="0">
                          <a:effectLst/>
                        </a:rPr>
                        <a:t>Nehalem River</a:t>
                      </a:r>
                      <a:endParaRPr lang="en-US" sz="2600" b="0" i="0" u="none" strike="noStrike" dirty="0">
                        <a:solidFill>
                          <a:srgbClr val="000000"/>
                        </a:solidFill>
                        <a:effectLst/>
                        <a:latin typeface="Calibri" panose="020F0502020204030204" pitchFamily="34" charset="0"/>
                      </a:endParaRPr>
                    </a:p>
                  </a:txBody>
                  <a:tcPr marL="22101" marR="22101" marT="22101" marB="0" anchor="b"/>
                </a:tc>
                <a:extLst>
                  <a:ext uri="{0D108BD9-81ED-4DB2-BD59-A6C34878D82A}">
                    <a16:rowId xmlns:a16="http://schemas.microsoft.com/office/drawing/2014/main" val="868954973"/>
                  </a:ext>
                </a:extLst>
              </a:tr>
              <a:tr h="511152">
                <a:tc>
                  <a:txBody>
                    <a:bodyPr/>
                    <a:lstStyle/>
                    <a:p>
                      <a:pPr algn="l" fontAlgn="b"/>
                      <a:r>
                        <a:rPr lang="en-US" sz="2600" u="none" strike="noStrike">
                          <a:effectLst/>
                        </a:rPr>
                        <a:t>Interview error</a:t>
                      </a:r>
                      <a:endParaRPr lang="en-US" sz="2600" b="0" i="0" u="none" strike="noStrike">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0.100</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0.010</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0.076</a:t>
                      </a:r>
                      <a:endParaRPr lang="en-US" sz="2600" b="0" i="0" u="none" strike="noStrike" dirty="0">
                        <a:solidFill>
                          <a:srgbClr val="000000"/>
                        </a:solidFill>
                        <a:effectLst/>
                        <a:latin typeface="Calibri" panose="020F0502020204030204" pitchFamily="34" charset="0"/>
                      </a:endParaRPr>
                    </a:p>
                  </a:txBody>
                  <a:tcPr marL="22101" marR="22101" marT="22101" marB="0" anchor="b"/>
                </a:tc>
                <a:extLst>
                  <a:ext uri="{0D108BD9-81ED-4DB2-BD59-A6C34878D82A}">
                    <a16:rowId xmlns:a16="http://schemas.microsoft.com/office/drawing/2014/main" val="1959112110"/>
                  </a:ext>
                </a:extLst>
              </a:tr>
              <a:tr h="511152">
                <a:tc>
                  <a:txBody>
                    <a:bodyPr/>
                    <a:lstStyle/>
                    <a:p>
                      <a:pPr algn="l" fontAlgn="b"/>
                      <a:r>
                        <a:rPr lang="en-US" sz="2600" u="none" strike="noStrike">
                          <a:effectLst/>
                        </a:rPr>
                        <a:t>Marine ELS</a:t>
                      </a:r>
                      <a:endParaRPr lang="en-US" sz="2600" b="0" i="0" u="none" strike="noStrike">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65</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a:effectLst/>
                        </a:rPr>
                        <a:t>149</a:t>
                      </a:r>
                      <a:endParaRPr lang="en-US" sz="2600" b="0" i="0" u="none" strike="noStrike">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a:effectLst/>
                        </a:rPr>
                        <a:t>324</a:t>
                      </a:r>
                      <a:endParaRPr lang="en-US" sz="2600" b="0" i="0" u="none" strike="noStrike">
                        <a:solidFill>
                          <a:srgbClr val="000000"/>
                        </a:solidFill>
                        <a:effectLst/>
                        <a:latin typeface="Calibri" panose="020F0502020204030204" pitchFamily="34" charset="0"/>
                      </a:endParaRPr>
                    </a:p>
                  </a:txBody>
                  <a:tcPr marL="22101" marR="22101" marT="22101" marB="0" anchor="b"/>
                </a:tc>
                <a:extLst>
                  <a:ext uri="{0D108BD9-81ED-4DB2-BD59-A6C34878D82A}">
                    <a16:rowId xmlns:a16="http://schemas.microsoft.com/office/drawing/2014/main" val="2587308710"/>
                  </a:ext>
                </a:extLst>
              </a:tr>
              <a:tr h="511152">
                <a:tc>
                  <a:txBody>
                    <a:bodyPr/>
                    <a:lstStyle/>
                    <a:p>
                      <a:pPr algn="l" fontAlgn="b"/>
                      <a:r>
                        <a:rPr lang="en-US" sz="2600" u="none" strike="noStrike">
                          <a:effectLst/>
                        </a:rPr>
                        <a:t>River ELS</a:t>
                      </a:r>
                      <a:endParaRPr lang="en-US" sz="2600" b="0" i="0" u="none" strike="noStrike">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284</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1,055</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829</a:t>
                      </a:r>
                      <a:endParaRPr lang="en-US" sz="2600" b="0" i="0" u="none" strike="noStrike" dirty="0">
                        <a:solidFill>
                          <a:srgbClr val="000000"/>
                        </a:solidFill>
                        <a:effectLst/>
                        <a:latin typeface="Calibri" panose="020F0502020204030204" pitchFamily="34" charset="0"/>
                      </a:endParaRPr>
                    </a:p>
                  </a:txBody>
                  <a:tcPr marL="22101" marR="22101" marT="22101" marB="0" anchor="b"/>
                </a:tc>
                <a:extLst>
                  <a:ext uri="{0D108BD9-81ED-4DB2-BD59-A6C34878D82A}">
                    <a16:rowId xmlns:a16="http://schemas.microsoft.com/office/drawing/2014/main" val="3131318009"/>
                  </a:ext>
                </a:extLst>
              </a:tr>
              <a:tr h="511152">
                <a:tc>
                  <a:txBody>
                    <a:bodyPr/>
                    <a:lstStyle/>
                    <a:p>
                      <a:pPr algn="l" fontAlgn="b"/>
                      <a:r>
                        <a:rPr lang="en-US" sz="2600" u="none" strike="noStrike" dirty="0">
                          <a:effectLst/>
                        </a:rPr>
                        <a:t>Adjusted Marine</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33</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a:effectLst/>
                        </a:rPr>
                        <a:t>139</a:t>
                      </a:r>
                      <a:endParaRPr lang="en-US" sz="2600" b="0" i="0" u="none" strike="noStrike">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a:effectLst/>
                        </a:rPr>
                        <a:t>257</a:t>
                      </a:r>
                      <a:endParaRPr lang="en-US" sz="2600" b="0" i="0" u="none" strike="noStrike">
                        <a:solidFill>
                          <a:srgbClr val="000000"/>
                        </a:solidFill>
                        <a:effectLst/>
                        <a:latin typeface="Calibri" panose="020F0502020204030204" pitchFamily="34" charset="0"/>
                      </a:endParaRPr>
                    </a:p>
                  </a:txBody>
                  <a:tcPr marL="22101" marR="22101" marT="22101" marB="0" anchor="b"/>
                </a:tc>
                <a:extLst>
                  <a:ext uri="{0D108BD9-81ED-4DB2-BD59-A6C34878D82A}">
                    <a16:rowId xmlns:a16="http://schemas.microsoft.com/office/drawing/2014/main" val="1250524218"/>
                  </a:ext>
                </a:extLst>
              </a:tr>
              <a:tr h="511152">
                <a:tc>
                  <a:txBody>
                    <a:bodyPr/>
                    <a:lstStyle/>
                    <a:p>
                      <a:pPr algn="l" fontAlgn="b"/>
                      <a:r>
                        <a:rPr lang="en-US" sz="2600" u="none" strike="noStrike" dirty="0">
                          <a:effectLst/>
                        </a:rPr>
                        <a:t>Adjusted River</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317</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1,065</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a:effectLst/>
                        </a:rPr>
                        <a:t>896</a:t>
                      </a:r>
                      <a:endParaRPr lang="en-US" sz="2600" b="0" i="0" u="none" strike="noStrike">
                        <a:solidFill>
                          <a:srgbClr val="000000"/>
                        </a:solidFill>
                        <a:effectLst/>
                        <a:latin typeface="Calibri" panose="020F0502020204030204" pitchFamily="34" charset="0"/>
                      </a:endParaRPr>
                    </a:p>
                  </a:txBody>
                  <a:tcPr marL="22101" marR="22101" marT="22101" marB="0" anchor="b"/>
                </a:tc>
                <a:extLst>
                  <a:ext uri="{0D108BD9-81ED-4DB2-BD59-A6C34878D82A}">
                    <a16:rowId xmlns:a16="http://schemas.microsoft.com/office/drawing/2014/main" val="2094542460"/>
                  </a:ext>
                </a:extLst>
              </a:tr>
              <a:tr h="511152">
                <a:tc>
                  <a:txBody>
                    <a:bodyPr/>
                    <a:lstStyle/>
                    <a:p>
                      <a:pPr algn="l" fontAlgn="b"/>
                      <a:r>
                        <a:rPr lang="en-US" sz="2600" u="none" strike="noStrike" dirty="0">
                          <a:effectLst/>
                          <a:highlight>
                            <a:srgbClr val="FFFF00"/>
                          </a:highlight>
                        </a:rPr>
                        <a:t>Expected error</a:t>
                      </a:r>
                      <a:endParaRPr lang="en-US" sz="2600" b="0" i="0" u="none" strike="noStrike" dirty="0">
                        <a:solidFill>
                          <a:srgbClr val="000000"/>
                        </a:solidFill>
                        <a:effectLst/>
                        <a:highlight>
                          <a:srgbClr val="FFFF00"/>
                        </a:highlight>
                        <a:latin typeface="Calibri" panose="020F0502020204030204" pitchFamily="34" charset="0"/>
                      </a:endParaRPr>
                    </a:p>
                  </a:txBody>
                  <a:tcPr marL="22101" marR="22101" marT="22101" marB="0" anchor="b"/>
                </a:tc>
                <a:tc>
                  <a:txBody>
                    <a:bodyPr/>
                    <a:lstStyle/>
                    <a:p>
                      <a:pPr algn="r" fontAlgn="b"/>
                      <a:r>
                        <a:rPr lang="en-US" sz="2600" u="none" strike="noStrike" dirty="0">
                          <a:effectLst/>
                          <a:highlight>
                            <a:srgbClr val="FFFF00"/>
                          </a:highlight>
                        </a:rPr>
                        <a:t>0.180</a:t>
                      </a:r>
                      <a:endParaRPr lang="en-US" sz="2600" b="0" i="0" u="none" strike="noStrike" dirty="0">
                        <a:solidFill>
                          <a:srgbClr val="000000"/>
                        </a:solidFill>
                        <a:effectLst/>
                        <a:highlight>
                          <a:srgbClr val="FFFF00"/>
                        </a:highlight>
                        <a:latin typeface="Calibri" panose="020F0502020204030204" pitchFamily="34" charset="0"/>
                      </a:endParaRPr>
                    </a:p>
                  </a:txBody>
                  <a:tcPr marL="22101" marR="22101" marT="22101" marB="0" anchor="b"/>
                </a:tc>
                <a:tc>
                  <a:txBody>
                    <a:bodyPr/>
                    <a:lstStyle/>
                    <a:p>
                      <a:pPr algn="r" fontAlgn="b"/>
                      <a:r>
                        <a:rPr lang="en-US" sz="2600" u="none" strike="noStrike">
                          <a:effectLst/>
                          <a:highlight>
                            <a:srgbClr val="FFFF00"/>
                          </a:highlight>
                        </a:rPr>
                        <a:t>0.120</a:t>
                      </a:r>
                      <a:endParaRPr lang="en-US" sz="2600" b="0" i="0" u="none" strike="noStrike">
                        <a:solidFill>
                          <a:srgbClr val="000000"/>
                        </a:solidFill>
                        <a:effectLst/>
                        <a:highlight>
                          <a:srgbClr val="FFFF00"/>
                        </a:highlight>
                        <a:latin typeface="Calibri" panose="020F0502020204030204" pitchFamily="34" charset="0"/>
                      </a:endParaRPr>
                    </a:p>
                  </a:txBody>
                  <a:tcPr marL="22101" marR="22101" marT="22101" marB="0" anchor="b"/>
                </a:tc>
                <a:tc>
                  <a:txBody>
                    <a:bodyPr/>
                    <a:lstStyle/>
                    <a:p>
                      <a:pPr algn="r" fontAlgn="b"/>
                      <a:r>
                        <a:rPr lang="en-US" sz="2600" u="none" strike="noStrike" dirty="0">
                          <a:effectLst/>
                          <a:highlight>
                            <a:srgbClr val="FFFF00"/>
                          </a:highlight>
                        </a:rPr>
                        <a:t>0.150</a:t>
                      </a:r>
                      <a:endParaRPr lang="en-US" sz="2600" b="0" i="0" u="none" strike="noStrike" dirty="0">
                        <a:solidFill>
                          <a:srgbClr val="000000"/>
                        </a:solidFill>
                        <a:effectLst/>
                        <a:highlight>
                          <a:srgbClr val="FFFF00"/>
                        </a:highlight>
                        <a:latin typeface="Calibri" panose="020F0502020204030204" pitchFamily="34" charset="0"/>
                      </a:endParaRPr>
                    </a:p>
                  </a:txBody>
                  <a:tcPr marL="22101" marR="22101" marT="22101" marB="0" anchor="b"/>
                </a:tc>
                <a:extLst>
                  <a:ext uri="{0D108BD9-81ED-4DB2-BD59-A6C34878D82A}">
                    <a16:rowId xmlns:a16="http://schemas.microsoft.com/office/drawing/2014/main" val="3187018383"/>
                  </a:ext>
                </a:extLst>
              </a:tr>
              <a:tr h="511152">
                <a:tc>
                  <a:txBody>
                    <a:bodyPr/>
                    <a:lstStyle/>
                    <a:p>
                      <a:pPr algn="l" fontAlgn="b"/>
                      <a:r>
                        <a:rPr lang="en-US" sz="2600" u="none" strike="noStrike">
                          <a:effectLst/>
                        </a:rPr>
                        <a:t>Expected Marine</a:t>
                      </a:r>
                      <a:endParaRPr lang="en-US" sz="2600" b="0" i="0" u="none" strike="noStrike">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3</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5</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a:effectLst/>
                        </a:rPr>
                        <a:t>179</a:t>
                      </a:r>
                      <a:endParaRPr lang="en-US" sz="2600" b="0" i="0" u="none" strike="noStrike">
                        <a:solidFill>
                          <a:srgbClr val="000000"/>
                        </a:solidFill>
                        <a:effectLst/>
                        <a:latin typeface="Calibri" panose="020F0502020204030204" pitchFamily="34" charset="0"/>
                      </a:endParaRPr>
                    </a:p>
                  </a:txBody>
                  <a:tcPr marL="22101" marR="22101" marT="22101" marB="0" anchor="b"/>
                </a:tc>
                <a:extLst>
                  <a:ext uri="{0D108BD9-81ED-4DB2-BD59-A6C34878D82A}">
                    <a16:rowId xmlns:a16="http://schemas.microsoft.com/office/drawing/2014/main" val="3489471893"/>
                  </a:ext>
                </a:extLst>
              </a:tr>
              <a:tr h="511152">
                <a:tc>
                  <a:txBody>
                    <a:bodyPr/>
                    <a:lstStyle/>
                    <a:p>
                      <a:pPr algn="l" fontAlgn="b"/>
                      <a:r>
                        <a:rPr lang="en-US" sz="2600" u="none" strike="noStrike">
                          <a:effectLst/>
                        </a:rPr>
                        <a:t>Expected River </a:t>
                      </a:r>
                      <a:endParaRPr lang="en-US" sz="2600" b="0" i="0" u="none" strike="noStrike">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346</a:t>
                      </a:r>
                      <a:endParaRPr lang="en-US" sz="2600" b="0" i="0" u="none" strike="noStrike" dirty="0">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a:effectLst/>
                        </a:rPr>
                        <a:t>1,200</a:t>
                      </a:r>
                      <a:endParaRPr lang="en-US" sz="2600" b="0" i="0" u="none" strike="noStrike">
                        <a:solidFill>
                          <a:srgbClr val="000000"/>
                        </a:solidFill>
                        <a:effectLst/>
                        <a:latin typeface="Calibri" panose="020F0502020204030204" pitchFamily="34" charset="0"/>
                      </a:endParaRPr>
                    </a:p>
                  </a:txBody>
                  <a:tcPr marL="22101" marR="22101" marT="22101" marB="0" anchor="b"/>
                </a:tc>
                <a:tc>
                  <a:txBody>
                    <a:bodyPr/>
                    <a:lstStyle/>
                    <a:p>
                      <a:pPr algn="r" fontAlgn="b"/>
                      <a:r>
                        <a:rPr lang="en-US" sz="2600" u="none" strike="noStrike" dirty="0">
                          <a:effectLst/>
                        </a:rPr>
                        <a:t>974</a:t>
                      </a:r>
                      <a:endParaRPr lang="en-US" sz="2600" b="0" i="0" u="none" strike="noStrike" dirty="0">
                        <a:solidFill>
                          <a:srgbClr val="000000"/>
                        </a:solidFill>
                        <a:effectLst/>
                        <a:latin typeface="Calibri" panose="020F0502020204030204" pitchFamily="34" charset="0"/>
                      </a:endParaRPr>
                    </a:p>
                  </a:txBody>
                  <a:tcPr marL="22101" marR="22101" marT="22101" marB="0" anchor="b"/>
                </a:tc>
                <a:extLst>
                  <a:ext uri="{0D108BD9-81ED-4DB2-BD59-A6C34878D82A}">
                    <a16:rowId xmlns:a16="http://schemas.microsoft.com/office/drawing/2014/main" val="972106254"/>
                  </a:ext>
                </a:extLst>
              </a:tr>
            </a:tbl>
          </a:graphicData>
        </a:graphic>
      </p:graphicFrame>
      <p:sp>
        <p:nvSpPr>
          <p:cNvPr id="4" name="TextBox 3">
            <a:extLst>
              <a:ext uri="{FF2B5EF4-FFF2-40B4-BE49-F238E27FC236}">
                <a16:creationId xmlns:a16="http://schemas.microsoft.com/office/drawing/2014/main" id="{02653DF9-4DA1-A20B-D7F4-B76C71A18764}"/>
              </a:ext>
            </a:extLst>
          </p:cNvPr>
          <p:cNvSpPr txBox="1"/>
          <p:nvPr/>
        </p:nvSpPr>
        <p:spPr>
          <a:xfrm>
            <a:off x="4818836" y="240168"/>
            <a:ext cx="7159803" cy="646331"/>
          </a:xfrm>
          <a:prstGeom prst="rect">
            <a:avLst/>
          </a:prstGeom>
          <a:noFill/>
          <a:effectLst>
            <a:glow rad="139700">
              <a:schemeClr val="accent1">
                <a:satMod val="175000"/>
                <a:alpha val="40000"/>
              </a:schemeClr>
            </a:glow>
            <a:innerShdw blurRad="114300">
              <a:srgbClr val="0070C0">
                <a:alpha val="40000"/>
              </a:srgbClr>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4472C4"/>
                  </a:solidFill>
                </a:ln>
                <a:solidFill>
                  <a:prstClr val="black"/>
                </a:solidFill>
                <a:effectLst/>
                <a:uLnTx/>
                <a:uFillTx/>
                <a:latin typeface="Californian FB" panose="0207040306080B030204" pitchFamily="18" charset="0"/>
                <a:ea typeface="+mn-ea"/>
                <a:cs typeface="+mn-cs"/>
              </a:rPr>
              <a:t>e-Creel-Identifying ERROR 2022</a:t>
            </a:r>
          </a:p>
        </p:txBody>
      </p:sp>
      <p:pic>
        <p:nvPicPr>
          <p:cNvPr id="5" name="Picture 4" descr="A boat in the ocean&#10;&#10;Description automatically generated with low confidence">
            <a:extLst>
              <a:ext uri="{FF2B5EF4-FFF2-40B4-BE49-F238E27FC236}">
                <a16:creationId xmlns:a16="http://schemas.microsoft.com/office/drawing/2014/main" id="{631BF69A-5A1F-29F4-B67D-FBADB9D0D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22" y="4948854"/>
            <a:ext cx="2921818" cy="1859788"/>
          </a:xfrm>
          <a:prstGeom prst="rect">
            <a:avLst/>
          </a:prstGeom>
        </p:spPr>
      </p:pic>
      <p:pic>
        <p:nvPicPr>
          <p:cNvPr id="6" name="Picture 5">
            <a:extLst>
              <a:ext uri="{FF2B5EF4-FFF2-40B4-BE49-F238E27FC236}">
                <a16:creationId xmlns:a16="http://schemas.microsoft.com/office/drawing/2014/main" id="{09C6B797-5E4E-E69A-4C27-C2BD6D82DDBE}"/>
              </a:ext>
            </a:extLst>
          </p:cNvPr>
          <p:cNvPicPr>
            <a:picLocks noChangeAspect="1"/>
          </p:cNvPicPr>
          <p:nvPr/>
        </p:nvPicPr>
        <p:blipFill>
          <a:blip r:embed="rId5"/>
          <a:stretch>
            <a:fillRect/>
          </a:stretch>
        </p:blipFill>
        <p:spPr>
          <a:xfrm>
            <a:off x="717423" y="49358"/>
            <a:ext cx="2940178" cy="1460974"/>
          </a:xfrm>
          <a:prstGeom prst="rect">
            <a:avLst/>
          </a:prstGeom>
        </p:spPr>
      </p:pic>
      <p:pic>
        <p:nvPicPr>
          <p:cNvPr id="11" name="Picture 10" descr="CCTV camera">
            <a:extLst>
              <a:ext uri="{FF2B5EF4-FFF2-40B4-BE49-F238E27FC236}">
                <a16:creationId xmlns:a16="http://schemas.microsoft.com/office/drawing/2014/main" id="{628F681E-485D-2CDE-5192-C152DE5063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980008" y="4379518"/>
            <a:ext cx="929097" cy="546365"/>
          </a:xfrm>
          <a:prstGeom prst="rect">
            <a:avLst/>
          </a:prstGeom>
        </p:spPr>
      </p:pic>
    </p:spTree>
    <p:extLst>
      <p:ext uri="{BB962C8B-B14F-4D97-AF65-F5344CB8AC3E}">
        <p14:creationId xmlns:p14="http://schemas.microsoft.com/office/powerpoint/2010/main" val="292656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2781300" y="84656"/>
            <a:ext cx="61721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254000">
                    <a:srgbClr val="2F4C88">
                      <a:alpha val="85000"/>
                    </a:srgbClr>
                  </a:glow>
                </a:effectLst>
                <a:uLnTx/>
                <a:uFillTx/>
                <a:latin typeface="Cambria" panose="02040503050406030204" pitchFamily="18" charset="0"/>
                <a:ea typeface="Cambria" panose="02040503050406030204" pitchFamily="18" charset="0"/>
                <a:cs typeface="+mn-cs"/>
              </a:rPr>
              <a:t>Results</a:t>
            </a:r>
          </a:p>
        </p:txBody>
      </p:sp>
      <p:sp>
        <p:nvSpPr>
          <p:cNvPr id="3" name="Rectangle 2"/>
          <p:cNvSpPr/>
          <p:nvPr/>
        </p:nvSpPr>
        <p:spPr>
          <a:xfrm>
            <a:off x="152399" y="922408"/>
            <a:ext cx="11887200" cy="2246769"/>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rad="228600">
                    <a:srgbClr val="1B3767">
                      <a:alpha val="96000"/>
                    </a:srgbClr>
                  </a:glow>
                </a:effectLst>
                <a:uLnTx/>
                <a:uFillTx/>
                <a:latin typeface="Cambria Math" panose="02040503050406030204" pitchFamily="18" charset="0"/>
                <a:ea typeface="Cambria Math" panose="02040503050406030204" pitchFamily="18" charset="0"/>
                <a:cs typeface="+mn-cs"/>
              </a:rPr>
              <a:t>Cost reduction can be achieved through transition to e-Creel</a:t>
            </a:r>
          </a:p>
          <a:p>
            <a:pPr marL="914400" marR="0" lvl="2"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rad="228600">
                    <a:srgbClr val="1B3767">
                      <a:alpha val="96000"/>
                    </a:srgbClr>
                  </a:glow>
                </a:effectLst>
                <a:uLnTx/>
                <a:uFillTx/>
                <a:latin typeface="Cambria Math" panose="02040503050406030204" pitchFamily="18" charset="0"/>
                <a:ea typeface="Cambria Math" panose="02040503050406030204" pitchFamily="18" charset="0"/>
                <a:cs typeface="+mn-cs"/>
              </a:rPr>
              <a:t>Reduced personnel cost</a:t>
            </a:r>
          </a:p>
          <a:p>
            <a:pPr marL="914400" marR="0" lvl="2"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rad="228600">
                    <a:srgbClr val="1B3767">
                      <a:alpha val="96000"/>
                    </a:srgbClr>
                  </a:glow>
                </a:effectLst>
                <a:uLnTx/>
                <a:uFillTx/>
                <a:latin typeface="Cambria Math" panose="02040503050406030204" pitchFamily="18" charset="0"/>
                <a:ea typeface="Cambria Math" panose="02040503050406030204" pitchFamily="18" charset="0"/>
                <a:cs typeface="+mn-cs"/>
              </a:rPr>
              <a:t>Reduced travel cost due to no effort component</a:t>
            </a:r>
          </a:p>
          <a:p>
            <a:pPr marL="457200" marR="0" lvl="1"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rad="228600">
                    <a:srgbClr val="1B3767">
                      <a:alpha val="96000"/>
                    </a:srgbClr>
                  </a:glow>
                </a:effectLst>
                <a:uLnTx/>
                <a:uFillTx/>
                <a:latin typeface="Cambria Math" panose="02040503050406030204" pitchFamily="18" charset="0"/>
                <a:ea typeface="Cambria Math" panose="02040503050406030204" pitchFamily="18" charset="0"/>
                <a:cs typeface="+mn-cs"/>
              </a:rPr>
              <a:t>Eliminates some safety concerns</a:t>
            </a:r>
          </a:p>
          <a:p>
            <a:pPr marL="457200" marR="0" lvl="1" indent="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glow rad="228600">
                    <a:srgbClr val="1B3767">
                      <a:alpha val="96000"/>
                    </a:srgbClr>
                  </a:glow>
                </a:effectLst>
                <a:uLnTx/>
                <a:uFillTx/>
                <a:latin typeface="Cambria Math" panose="02040503050406030204" pitchFamily="18" charset="0"/>
                <a:ea typeface="Cambria Math" panose="02040503050406030204" pitchFamily="18" charset="0"/>
                <a:cs typeface="+mn-cs"/>
              </a:rPr>
              <a:t>Potential for wide-spread use </a:t>
            </a:r>
          </a:p>
        </p:txBody>
      </p:sp>
      <p:graphicFrame>
        <p:nvGraphicFramePr>
          <p:cNvPr id="4" name="Table 3"/>
          <p:cNvGraphicFramePr>
            <a:graphicFrameLocks noGrp="1"/>
          </p:cNvGraphicFramePr>
          <p:nvPr>
            <p:extLst>
              <p:ext uri="{D42A27DB-BD31-4B8C-83A1-F6EECF244321}">
                <p14:modId xmlns:p14="http://schemas.microsoft.com/office/powerpoint/2010/main" val="2656731353"/>
              </p:ext>
            </p:extLst>
          </p:nvPr>
        </p:nvGraphicFramePr>
        <p:xfrm>
          <a:off x="1123948" y="4113519"/>
          <a:ext cx="9944100" cy="2568385"/>
        </p:xfrm>
        <a:graphic>
          <a:graphicData uri="http://schemas.openxmlformats.org/drawingml/2006/table">
            <a:tbl>
              <a:tblPr firstRow="1" firstCol="1" bandRow="1"/>
              <a:tblGrid>
                <a:gridCol w="2171700">
                  <a:extLst>
                    <a:ext uri="{9D8B030D-6E8A-4147-A177-3AD203B41FA5}">
                      <a16:colId xmlns:a16="http://schemas.microsoft.com/office/drawing/2014/main" val="20000"/>
                    </a:ext>
                  </a:extLst>
                </a:gridCol>
                <a:gridCol w="2857500">
                  <a:extLst>
                    <a:ext uri="{9D8B030D-6E8A-4147-A177-3AD203B41FA5}">
                      <a16:colId xmlns:a16="http://schemas.microsoft.com/office/drawing/2014/main" val="20001"/>
                    </a:ext>
                  </a:extLst>
                </a:gridCol>
                <a:gridCol w="14859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2514600">
                  <a:extLst>
                    <a:ext uri="{9D8B030D-6E8A-4147-A177-3AD203B41FA5}">
                      <a16:colId xmlns:a16="http://schemas.microsoft.com/office/drawing/2014/main" val="20005"/>
                    </a:ext>
                  </a:extLst>
                </a:gridCol>
              </a:tblGrid>
              <a:tr h="165820">
                <a:tc>
                  <a:txBody>
                    <a:bodyPr/>
                    <a:lstStyle/>
                    <a:p>
                      <a:pPr marL="0" marR="0" algn="ctr">
                        <a:lnSpc>
                          <a:spcPct val="107000"/>
                        </a:lnSpc>
                        <a:spcBef>
                          <a:spcPts val="0"/>
                        </a:spcBef>
                        <a:spcAft>
                          <a:spcPts val="0"/>
                        </a:spcAft>
                      </a:pPr>
                      <a:r>
                        <a:rPr lang="en-US" sz="2400" b="1"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Basin</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2019 e-tag Sample Ratio</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algn="ctr"/>
                      <a:r>
                        <a:rPr lang="en-US" sz="2400" b="1"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Average</a:t>
                      </a:r>
                      <a:endParaRPr lang="en-US" sz="2400" dirty="0">
                        <a:solidFill>
                          <a:schemeClr val="bg1"/>
                        </a:solidFill>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C.V.</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Statewide e-tag Sales Ratio</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extLst>
                  <a:ext uri="{0D108BD9-81ED-4DB2-BD59-A6C34878D82A}">
                    <a16:rowId xmlns:a16="http://schemas.microsoft.com/office/drawing/2014/main" val="10000"/>
                  </a:ext>
                </a:extLst>
              </a:tr>
              <a:tr h="190500">
                <a:tc>
                  <a:txBody>
                    <a:bodyPr/>
                    <a:lstStyle/>
                    <a:p>
                      <a:pPr marL="0" marR="0" algn="ctr">
                        <a:lnSpc>
                          <a:spcPct val="107000"/>
                        </a:lnSpc>
                        <a:spcBef>
                          <a:spcPts val="0"/>
                        </a:spcBef>
                        <a:spcAft>
                          <a:spcPts val="0"/>
                        </a:spcAft>
                      </a:pPr>
                      <a:r>
                        <a:rPr lang="en-US" sz="2400"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Elk River</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0.303</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algn="ctr">
                        <a:lnSpc>
                          <a:spcPct val="107000"/>
                        </a:lnSpc>
                      </a:pP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algn="ctr">
                        <a:lnSpc>
                          <a:spcPct val="107000"/>
                        </a:lnSpc>
                      </a:pPr>
                      <a:endParaRPr lang="en-US" sz="24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algn="ctr">
                        <a:lnSpc>
                          <a:spcPct val="107000"/>
                        </a:lnSpc>
                      </a:pP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extLst>
                  <a:ext uri="{0D108BD9-81ED-4DB2-BD59-A6C34878D82A}">
                    <a16:rowId xmlns:a16="http://schemas.microsoft.com/office/drawing/2014/main" val="10001"/>
                  </a:ext>
                </a:extLst>
              </a:tr>
              <a:tr h="190500">
                <a:tc>
                  <a:txBody>
                    <a:bodyPr/>
                    <a:lstStyle/>
                    <a:p>
                      <a:pPr marL="0" marR="0" algn="ctr">
                        <a:lnSpc>
                          <a:spcPct val="107000"/>
                        </a:lnSpc>
                        <a:spcBef>
                          <a:spcPts val="0"/>
                        </a:spcBef>
                        <a:spcAft>
                          <a:spcPts val="0"/>
                        </a:spcAft>
                      </a:pPr>
                      <a:r>
                        <a:rPr lang="en-US" sz="2400"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Nehalem River</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0.309</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algn="ctr">
                        <a:lnSpc>
                          <a:spcPct val="107000"/>
                        </a:lnSpc>
                      </a:pP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algn="ctr">
                        <a:lnSpc>
                          <a:spcPct val="107000"/>
                        </a:lnSpc>
                      </a:pP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algn="ctr">
                        <a:lnSpc>
                          <a:spcPct val="107000"/>
                        </a:lnSpc>
                      </a:pP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extLst>
                  <a:ext uri="{0D108BD9-81ED-4DB2-BD59-A6C34878D82A}">
                    <a16:rowId xmlns:a16="http://schemas.microsoft.com/office/drawing/2014/main" val="10002"/>
                  </a:ext>
                </a:extLst>
              </a:tr>
              <a:tr h="190500">
                <a:tc>
                  <a:txBody>
                    <a:bodyPr/>
                    <a:lstStyle/>
                    <a:p>
                      <a:pPr marL="0" marR="0" algn="ctr">
                        <a:lnSpc>
                          <a:spcPct val="107000"/>
                        </a:lnSpc>
                        <a:spcBef>
                          <a:spcPts val="0"/>
                        </a:spcBef>
                        <a:spcAft>
                          <a:spcPts val="0"/>
                        </a:spcAft>
                      </a:pPr>
                      <a:r>
                        <a:rPr lang="en-US" sz="240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Salmon River</a:t>
                      </a:r>
                      <a:endParaRPr lang="en-US" sz="24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0.282</a:t>
                      </a:r>
                      <a:endParaRPr lang="en-US" sz="24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algn="ctr">
                        <a:lnSpc>
                          <a:spcPct val="107000"/>
                        </a:lnSpc>
                      </a:pP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algn="ctr">
                        <a:lnSpc>
                          <a:spcPct val="107000"/>
                        </a:lnSpc>
                      </a:pP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algn="ctr">
                        <a:lnSpc>
                          <a:spcPct val="107000"/>
                        </a:lnSpc>
                      </a:pP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extLst>
                  <a:ext uri="{0D108BD9-81ED-4DB2-BD59-A6C34878D82A}">
                    <a16:rowId xmlns:a16="http://schemas.microsoft.com/office/drawing/2014/main" val="10003"/>
                  </a:ext>
                </a:extLst>
              </a:tr>
              <a:tr h="190500">
                <a:tc>
                  <a:txBody>
                    <a:bodyPr/>
                    <a:lstStyle/>
                    <a:p>
                      <a:pPr marL="0" marR="0" algn="ctr">
                        <a:lnSpc>
                          <a:spcPct val="107000"/>
                        </a:lnSpc>
                        <a:spcBef>
                          <a:spcPts val="0"/>
                        </a:spcBef>
                        <a:spcAft>
                          <a:spcPts val="0"/>
                        </a:spcAft>
                      </a:pPr>
                      <a:r>
                        <a:rPr lang="en-US" sz="2400"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Siletz River</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0.335</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 </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 </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 </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extLst>
                  <a:ext uri="{0D108BD9-81ED-4DB2-BD59-A6C34878D82A}">
                    <a16:rowId xmlns:a16="http://schemas.microsoft.com/office/drawing/2014/main" val="10004"/>
                  </a:ext>
                </a:extLst>
              </a:tr>
              <a:tr h="190500">
                <a:tc>
                  <a:txBody>
                    <a:bodyPr/>
                    <a:lstStyle/>
                    <a:p>
                      <a:pPr marL="0" marR="0">
                        <a:lnSpc>
                          <a:spcPct val="107000"/>
                        </a:lnSpc>
                        <a:spcBef>
                          <a:spcPts val="0"/>
                        </a:spcBef>
                        <a:spcAft>
                          <a:spcPts val="0"/>
                        </a:spcAft>
                      </a:pPr>
                      <a:r>
                        <a:rPr lang="en-US" sz="2400"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 </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 </a:t>
                      </a:r>
                      <a:endParaRPr lang="en-US" sz="24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dirty="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0.307</a:t>
                      </a:r>
                      <a:endParaRPr lang="en-US" sz="2400" dirty="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a:solidFill>
                            <a:schemeClr val="bg1"/>
                          </a:solidFill>
                          <a:effectLst/>
                          <a:latin typeface="Cambria Math" panose="02040503050406030204" pitchFamily="18" charset="0"/>
                          <a:ea typeface="Cambria Math" panose="02040503050406030204" pitchFamily="18" charset="0"/>
                          <a:cs typeface="Calibri" panose="020F0502020204030204" pitchFamily="34" charset="0"/>
                        </a:rPr>
                        <a:t>7.1%</a:t>
                      </a:r>
                      <a:endParaRPr lang="en-US" sz="240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tc>
                  <a:txBody>
                    <a:bodyPr/>
                    <a:lstStyle/>
                    <a:p>
                      <a:pPr marL="0" marR="0" algn="ctr">
                        <a:lnSpc>
                          <a:spcPct val="107000"/>
                        </a:lnSpc>
                        <a:spcBef>
                          <a:spcPts val="0"/>
                        </a:spcBef>
                        <a:spcAft>
                          <a:spcPts val="0"/>
                        </a:spcAft>
                      </a:pPr>
                      <a:r>
                        <a:rPr lang="en-US" sz="240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0.289</a:t>
                      </a:r>
                      <a:endParaRPr lang="en-US" sz="2400" dirty="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427B">
                        <a:alpha val="31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4005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cxnSp>
        <p:nvCxnSpPr>
          <p:cNvPr id="11" name="Straight Connector 7">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FD5CCC-CC51-155D-4088-1C9DA7C75AAE}"/>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4200" kern="1200" dirty="0">
                <a:solidFill>
                  <a:schemeClr val="bg1"/>
                </a:solidFill>
                <a:effectLst>
                  <a:glow rad="127000">
                    <a:srgbClr val="0070C0">
                      <a:alpha val="43000"/>
                    </a:srgbClr>
                  </a:glow>
                  <a:innerShdw blurRad="723900">
                    <a:srgbClr val="0070C0">
                      <a:alpha val="51000"/>
                    </a:srgbClr>
                  </a:innerShdw>
                </a:effectLst>
                <a:latin typeface="+mj-lt"/>
                <a:ea typeface="+mj-ea"/>
                <a:cs typeface="+mj-cs"/>
              </a:rPr>
              <a:t>Cost Comparison of e-Creel to Traditional Creel</a:t>
            </a:r>
          </a:p>
        </p:txBody>
      </p:sp>
      <p:cxnSp>
        <p:nvCxnSpPr>
          <p:cNvPr id="12" name="Straight Connector 11">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5CA849EB-E958-3932-6305-71C6930BDFAB}"/>
              </a:ext>
            </a:extLst>
          </p:cNvPr>
          <p:cNvGraphicFramePr>
            <a:graphicFrameLocks noGrp="1"/>
          </p:cNvGraphicFramePr>
          <p:nvPr/>
        </p:nvGraphicFramePr>
        <p:xfrm>
          <a:off x="969504" y="2427541"/>
          <a:ext cx="10106813" cy="3316248"/>
        </p:xfrm>
        <a:graphic>
          <a:graphicData uri="http://schemas.openxmlformats.org/drawingml/2006/table">
            <a:tbl>
              <a:tblPr firstRow="1" bandRow="1">
                <a:tableStyleId>{5C22544A-7EE6-4342-B048-85BDC9FD1C3A}</a:tableStyleId>
              </a:tblPr>
              <a:tblGrid>
                <a:gridCol w="3129445">
                  <a:extLst>
                    <a:ext uri="{9D8B030D-6E8A-4147-A177-3AD203B41FA5}">
                      <a16:colId xmlns:a16="http://schemas.microsoft.com/office/drawing/2014/main" val="2494389005"/>
                    </a:ext>
                  </a:extLst>
                </a:gridCol>
                <a:gridCol w="2412312">
                  <a:extLst>
                    <a:ext uri="{9D8B030D-6E8A-4147-A177-3AD203B41FA5}">
                      <a16:colId xmlns:a16="http://schemas.microsoft.com/office/drawing/2014/main" val="3586689166"/>
                    </a:ext>
                  </a:extLst>
                </a:gridCol>
                <a:gridCol w="2282528">
                  <a:extLst>
                    <a:ext uri="{9D8B030D-6E8A-4147-A177-3AD203B41FA5}">
                      <a16:colId xmlns:a16="http://schemas.microsoft.com/office/drawing/2014/main" val="888955718"/>
                    </a:ext>
                  </a:extLst>
                </a:gridCol>
                <a:gridCol w="2282528">
                  <a:extLst>
                    <a:ext uri="{9D8B030D-6E8A-4147-A177-3AD203B41FA5}">
                      <a16:colId xmlns:a16="http://schemas.microsoft.com/office/drawing/2014/main" val="1192743064"/>
                    </a:ext>
                  </a:extLst>
                </a:gridCol>
              </a:tblGrid>
              <a:tr h="682764">
                <a:tc>
                  <a:txBody>
                    <a:bodyPr/>
                    <a:lstStyle/>
                    <a:p>
                      <a:pPr algn="l" fontAlgn="ctr"/>
                      <a:r>
                        <a:rPr lang="en-US" sz="1900" u="none" strike="noStrike">
                          <a:effectLst/>
                        </a:rPr>
                        <a:t>2023 Cost Estimates</a:t>
                      </a:r>
                      <a:endParaRPr lang="en-US" sz="1900" b="1" i="0" u="none" strike="noStrike">
                        <a:effectLst/>
                        <a:latin typeface="Calibri" panose="020F0502020204030204" pitchFamily="34" charset="0"/>
                      </a:endParaRPr>
                    </a:p>
                  </a:txBody>
                  <a:tcPr marL="0" marR="0" marT="0" marB="0" anchor="ctr"/>
                </a:tc>
                <a:tc>
                  <a:txBody>
                    <a:bodyPr/>
                    <a:lstStyle/>
                    <a:p>
                      <a:pPr algn="l" fontAlgn="ctr"/>
                      <a:r>
                        <a:rPr lang="en-US" sz="3200" u="none" strike="noStrike">
                          <a:effectLst/>
                        </a:rPr>
                        <a:t>e-Creel             (1 BSA)</a:t>
                      </a:r>
                      <a:endParaRPr lang="en-US" sz="32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3200" u="none" strike="noStrike">
                          <a:effectLst/>
                        </a:rPr>
                        <a:t>Trad Creel     (3 BSA)</a:t>
                      </a:r>
                      <a:endParaRPr lang="en-US" sz="32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3200" u="none" strike="noStrike">
                          <a:effectLst/>
                        </a:rPr>
                        <a:t>Difference</a:t>
                      </a:r>
                      <a:endParaRPr lang="en-US" sz="32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472379206"/>
                  </a:ext>
                </a:extLst>
              </a:tr>
              <a:tr h="682764">
                <a:tc>
                  <a:txBody>
                    <a:bodyPr/>
                    <a:lstStyle/>
                    <a:p>
                      <a:pPr algn="l" fontAlgn="ctr"/>
                      <a:r>
                        <a:rPr lang="en-US" sz="3200" u="none" strike="noStrike">
                          <a:effectLst/>
                        </a:rPr>
                        <a:t>Labor</a:t>
                      </a:r>
                      <a:endParaRPr lang="en-US" sz="3200" b="1" i="0" u="none" strike="noStrike">
                        <a:effectLst/>
                        <a:latin typeface="Calibri" panose="020F0502020204030204" pitchFamily="34" charset="0"/>
                      </a:endParaRPr>
                    </a:p>
                  </a:txBody>
                  <a:tcPr marL="0" marR="0" marT="0" marB="0" anchor="ctr"/>
                </a:tc>
                <a:tc>
                  <a:txBody>
                    <a:bodyPr/>
                    <a:lstStyle/>
                    <a:p>
                      <a:pPr algn="r" fontAlgn="ctr"/>
                      <a:r>
                        <a:rPr lang="en-US" sz="3200" u="none" strike="noStrike">
                          <a:effectLst/>
                        </a:rPr>
                        <a:t> $       20,736 </a:t>
                      </a:r>
                      <a:endParaRPr lang="en-US" sz="3200" b="0" i="0" u="none" strike="noStrike">
                        <a:effectLst/>
                        <a:latin typeface="Calibri" panose="020F0502020204030204" pitchFamily="34" charset="0"/>
                      </a:endParaRPr>
                    </a:p>
                  </a:txBody>
                  <a:tcPr marL="0" marR="0" marT="0" marB="0" anchor="ctr"/>
                </a:tc>
                <a:tc>
                  <a:txBody>
                    <a:bodyPr/>
                    <a:lstStyle/>
                    <a:p>
                      <a:pPr algn="r" fontAlgn="ctr"/>
                      <a:r>
                        <a:rPr lang="en-US" sz="3200" u="none" strike="noStrike">
                          <a:effectLst/>
                        </a:rPr>
                        <a:t> $       48,384 </a:t>
                      </a:r>
                      <a:endParaRPr lang="en-US" sz="3200" b="0" i="0" u="none" strike="noStrike">
                        <a:effectLst/>
                        <a:latin typeface="Calibri" panose="020F0502020204030204" pitchFamily="34" charset="0"/>
                      </a:endParaRPr>
                    </a:p>
                  </a:txBody>
                  <a:tcPr marL="0" marR="0" marT="0" marB="0" anchor="ctr"/>
                </a:tc>
                <a:tc>
                  <a:txBody>
                    <a:bodyPr/>
                    <a:lstStyle/>
                    <a:p>
                      <a:pPr algn="r" fontAlgn="ctr"/>
                      <a:r>
                        <a:rPr lang="en-US" sz="3200" u="none" strike="noStrike">
                          <a:effectLst/>
                        </a:rPr>
                        <a:t> $       27,648 </a:t>
                      </a:r>
                      <a:endParaRPr lang="en-US" sz="3200" b="0" i="0" u="none" strike="noStrike">
                        <a:effectLst/>
                        <a:latin typeface="Calibri" panose="020F0502020204030204" pitchFamily="34" charset="0"/>
                      </a:endParaRPr>
                    </a:p>
                  </a:txBody>
                  <a:tcPr marL="0" marR="0" marT="0" marB="0" anchor="ctr"/>
                </a:tc>
                <a:extLst>
                  <a:ext uri="{0D108BD9-81ED-4DB2-BD59-A6C34878D82A}">
                    <a16:rowId xmlns:a16="http://schemas.microsoft.com/office/drawing/2014/main" val="1649693865"/>
                  </a:ext>
                </a:extLst>
              </a:tr>
              <a:tr h="682764">
                <a:tc>
                  <a:txBody>
                    <a:bodyPr/>
                    <a:lstStyle/>
                    <a:p>
                      <a:pPr algn="l" fontAlgn="ctr"/>
                      <a:r>
                        <a:rPr lang="en-US" sz="3200" u="none" strike="noStrike" dirty="0">
                          <a:effectLst/>
                        </a:rPr>
                        <a:t>Equipment     (Vehicle Leases)</a:t>
                      </a:r>
                      <a:endParaRPr lang="en-US" sz="3200" b="1" i="0" u="none" strike="noStrike" dirty="0">
                        <a:effectLst/>
                        <a:latin typeface="Calibri" panose="020F0502020204030204" pitchFamily="34" charset="0"/>
                      </a:endParaRPr>
                    </a:p>
                  </a:txBody>
                  <a:tcPr marL="0" marR="0" marT="0" marB="0" anchor="ctr"/>
                </a:tc>
                <a:tc>
                  <a:txBody>
                    <a:bodyPr/>
                    <a:lstStyle/>
                    <a:p>
                      <a:pPr algn="r" fontAlgn="ctr"/>
                      <a:r>
                        <a:rPr lang="en-US" sz="3200" u="none" strike="noStrike">
                          <a:effectLst/>
                        </a:rPr>
                        <a:t> $         2,600 </a:t>
                      </a:r>
                      <a:endParaRPr lang="en-US" sz="3200" b="0" i="0" u="none" strike="noStrike">
                        <a:effectLst/>
                        <a:latin typeface="Calibri" panose="020F0502020204030204" pitchFamily="34" charset="0"/>
                      </a:endParaRPr>
                    </a:p>
                  </a:txBody>
                  <a:tcPr marL="0" marR="0" marT="0" marB="0" anchor="ctr"/>
                </a:tc>
                <a:tc>
                  <a:txBody>
                    <a:bodyPr/>
                    <a:lstStyle/>
                    <a:p>
                      <a:pPr algn="r" fontAlgn="ctr"/>
                      <a:r>
                        <a:rPr lang="en-US" sz="3200" u="none" strike="noStrike">
                          <a:effectLst/>
                        </a:rPr>
                        <a:t> $         7,150 </a:t>
                      </a:r>
                      <a:endParaRPr lang="en-US" sz="3200" b="0" i="0" u="none" strike="noStrike">
                        <a:effectLst/>
                        <a:latin typeface="Calibri" panose="020F0502020204030204" pitchFamily="34" charset="0"/>
                      </a:endParaRPr>
                    </a:p>
                  </a:txBody>
                  <a:tcPr marL="0" marR="0" marT="0" marB="0" anchor="ctr"/>
                </a:tc>
                <a:tc>
                  <a:txBody>
                    <a:bodyPr/>
                    <a:lstStyle/>
                    <a:p>
                      <a:pPr algn="r" fontAlgn="ctr"/>
                      <a:r>
                        <a:rPr lang="en-US" sz="3200" u="none" strike="noStrike">
                          <a:effectLst/>
                        </a:rPr>
                        <a:t> $         4,550 </a:t>
                      </a:r>
                      <a:endParaRPr lang="en-US" sz="3200" b="0" i="0" u="none" strike="noStrike">
                        <a:effectLst/>
                        <a:latin typeface="Calibri" panose="020F0502020204030204" pitchFamily="34" charset="0"/>
                      </a:endParaRPr>
                    </a:p>
                  </a:txBody>
                  <a:tcPr marL="0" marR="0" marT="0" marB="0" anchor="ctr"/>
                </a:tc>
                <a:extLst>
                  <a:ext uri="{0D108BD9-81ED-4DB2-BD59-A6C34878D82A}">
                    <a16:rowId xmlns:a16="http://schemas.microsoft.com/office/drawing/2014/main" val="1229254460"/>
                  </a:ext>
                </a:extLst>
              </a:tr>
              <a:tr h="682764">
                <a:tc>
                  <a:txBody>
                    <a:bodyPr/>
                    <a:lstStyle/>
                    <a:p>
                      <a:pPr algn="l" fontAlgn="ctr"/>
                      <a:r>
                        <a:rPr lang="en-US" sz="3200" b="1" u="none" strike="noStrike">
                          <a:effectLst/>
                        </a:rPr>
                        <a:t>Total Direct Costs</a:t>
                      </a:r>
                      <a:endParaRPr lang="en-US" sz="3200" b="1" i="0" u="none" strike="noStrike">
                        <a:effectLst/>
                        <a:latin typeface="Calibri" panose="020F0502020204030204" pitchFamily="34" charset="0"/>
                      </a:endParaRPr>
                    </a:p>
                  </a:txBody>
                  <a:tcPr marL="0" marR="0" marT="0" marB="0" anchor="ctr"/>
                </a:tc>
                <a:tc>
                  <a:txBody>
                    <a:bodyPr/>
                    <a:lstStyle/>
                    <a:p>
                      <a:pPr algn="r" fontAlgn="ctr"/>
                      <a:r>
                        <a:rPr lang="en-US" sz="3200" u="none" strike="noStrike">
                          <a:effectLst/>
                        </a:rPr>
                        <a:t> $       23,336 </a:t>
                      </a:r>
                      <a:endParaRPr lang="en-US" sz="3200" b="0" i="0" u="none" strike="noStrike">
                        <a:effectLst/>
                        <a:latin typeface="Calibri" panose="020F0502020204030204" pitchFamily="34" charset="0"/>
                      </a:endParaRPr>
                    </a:p>
                  </a:txBody>
                  <a:tcPr marL="0" marR="0" marT="0" marB="0" anchor="ctr"/>
                </a:tc>
                <a:tc>
                  <a:txBody>
                    <a:bodyPr/>
                    <a:lstStyle/>
                    <a:p>
                      <a:pPr algn="r" fontAlgn="ctr"/>
                      <a:r>
                        <a:rPr lang="en-US" sz="3200" u="none" strike="noStrike">
                          <a:effectLst/>
                        </a:rPr>
                        <a:t> $       55,534 </a:t>
                      </a:r>
                      <a:endParaRPr lang="en-US" sz="3200" b="0" i="0" u="none" strike="noStrike">
                        <a:effectLst/>
                        <a:latin typeface="Calibri" panose="020F0502020204030204" pitchFamily="34" charset="0"/>
                      </a:endParaRPr>
                    </a:p>
                  </a:txBody>
                  <a:tcPr marL="0" marR="0" marT="0" marB="0" anchor="ctr"/>
                </a:tc>
                <a:tc>
                  <a:txBody>
                    <a:bodyPr/>
                    <a:lstStyle/>
                    <a:p>
                      <a:pPr algn="r" fontAlgn="ctr"/>
                      <a:r>
                        <a:rPr lang="en-US" sz="3200" u="none" strike="noStrike" dirty="0">
                          <a:effectLst/>
                        </a:rPr>
                        <a:t> $       32,198 </a:t>
                      </a:r>
                      <a:endParaRPr lang="en-US" sz="3200" b="0" i="0" u="none" strike="noStrike" dirty="0">
                        <a:effectLst/>
                        <a:latin typeface="Calibri" panose="020F0502020204030204" pitchFamily="34" charset="0"/>
                      </a:endParaRPr>
                    </a:p>
                  </a:txBody>
                  <a:tcPr marL="0" marR="0" marT="0" marB="0" anchor="ctr"/>
                </a:tc>
                <a:extLst>
                  <a:ext uri="{0D108BD9-81ED-4DB2-BD59-A6C34878D82A}">
                    <a16:rowId xmlns:a16="http://schemas.microsoft.com/office/drawing/2014/main" val="3038807016"/>
                  </a:ext>
                </a:extLst>
              </a:tr>
            </a:tbl>
          </a:graphicData>
        </a:graphic>
      </p:graphicFrame>
      <p:sp>
        <p:nvSpPr>
          <p:cNvPr id="4" name="TextBox 3">
            <a:extLst>
              <a:ext uri="{FF2B5EF4-FFF2-40B4-BE49-F238E27FC236}">
                <a16:creationId xmlns:a16="http://schemas.microsoft.com/office/drawing/2014/main" id="{0B59D904-9653-3890-4AE6-DBD90D0539FF}"/>
              </a:ext>
            </a:extLst>
          </p:cNvPr>
          <p:cNvSpPr txBox="1"/>
          <p:nvPr/>
        </p:nvSpPr>
        <p:spPr>
          <a:xfrm>
            <a:off x="949376" y="5795995"/>
            <a:ext cx="9170533" cy="92333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District staff should consult with the ELS coordinator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Michelle Jones,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biometrician) prior to doing their own research so that all research is comparable and can be combined with larger statewide efforts.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Brian Riggers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 also be consulted for development of an e-Creel.</a:t>
            </a:r>
          </a:p>
        </p:txBody>
      </p:sp>
    </p:spTree>
    <p:extLst>
      <p:ext uri="{BB962C8B-B14F-4D97-AF65-F5344CB8AC3E}">
        <p14:creationId xmlns:p14="http://schemas.microsoft.com/office/powerpoint/2010/main" val="3331059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fish&#10;&#10;Description automatically generated">
            <a:extLst>
              <a:ext uri="{FF2B5EF4-FFF2-40B4-BE49-F238E27FC236}">
                <a16:creationId xmlns:a16="http://schemas.microsoft.com/office/drawing/2014/main" id="{64465142-708D-4871-1A3E-D0024B2F8F4C}"/>
              </a:ext>
            </a:extLst>
          </p:cNvPr>
          <p:cNvPicPr>
            <a:picLocks noChangeAspect="1"/>
          </p:cNvPicPr>
          <p:nvPr/>
        </p:nvPicPr>
        <p:blipFill rotWithShape="1">
          <a:blip r:embed="rId3">
            <a:extLst>
              <a:ext uri="{28A0092B-C50C-407E-A947-70E740481C1C}">
                <a14:useLocalDpi xmlns:a14="http://schemas.microsoft.com/office/drawing/2010/main" val="0"/>
              </a:ext>
            </a:extLst>
          </a:blip>
          <a:srcRect b="16045"/>
          <a:stretch/>
        </p:blipFill>
        <p:spPr>
          <a:xfrm>
            <a:off x="0" y="-91856"/>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Google Shape;195;p38">
            <a:extLst>
              <a:ext uri="{FF2B5EF4-FFF2-40B4-BE49-F238E27FC236}">
                <a16:creationId xmlns:a16="http://schemas.microsoft.com/office/drawing/2014/main" id="{3738543C-79E3-E9BE-3108-05707AEFAB7D}"/>
              </a:ext>
            </a:extLst>
          </p:cNvPr>
          <p:cNvSpPr txBox="1">
            <a:spLocks noGrp="1"/>
          </p:cNvSpPr>
          <p:nvPr>
            <p:ph type="title"/>
          </p:nvPr>
        </p:nvSpPr>
        <p:spPr>
          <a:xfrm>
            <a:off x="1022587" y="2337691"/>
            <a:ext cx="3729817" cy="1256951"/>
          </a:xfrm>
          <a:prstGeom prst="rect">
            <a:avLst/>
          </a:prstGeom>
        </p:spPr>
        <p:txBody>
          <a:bodyPr spcFirstLastPara="1" vert="horz" lIns="91440" tIns="45720" rIns="91440" bIns="45720" rtlCol="0" anchor="ctr" anchorCtr="0">
            <a:normAutofit/>
          </a:bodyPr>
          <a:lstStyle/>
          <a:p>
            <a:pPr algn="ctr">
              <a:spcBef>
                <a:spcPct val="0"/>
              </a:spcBef>
            </a:pPr>
            <a:r>
              <a:rPr lang="en-US" sz="4000" b="1" dirty="0">
                <a:latin typeface="Californian FB" panose="0207040306080B030204" pitchFamily="18" charset="0"/>
              </a:rPr>
              <a:t>Paradigm Shift</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50AB297-B740-9F91-A209-9F3CE0BD6777}"/>
              </a:ext>
            </a:extLst>
          </p:cNvPr>
          <p:cNvSpPr txBox="1"/>
          <p:nvPr/>
        </p:nvSpPr>
        <p:spPr>
          <a:xfrm>
            <a:off x="143115" y="3928087"/>
            <a:ext cx="5223292" cy="2062103"/>
          </a:xfrm>
          <a:prstGeom prst="rect">
            <a:avLst/>
          </a:prstGeom>
          <a:noFill/>
        </p:spPr>
        <p:txBody>
          <a:bodyPr wrap="square" rtlCol="0">
            <a:spAutoFit/>
          </a:bodyPr>
          <a:lstStyle/>
          <a:p>
            <a:r>
              <a:rPr lang="en-US" sz="3200" i="1" dirty="0">
                <a:latin typeface="Californian FB" panose="0207040306080B030204" pitchFamily="18" charset="0"/>
              </a:rPr>
              <a:t>an important change that happens when the usual way of thinking about or doing something is replaced by a new and different way</a:t>
            </a:r>
          </a:p>
        </p:txBody>
      </p:sp>
    </p:spTree>
    <p:extLst>
      <p:ext uri="{BB962C8B-B14F-4D97-AF65-F5344CB8AC3E}">
        <p14:creationId xmlns:p14="http://schemas.microsoft.com/office/powerpoint/2010/main" val="1354377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t="-8000" b="-8000"/>
          </a:stretch>
        </a:blip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EABF25D-79D0-5025-4183-DA047F75C69D}"/>
              </a:ext>
            </a:extLst>
          </p:cNvPr>
          <p:cNvGraphicFramePr>
            <a:graphicFrameLocks noGrp="1"/>
          </p:cNvGraphicFramePr>
          <p:nvPr>
            <p:ph idx="1"/>
            <p:extLst>
              <p:ext uri="{D42A27DB-BD31-4B8C-83A1-F6EECF244321}">
                <p14:modId xmlns:p14="http://schemas.microsoft.com/office/powerpoint/2010/main" val="3446958230"/>
              </p:ext>
            </p:extLst>
          </p:nvPr>
        </p:nvGraphicFramePr>
        <p:xfrm>
          <a:off x="126496" y="806492"/>
          <a:ext cx="11939007" cy="5911309"/>
        </p:xfrm>
        <a:graphic>
          <a:graphicData uri="http://schemas.openxmlformats.org/drawingml/2006/table">
            <a:tbl>
              <a:tblPr>
                <a:effectLst/>
                <a:tableStyleId>{2D5ABB26-0587-4C30-8999-92F81FD0307C}</a:tableStyleId>
              </a:tblPr>
              <a:tblGrid>
                <a:gridCol w="2250664">
                  <a:extLst>
                    <a:ext uri="{9D8B030D-6E8A-4147-A177-3AD203B41FA5}">
                      <a16:colId xmlns:a16="http://schemas.microsoft.com/office/drawing/2014/main" val="2537855567"/>
                    </a:ext>
                  </a:extLst>
                </a:gridCol>
                <a:gridCol w="4954207">
                  <a:extLst>
                    <a:ext uri="{9D8B030D-6E8A-4147-A177-3AD203B41FA5}">
                      <a16:colId xmlns:a16="http://schemas.microsoft.com/office/drawing/2014/main" val="1926798781"/>
                    </a:ext>
                  </a:extLst>
                </a:gridCol>
                <a:gridCol w="4734136">
                  <a:extLst>
                    <a:ext uri="{9D8B030D-6E8A-4147-A177-3AD203B41FA5}">
                      <a16:colId xmlns:a16="http://schemas.microsoft.com/office/drawing/2014/main" val="2190594106"/>
                    </a:ext>
                  </a:extLst>
                </a:gridCol>
              </a:tblGrid>
              <a:tr h="635498">
                <a:tc>
                  <a:txBody>
                    <a:bodyPr/>
                    <a:lstStyle/>
                    <a:p>
                      <a:pPr algn="ctr"/>
                      <a:endParaRPr lang="en-US" dirty="0">
                        <a:solidFill>
                          <a:schemeClr val="lt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u="sng" dirty="0">
                          <a:solidFill>
                            <a:schemeClr val="tx1"/>
                          </a:solidFill>
                          <a:effectLst>
                            <a:innerShdw blurRad="114300">
                              <a:prstClr val="black"/>
                            </a:innerShdw>
                          </a:effectLst>
                        </a:rPr>
                        <a:t>PROS</a:t>
                      </a:r>
                      <a:endParaRPr lang="en-US" sz="2800" b="1" u="sng" dirty="0">
                        <a:solidFill>
                          <a:schemeClr val="tx1"/>
                        </a:solidFill>
                        <a:effectLst>
                          <a:innerShdw blurRad="114300">
                            <a:prstClr val="black"/>
                          </a:innerShdw>
                        </a:effectLst>
                        <a:latin typeface="Californian FB" panose="0207040306080B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b="1" u="sng" dirty="0">
                          <a:solidFill>
                            <a:schemeClr val="tx1"/>
                          </a:solidFill>
                          <a:effectLst>
                            <a:innerShdw blurRad="114300">
                              <a:prstClr val="black"/>
                            </a:innerShdw>
                          </a:effectLst>
                        </a:rPr>
                        <a:t>CONS</a:t>
                      </a:r>
                      <a:endParaRPr lang="en-US" sz="2800" b="1" u="sng" dirty="0">
                        <a:solidFill>
                          <a:schemeClr val="tx1"/>
                        </a:solidFill>
                        <a:effectLst>
                          <a:innerShdw blurRad="114300">
                            <a:prstClr val="black"/>
                          </a:innerShdw>
                        </a:effectLst>
                        <a:latin typeface="Californian FB" panose="0207040306080B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7884489"/>
                  </a:ext>
                </a:extLst>
              </a:tr>
              <a:tr h="429160">
                <a:tc rowSpan="4">
                  <a:txBody>
                    <a:bodyPr/>
                    <a:lstStyle/>
                    <a:p>
                      <a:pPr algn="l"/>
                      <a:endParaRPr lang="en-US" sz="3200" b="1" dirty="0">
                        <a:solidFill>
                          <a:srgbClr val="FA06D7"/>
                        </a:solidFill>
                        <a:effectLst>
                          <a:innerShdw blurRad="114300">
                            <a:prstClr val="black"/>
                          </a:innerShdw>
                        </a:effectLst>
                        <a:latin typeface="Californian FB" panose="0207040306080B030204" pitchFamily="18" charset="0"/>
                      </a:endParaRPr>
                    </a:p>
                    <a:p>
                      <a:pPr algn="l"/>
                      <a:r>
                        <a:rPr lang="en-US" sz="3200" b="1" dirty="0">
                          <a:solidFill>
                            <a:schemeClr val="tx1"/>
                          </a:solidFill>
                          <a:effectLst>
                            <a:glow rad="127000">
                              <a:srgbClr val="FA06D7"/>
                            </a:glow>
                            <a:innerShdw blurRad="114300">
                              <a:prstClr val="black"/>
                            </a:innerShdw>
                          </a:effectLst>
                          <a:latin typeface="Californian FB" panose="0207040306080B030204" pitchFamily="18" charset="0"/>
                        </a:rPr>
                        <a:t>Traditional Creel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Precise harvest estimates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rPr>
                        <a:t>$$ Expensive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4927360"/>
                  </a:ext>
                </a:extLst>
              </a:tr>
              <a:tr h="388533">
                <a:tc vMerge="1">
                  <a:txBody>
                    <a:bodyPr/>
                    <a:lstStyle/>
                    <a:p>
                      <a:endParaRPr lang="en-US" dirty="0"/>
                    </a:p>
                  </a:txBody>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Demographic data collection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rPr>
                        <a:t>Invasive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603692"/>
                  </a:ext>
                </a:extLst>
              </a:tr>
              <a:tr h="388533">
                <a:tc vMerge="1">
                  <a:txBody>
                    <a:bodyPr/>
                    <a:lstStyle/>
                    <a:p>
                      <a:endParaRPr lang="en-US"/>
                    </a:p>
                  </a:txBody>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Sample Visibility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rPr>
                        <a:t>Enforcement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5863455"/>
                  </a:ext>
                </a:extLst>
              </a:tr>
              <a:tr h="429160">
                <a:tc vMerge="1">
                  <a:txBody>
                    <a:bodyPr/>
                    <a:lstStyle/>
                    <a:p>
                      <a:endParaRPr lang="en-US" dirty="0"/>
                    </a:p>
                  </a:txBody>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Effort count trends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rPr>
                        <a:t>Difficult mitigating for effort bias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1888709"/>
                  </a:ext>
                </a:extLst>
              </a:tr>
              <a:tr h="422171">
                <a:tc rowSpan="9">
                  <a:txBody>
                    <a:bodyPr/>
                    <a:lstStyle/>
                    <a:p>
                      <a:pPr algn="ctr"/>
                      <a:endParaRPr lang="en-US" sz="3200" b="1" dirty="0">
                        <a:solidFill>
                          <a:srgbClr val="FF0000"/>
                        </a:solidFill>
                      </a:endParaRPr>
                    </a:p>
                    <a:p>
                      <a:pPr algn="ctr"/>
                      <a:endParaRPr lang="en-US" sz="3200" b="1" dirty="0">
                        <a:solidFill>
                          <a:srgbClr val="FF0000"/>
                        </a:solidFill>
                      </a:endParaRPr>
                    </a:p>
                    <a:p>
                      <a:pPr algn="ctr"/>
                      <a:endParaRPr lang="en-US" sz="3200" b="1" dirty="0">
                        <a:solidFill>
                          <a:srgbClr val="FF0000"/>
                        </a:solidFill>
                      </a:endParaRPr>
                    </a:p>
                    <a:p>
                      <a:pPr algn="ctr"/>
                      <a:endParaRPr lang="en-US" sz="3200" b="1" dirty="0">
                        <a:solidFill>
                          <a:srgbClr val="FF0000"/>
                        </a:solidFill>
                      </a:endParaRPr>
                    </a:p>
                    <a:p>
                      <a:pPr algn="l"/>
                      <a:r>
                        <a:rPr lang="en-US" sz="3200" b="1" dirty="0">
                          <a:solidFill>
                            <a:schemeClr val="tx1"/>
                          </a:solidFill>
                          <a:effectLst>
                            <a:glow rad="127000">
                              <a:srgbClr val="FA06D7"/>
                            </a:glow>
                            <a:innerShdw blurRad="114300">
                              <a:prstClr val="black"/>
                            </a:innerShdw>
                          </a:effectLst>
                          <a:latin typeface="Californian FB" panose="0207040306080B030204" pitchFamily="18" charset="0"/>
                        </a:rPr>
                        <a:t>e-Creel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Estimates with increased precision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rPr>
                        <a:t>Location error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413770"/>
                  </a:ext>
                </a:extLst>
              </a:tr>
              <a:tr h="429160">
                <a:tc vMerge="1">
                  <a:txBody>
                    <a:bodyPr/>
                    <a:lstStyle/>
                    <a:p>
                      <a:endParaRPr lang="en-US" dirty="0"/>
                    </a:p>
                  </a:txBody>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Estimates with reduced bias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rPr>
                        <a:t>Non-compliance error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0851446"/>
                  </a:ext>
                </a:extLst>
              </a:tr>
              <a:tr h="388533">
                <a:tc vMerge="1">
                  <a:txBody>
                    <a:bodyPr/>
                    <a:lstStyle/>
                    <a:p>
                      <a:endParaRPr lang="en-US" dirty="0"/>
                    </a:p>
                  </a:txBody>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Cost reduction-personnel, travel &amp; safety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rPr>
                        <a:t>Lacks access infrastructure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0670760"/>
                  </a:ext>
                </a:extLst>
              </a:tr>
              <a:tr h="388533">
                <a:tc vMerge="1">
                  <a:txBody>
                    <a:bodyPr/>
                    <a:lstStyle/>
                    <a:p>
                      <a:endParaRPr lang="en-US"/>
                    </a:p>
                  </a:txBody>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Increased biological sampling (age)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0975238"/>
                  </a:ext>
                </a:extLst>
              </a:tr>
              <a:tr h="388533">
                <a:tc vMerge="1">
                  <a:txBody>
                    <a:bodyPr/>
                    <a:lstStyle/>
                    <a:p>
                      <a:endParaRPr lang="en-US"/>
                    </a:p>
                  </a:txBody>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User friendly-technological advanced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0040675"/>
                  </a:ext>
                </a:extLst>
              </a:tr>
              <a:tr h="388533">
                <a:tc vMerge="1">
                  <a:txBody>
                    <a:bodyPr/>
                    <a:lstStyle/>
                    <a:p>
                      <a:endParaRPr lang="en-US"/>
                    </a:p>
                  </a:txBody>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Compulsory reporting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352942"/>
                  </a:ext>
                </a:extLst>
              </a:tr>
              <a:tr h="388533">
                <a:tc vMerge="1">
                  <a:txBody>
                    <a:bodyPr/>
                    <a:lstStyle/>
                    <a:p>
                      <a:endParaRPr lang="en-US"/>
                    </a:p>
                  </a:txBody>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Gold Standard-validation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0193243"/>
                  </a:ext>
                </a:extLst>
              </a:tr>
              <a:tr h="388533">
                <a:tc vMerge="1">
                  <a:txBody>
                    <a:bodyPr/>
                    <a:lstStyle/>
                    <a:p>
                      <a:endParaRPr lang="en-US"/>
                    </a:p>
                  </a:txBody>
                  <a:tcPr/>
                </a:tc>
                <a:tc>
                  <a:txBody>
                    <a:bodyPr/>
                    <a:lstStyle/>
                    <a:p>
                      <a:pPr algn="l"/>
                      <a:r>
                        <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rPr>
                        <a:t>Expeditious</a:t>
                      </a:r>
                      <a:r>
                        <a:rPr lang="en-US" sz="2000" b="0" dirty="0">
                          <a:solidFill>
                            <a:srgbClr val="002060"/>
                          </a:solidFill>
                          <a:effectLst>
                            <a:glow rad="139700">
                              <a:schemeClr val="accent5">
                                <a:satMod val="175000"/>
                                <a:alpha val="40000"/>
                              </a:schemeClr>
                            </a:glow>
                          </a:effectLst>
                          <a:latin typeface="Californian FB" panose="0207040306080B030204" pitchFamily="18" charset="0"/>
                        </a:rPr>
                        <a:t> harvest monitoring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endPar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831084"/>
                  </a:ext>
                </a:extLst>
              </a:tr>
              <a:tr h="388533">
                <a:tc vMerge="1">
                  <a:txBody>
                    <a:bodyPr/>
                    <a:lstStyle/>
                    <a:p>
                      <a:endParaRPr lang="en-US"/>
                    </a:p>
                  </a:txBody>
                  <a:tcPr/>
                </a:tc>
                <a:tc>
                  <a:txBody>
                    <a:bodyPr/>
                    <a:lstStyle/>
                    <a:p>
                      <a:pPr algn="l"/>
                      <a:r>
                        <a:rPr lang="en-US" sz="2000" b="0" dirty="0">
                          <a:solidFill>
                            <a:srgbClr val="002060"/>
                          </a:solidFill>
                          <a:effectLst>
                            <a:glow rad="139700">
                              <a:schemeClr val="accent5">
                                <a:satMod val="175000"/>
                                <a:alpha val="40000"/>
                              </a:schemeClr>
                            </a:glow>
                          </a:effectLst>
                          <a:latin typeface="Californian FB" panose="0207040306080B030204" pitchFamily="18" charset="0"/>
                        </a:rPr>
                        <a:t>Excludes Effort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2000" b="0" kern="1200" dirty="0">
                          <a:solidFill>
                            <a:srgbClr val="002060"/>
                          </a:solidFill>
                          <a:effectLst>
                            <a:glow rad="139700">
                              <a:schemeClr val="accent5">
                                <a:satMod val="175000"/>
                                <a:alpha val="40000"/>
                              </a:schemeClr>
                            </a:glow>
                          </a:effectLst>
                          <a:latin typeface="Californian FB" panose="0207040306080B030204" pitchFamily="18" charset="0"/>
                          <a:ea typeface="+mn-ea"/>
                          <a:cs typeface="+mn-cs"/>
                        </a:rPr>
                        <a:t>Excludes Effort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2952205"/>
                  </a:ext>
                </a:extLst>
              </a:tr>
            </a:tbl>
          </a:graphicData>
        </a:graphic>
      </p:graphicFrame>
      <p:sp>
        <p:nvSpPr>
          <p:cNvPr id="5" name="Title 1">
            <a:extLst>
              <a:ext uri="{FF2B5EF4-FFF2-40B4-BE49-F238E27FC236}">
                <a16:creationId xmlns:a16="http://schemas.microsoft.com/office/drawing/2014/main" id="{78623FAF-C93F-6562-E6F8-0EAD0128D45E}"/>
              </a:ext>
            </a:extLst>
          </p:cNvPr>
          <p:cNvSpPr>
            <a:spLocks noGrp="1"/>
          </p:cNvSpPr>
          <p:nvPr>
            <p:ph type="title"/>
          </p:nvPr>
        </p:nvSpPr>
        <p:spPr>
          <a:xfrm>
            <a:off x="126496" y="191895"/>
            <a:ext cx="6285781" cy="614597"/>
          </a:xfrm>
        </p:spPr>
        <p:txBody>
          <a:bodyPr>
            <a:normAutofit/>
          </a:bodyPr>
          <a:lstStyle/>
          <a:p>
            <a:r>
              <a:rPr lang="en-US" sz="3600" dirty="0">
                <a:effectLst>
                  <a:outerShdw blurRad="38100" dist="38100" dir="2700000" algn="tl">
                    <a:srgbClr val="000000">
                      <a:alpha val="43137"/>
                    </a:srgbClr>
                  </a:outerShdw>
                </a:effectLst>
                <a:latin typeface="Californian FB" panose="0207040306080B030204" pitchFamily="18" charset="0"/>
              </a:rPr>
              <a:t>What makes a Paradigm Shift?</a:t>
            </a:r>
          </a:p>
        </p:txBody>
      </p:sp>
    </p:spTree>
    <p:extLst>
      <p:ext uri="{BB962C8B-B14F-4D97-AF65-F5344CB8AC3E}">
        <p14:creationId xmlns:p14="http://schemas.microsoft.com/office/powerpoint/2010/main" val="2554734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406710-8580-8E6A-4797-FAAB16FCD1C5}"/>
              </a:ext>
            </a:extLst>
          </p:cNvPr>
          <p:cNvSpPr>
            <a:spLocks noGrp="1"/>
          </p:cNvSpPr>
          <p:nvPr>
            <p:ph type="title"/>
          </p:nvPr>
        </p:nvSpPr>
        <p:spPr>
          <a:xfrm>
            <a:off x="6096000" y="2918971"/>
            <a:ext cx="5749504" cy="797745"/>
          </a:xfrm>
        </p:spPr>
        <p:txBody>
          <a:bodyPr>
            <a:normAutofit/>
          </a:bodyPr>
          <a:lstStyle/>
          <a:p>
            <a:pPr algn="ctr"/>
            <a:r>
              <a:rPr lang="en-US" sz="3200" b="1" dirty="0">
                <a:effectLst>
                  <a:outerShdw blurRad="38100" dist="38100" dir="2700000" algn="tl">
                    <a:srgbClr val="000000">
                      <a:alpha val="43137"/>
                    </a:srgbClr>
                  </a:outerShdw>
                </a:effectLst>
                <a:latin typeface="Californian FB" panose="0207040306080B030204" pitchFamily="18" charset="0"/>
              </a:rPr>
              <a:t>Steelhead e-Creel Challenges</a:t>
            </a:r>
          </a:p>
        </p:txBody>
      </p:sp>
      <p:sp>
        <p:nvSpPr>
          <p:cNvPr id="24" name="Freeform: Shape 1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fish swimming in the water&#10;&#10;Description automatically generated with low confidence">
            <a:extLst>
              <a:ext uri="{FF2B5EF4-FFF2-40B4-BE49-F238E27FC236}">
                <a16:creationId xmlns:a16="http://schemas.microsoft.com/office/drawing/2014/main" id="{C89C1622-347E-B652-15F8-099BE041654E}"/>
              </a:ext>
            </a:extLst>
          </p:cNvPr>
          <p:cNvPicPr>
            <a:picLocks noChangeAspect="1"/>
          </p:cNvPicPr>
          <p:nvPr/>
        </p:nvPicPr>
        <p:blipFill rotWithShape="1">
          <a:blip r:embed="rId3">
            <a:extLst>
              <a:ext uri="{28A0092B-C50C-407E-A947-70E740481C1C}">
                <a14:useLocalDpi xmlns:a14="http://schemas.microsoft.com/office/drawing/2010/main" val="0"/>
              </a:ext>
            </a:extLst>
          </a:blip>
          <a:srcRect l="6101" r="35265"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0" name="TextBox 9">
            <a:extLst>
              <a:ext uri="{FF2B5EF4-FFF2-40B4-BE49-F238E27FC236}">
                <a16:creationId xmlns:a16="http://schemas.microsoft.com/office/drawing/2014/main" id="{F44605EC-3954-256A-5323-A457979484BE}"/>
              </a:ext>
            </a:extLst>
          </p:cNvPr>
          <p:cNvSpPr txBox="1"/>
          <p:nvPr/>
        </p:nvSpPr>
        <p:spPr>
          <a:xfrm>
            <a:off x="106680" y="6643598"/>
            <a:ext cx="2202847" cy="215444"/>
          </a:xfrm>
          <a:prstGeom prst="rect">
            <a:avLst/>
          </a:prstGeom>
          <a:noFill/>
        </p:spPr>
        <p:txBody>
          <a:bodyPr wrap="none" rtlCol="0">
            <a:spAutoFit/>
          </a:bodyPr>
          <a:lstStyle/>
          <a:p>
            <a:r>
              <a:rPr lang="en-US" sz="800" i="1" dirty="0">
                <a:latin typeface="Californian FB" panose="0207040306080B030204" pitchFamily="18" charset="0"/>
              </a:rPr>
              <a:t>Male and female steelhead trout. Credit: NOAA Fisheries</a:t>
            </a:r>
          </a:p>
        </p:txBody>
      </p:sp>
      <p:sp>
        <p:nvSpPr>
          <p:cNvPr id="4" name="Content Placeholder 2">
            <a:extLst>
              <a:ext uri="{FF2B5EF4-FFF2-40B4-BE49-F238E27FC236}">
                <a16:creationId xmlns:a16="http://schemas.microsoft.com/office/drawing/2014/main" id="{5C3D2D68-EC8B-4520-661F-BFBA78C19D2C}"/>
              </a:ext>
            </a:extLst>
          </p:cNvPr>
          <p:cNvSpPr>
            <a:spLocks noGrp="1"/>
          </p:cNvSpPr>
          <p:nvPr>
            <p:ph idx="1"/>
          </p:nvPr>
        </p:nvSpPr>
        <p:spPr>
          <a:xfrm>
            <a:off x="5333897" y="3660981"/>
            <a:ext cx="6761488" cy="2982617"/>
          </a:xfrm>
        </p:spPr>
        <p:txBody>
          <a:bodyPr>
            <a:noAutofit/>
          </a:bodyPr>
          <a:lstStyle/>
          <a:p>
            <a:pPr lvl="2"/>
            <a:r>
              <a:rPr lang="en-US" sz="2400" dirty="0">
                <a:effectLst>
                  <a:outerShdw blurRad="38100" dist="38100" dir="2700000" algn="tl">
                    <a:srgbClr val="000000">
                      <a:alpha val="43137"/>
                    </a:srgbClr>
                  </a:outerShdw>
                </a:effectLst>
                <a:latin typeface="Californian FB" panose="0207040306080B030204" pitchFamily="18" charset="0"/>
              </a:rPr>
              <a:t>Integration with ELS</a:t>
            </a:r>
          </a:p>
          <a:p>
            <a:pPr lvl="2"/>
            <a:r>
              <a:rPr lang="en-US" sz="2400" dirty="0">
                <a:effectLst>
                  <a:outerShdw blurRad="38100" dist="38100" dir="2700000" algn="tl">
                    <a:srgbClr val="000000">
                      <a:alpha val="43137"/>
                    </a:srgbClr>
                  </a:outerShdw>
                </a:effectLst>
                <a:latin typeface="Californian FB" panose="0207040306080B030204" pitchFamily="18" charset="0"/>
              </a:rPr>
              <a:t>Location codes</a:t>
            </a:r>
          </a:p>
          <a:p>
            <a:pPr lvl="2"/>
            <a:r>
              <a:rPr lang="en-US" sz="2400" dirty="0">
                <a:effectLst>
                  <a:outerShdw blurRad="38100" dist="38100" dir="2700000" algn="tl">
                    <a:srgbClr val="000000">
                      <a:alpha val="43137"/>
                    </a:srgbClr>
                  </a:outerShdw>
                </a:effectLst>
                <a:latin typeface="Californian FB" panose="0207040306080B030204" pitchFamily="18" charset="0"/>
              </a:rPr>
              <a:t>Enforcement </a:t>
            </a:r>
          </a:p>
          <a:p>
            <a:pPr lvl="2"/>
            <a:r>
              <a:rPr lang="en-US" sz="2400" dirty="0">
                <a:effectLst>
                  <a:outerShdw blurRad="38100" dist="38100" dir="2700000" algn="tl">
                    <a:srgbClr val="000000">
                      <a:alpha val="43137"/>
                    </a:srgbClr>
                  </a:outerShdw>
                </a:effectLst>
                <a:latin typeface="Californian FB" panose="0207040306080B030204" pitchFamily="18" charset="0"/>
              </a:rPr>
              <a:t>Compliance</a:t>
            </a:r>
          </a:p>
          <a:p>
            <a:pPr lvl="2"/>
            <a:r>
              <a:rPr lang="en-US" sz="2400" dirty="0">
                <a:effectLst>
                  <a:outerShdw blurRad="38100" dist="38100" dir="2700000" algn="tl">
                    <a:srgbClr val="000000">
                      <a:alpha val="43137"/>
                    </a:srgbClr>
                  </a:outerShdw>
                </a:effectLst>
                <a:latin typeface="Californian FB" panose="0207040306080B030204" pitchFamily="18" charset="0"/>
              </a:rPr>
              <a:t>Catch and release fisheries</a:t>
            </a:r>
          </a:p>
          <a:p>
            <a:pPr lvl="2"/>
            <a:r>
              <a:rPr lang="en-US" sz="2400" dirty="0">
                <a:effectLst>
                  <a:outerShdw blurRad="38100" dist="38100" dir="2700000" algn="tl">
                    <a:srgbClr val="000000">
                      <a:alpha val="43137"/>
                    </a:srgbClr>
                  </a:outerShdw>
                </a:effectLst>
                <a:latin typeface="Californian FB" panose="0207040306080B030204" pitchFamily="18" charset="0"/>
              </a:rPr>
              <a:t>Dispersed fishery</a:t>
            </a:r>
          </a:p>
          <a:p>
            <a:pPr lvl="2"/>
            <a:r>
              <a:rPr lang="en-US" sz="2400" dirty="0">
                <a:effectLst>
                  <a:outerShdw blurRad="38100" dist="38100" dir="2700000" algn="tl">
                    <a:srgbClr val="000000">
                      <a:alpha val="43137"/>
                    </a:srgbClr>
                  </a:outerShdw>
                </a:effectLst>
                <a:latin typeface="Californian FB" panose="0207040306080B030204" pitchFamily="18" charset="0"/>
              </a:rPr>
              <a:t>Need to assess stratification (sales ratio)</a:t>
            </a:r>
          </a:p>
        </p:txBody>
      </p:sp>
      <p:sp>
        <p:nvSpPr>
          <p:cNvPr id="7" name="Title 1">
            <a:extLst>
              <a:ext uri="{FF2B5EF4-FFF2-40B4-BE49-F238E27FC236}">
                <a16:creationId xmlns:a16="http://schemas.microsoft.com/office/drawing/2014/main" id="{8B7BDD66-144B-B3F8-E024-E511C8E3117D}"/>
              </a:ext>
            </a:extLst>
          </p:cNvPr>
          <p:cNvSpPr txBox="1">
            <a:spLocks/>
          </p:cNvSpPr>
          <p:nvPr/>
        </p:nvSpPr>
        <p:spPr>
          <a:xfrm>
            <a:off x="6301442" y="66409"/>
            <a:ext cx="5749504" cy="950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effectLst>
                  <a:outerShdw blurRad="38100" dist="38100" dir="2700000" algn="tl">
                    <a:srgbClr val="000000">
                      <a:alpha val="43137"/>
                    </a:srgbClr>
                  </a:outerShdw>
                </a:effectLst>
                <a:latin typeface="Californian FB" panose="0207040306080B030204" pitchFamily="18" charset="0"/>
              </a:rPr>
              <a:t>e-Creel Starter</a:t>
            </a:r>
          </a:p>
        </p:txBody>
      </p:sp>
      <p:sp>
        <p:nvSpPr>
          <p:cNvPr id="9" name="Content Placeholder 2">
            <a:extLst>
              <a:ext uri="{FF2B5EF4-FFF2-40B4-BE49-F238E27FC236}">
                <a16:creationId xmlns:a16="http://schemas.microsoft.com/office/drawing/2014/main" id="{3503E9C7-1D5A-8AFB-30A2-222728E0E4D0}"/>
              </a:ext>
            </a:extLst>
          </p:cNvPr>
          <p:cNvSpPr txBox="1">
            <a:spLocks/>
          </p:cNvSpPr>
          <p:nvPr/>
        </p:nvSpPr>
        <p:spPr>
          <a:xfrm>
            <a:off x="5418118" y="937630"/>
            <a:ext cx="6761488" cy="1660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en-US" sz="2400" dirty="0">
              <a:effectLst>
                <a:outerShdw blurRad="38100" dist="38100" dir="2700000" algn="tl">
                  <a:srgbClr val="000000">
                    <a:alpha val="43137"/>
                  </a:srgbClr>
                </a:outerShdw>
              </a:effectLst>
              <a:latin typeface="Californian FB" panose="0207040306080B030204" pitchFamily="18" charset="0"/>
            </a:endParaRPr>
          </a:p>
        </p:txBody>
      </p:sp>
      <p:sp>
        <p:nvSpPr>
          <p:cNvPr id="11" name="Content Placeholder 2">
            <a:extLst>
              <a:ext uri="{FF2B5EF4-FFF2-40B4-BE49-F238E27FC236}">
                <a16:creationId xmlns:a16="http://schemas.microsoft.com/office/drawing/2014/main" id="{236005C4-1A03-C534-5BCA-681EF9216423}"/>
              </a:ext>
            </a:extLst>
          </p:cNvPr>
          <p:cNvSpPr txBox="1">
            <a:spLocks/>
          </p:cNvSpPr>
          <p:nvPr/>
        </p:nvSpPr>
        <p:spPr>
          <a:xfrm>
            <a:off x="5430492" y="1010099"/>
            <a:ext cx="6761488" cy="18293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2400" dirty="0">
                <a:effectLst>
                  <a:outerShdw blurRad="38100" dist="38100" dir="2700000" algn="tl">
                    <a:srgbClr val="000000">
                      <a:alpha val="43137"/>
                    </a:srgbClr>
                  </a:outerShdw>
                </a:effectLst>
                <a:latin typeface="Californian FB" panose="0207040306080B030204" pitchFamily="18" charset="0"/>
              </a:rPr>
              <a:t>Transition</a:t>
            </a:r>
          </a:p>
          <a:p>
            <a:pPr lvl="3"/>
            <a:r>
              <a:rPr lang="en-US" sz="2200" dirty="0">
                <a:effectLst>
                  <a:outerShdw blurRad="38100" dist="38100" dir="2700000" algn="tl">
                    <a:srgbClr val="000000">
                      <a:alpha val="43137"/>
                    </a:srgbClr>
                  </a:outerShdw>
                </a:effectLst>
                <a:latin typeface="Californian FB" panose="0207040306080B030204" pitchFamily="18" charset="0"/>
              </a:rPr>
              <a:t>1. How did you tag your fish?</a:t>
            </a:r>
          </a:p>
          <a:p>
            <a:pPr lvl="3"/>
            <a:r>
              <a:rPr lang="en-US" sz="2200" dirty="0">
                <a:effectLst>
                  <a:outerShdw blurRad="38100" dist="38100" dir="2700000" algn="tl">
                    <a:srgbClr val="000000">
                      <a:alpha val="43137"/>
                    </a:srgbClr>
                  </a:outerShdw>
                </a:effectLst>
                <a:latin typeface="Californian FB" panose="0207040306080B030204" pitchFamily="18" charset="0"/>
              </a:rPr>
              <a:t>2. What location code did you use?</a:t>
            </a:r>
          </a:p>
          <a:p>
            <a:pPr lvl="3"/>
            <a:r>
              <a:rPr lang="en-US" sz="2200" dirty="0">
                <a:effectLst>
                  <a:outerShdw blurRad="38100" dist="38100" dir="2700000" algn="tl">
                    <a:srgbClr val="000000">
                      <a:alpha val="43137"/>
                    </a:srgbClr>
                  </a:outerShdw>
                </a:effectLst>
                <a:latin typeface="Californian FB" panose="0207040306080B030204" pitchFamily="18" charset="0"/>
              </a:rPr>
              <a:t>3. Other basin/study specific questions</a:t>
            </a:r>
          </a:p>
          <a:p>
            <a:pPr lvl="2"/>
            <a:r>
              <a:rPr lang="en-US" sz="2400" dirty="0">
                <a:effectLst>
                  <a:outerShdw blurRad="38100" dist="38100" dir="2700000" algn="tl">
                    <a:srgbClr val="000000">
                      <a:alpha val="43137"/>
                    </a:srgbClr>
                  </a:outerShdw>
                </a:effectLst>
                <a:latin typeface="Californian FB" panose="0207040306080B030204" pitchFamily="18" charset="0"/>
              </a:rPr>
              <a:t>ELS-Data Development Plan</a:t>
            </a:r>
          </a:p>
        </p:txBody>
      </p:sp>
    </p:spTree>
    <p:extLst>
      <p:ext uri="{BB962C8B-B14F-4D97-AF65-F5344CB8AC3E}">
        <p14:creationId xmlns:p14="http://schemas.microsoft.com/office/powerpoint/2010/main" val="358384278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mt="65000"/>
          </a:blip>
          <a:tile tx="0" ty="0" sx="100000" sy="100000" flip="none" algn="tl"/>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47616D-8D15-57B9-9802-736C1BDF42BD}"/>
              </a:ext>
            </a:extLst>
          </p:cNvPr>
          <p:cNvSpPr>
            <a:spLocks noGrp="1"/>
          </p:cNvSpPr>
          <p:nvPr>
            <p:ph type="title"/>
          </p:nvPr>
        </p:nvSpPr>
        <p:spPr>
          <a:xfrm>
            <a:off x="682432" y="952742"/>
            <a:ext cx="3837953" cy="1260079"/>
          </a:xfrm>
          <a:solidFill>
            <a:srgbClr val="18ECD8">
              <a:alpha val="10000"/>
            </a:srgbClr>
          </a:solidFill>
          <a:ln>
            <a:solidFill>
              <a:schemeClr val="accent1"/>
            </a:solidFill>
          </a:ln>
          <a:effectLst>
            <a:outerShdw blurRad="215900" dist="50800" dir="5400000" algn="ctr" rotWithShape="0">
              <a:srgbClr val="0070C0"/>
            </a:outerShdw>
          </a:effectLst>
        </p:spPr>
        <p:txBody>
          <a:bodyPr>
            <a:normAutofit/>
          </a:bodyPr>
          <a:lstStyle/>
          <a:p>
            <a:pPr algn="ctr"/>
            <a:r>
              <a:rPr lang="en-US" sz="2800" dirty="0">
                <a:effectLst>
                  <a:outerShdw blurRad="38100" dist="38100" dir="2700000" algn="tl">
                    <a:srgbClr val="000000">
                      <a:alpha val="43137"/>
                    </a:srgbClr>
                  </a:outerShdw>
                </a:effectLst>
                <a:latin typeface="Californian FB" panose="0207040306080B030204" pitchFamily="18" charset="0"/>
              </a:rPr>
              <a:t>ELS Data Development Plan Framework</a:t>
            </a:r>
          </a:p>
        </p:txBody>
      </p:sp>
      <p:sp>
        <p:nvSpPr>
          <p:cNvPr id="15" name="Rectangle 14">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E41E9975-243B-DC88-0FB6-54CE6F414C07}"/>
              </a:ext>
            </a:extLst>
          </p:cNvPr>
          <p:cNvSpPr>
            <a:spLocks noGrp="1"/>
          </p:cNvSpPr>
          <p:nvPr>
            <p:ph idx="1"/>
          </p:nvPr>
        </p:nvSpPr>
        <p:spPr>
          <a:xfrm>
            <a:off x="5217411" y="952741"/>
            <a:ext cx="6507075" cy="1260079"/>
          </a:xfrm>
          <a:solidFill>
            <a:srgbClr val="18ECD8">
              <a:alpha val="11000"/>
            </a:srgbClr>
          </a:solidFill>
          <a:ln>
            <a:solidFill>
              <a:srgbClr val="0070C0"/>
            </a:solidFill>
          </a:ln>
          <a:effectLst>
            <a:outerShdw blurRad="266700" dist="50800" dir="5400000" algn="ctr" rotWithShape="0">
              <a:srgbClr val="00B0F0"/>
            </a:outerShdw>
          </a:effectLst>
        </p:spPr>
        <p:txBody>
          <a:bodyPr anchor="ctr">
            <a:noAutofit/>
          </a:bodyPr>
          <a:lstStyle/>
          <a:p>
            <a:pPr marL="0" indent="0">
              <a:buNone/>
            </a:pPr>
            <a:endParaRPr lang="en-US" sz="1400" b="1" dirty="0">
              <a:latin typeface="Californian FB" panose="0207040306080B030204" pitchFamily="18" charset="0"/>
            </a:endParaRPr>
          </a:p>
          <a:p>
            <a:pPr marL="342900" indent="-342900">
              <a:buFont typeface="+mj-lt"/>
              <a:buAutoNum type="arabicPeriod"/>
            </a:pPr>
            <a:r>
              <a:rPr lang="en-US" sz="1600" b="1" dirty="0">
                <a:latin typeface="Californian FB" panose="0207040306080B030204" pitchFamily="18" charset="0"/>
              </a:rPr>
              <a:t>ELS bias identified through e-Creel</a:t>
            </a:r>
          </a:p>
          <a:p>
            <a:pPr marL="342900" indent="-342900">
              <a:buFont typeface="+mj-lt"/>
              <a:buAutoNum type="arabicPeriod"/>
            </a:pPr>
            <a:r>
              <a:rPr lang="en-US" sz="1600" b="1" dirty="0">
                <a:latin typeface="Californian FB" panose="0207040306080B030204" pitchFamily="18" charset="0"/>
              </a:rPr>
              <a:t>Instantaneous population estimates with measure precision</a:t>
            </a:r>
          </a:p>
          <a:p>
            <a:pPr marL="342900" indent="-342900">
              <a:buFont typeface="+mj-lt"/>
              <a:buAutoNum type="arabicPeriod"/>
            </a:pPr>
            <a:r>
              <a:rPr lang="en-US" sz="1600" b="1" dirty="0">
                <a:latin typeface="Californian FB" panose="0207040306080B030204" pitchFamily="18" charset="0"/>
              </a:rPr>
              <a:t>Validation &amp; Improved Forecasting</a:t>
            </a:r>
          </a:p>
          <a:p>
            <a:pPr marL="342900" indent="-342900">
              <a:buFont typeface="+mj-lt"/>
              <a:buAutoNum type="arabicPeriod"/>
            </a:pPr>
            <a:r>
              <a:rPr lang="en-US" sz="1600" b="1" dirty="0">
                <a:latin typeface="Californian FB" panose="0207040306080B030204" pitchFamily="18" charset="0"/>
              </a:rPr>
              <a:t>e-Creel next step: calibrated expansions expanding estimates </a:t>
            </a:r>
            <a:endParaRPr lang="en-US" sz="1600" dirty="0">
              <a:latin typeface="Californian FB" panose="0207040306080B030204" pitchFamily="18" charset="0"/>
            </a:endParaRPr>
          </a:p>
          <a:p>
            <a:endParaRPr lang="en-US" sz="1400" dirty="0">
              <a:latin typeface="Californian FB" panose="0207040306080B030204" pitchFamily="18" charset="0"/>
            </a:endParaRPr>
          </a:p>
        </p:txBody>
      </p:sp>
      <p:pic>
        <p:nvPicPr>
          <p:cNvPr id="4" name="Content Placeholder 3" descr="Graphical user interface&#10;&#10;Description automatically generated with low confidence">
            <a:extLst>
              <a:ext uri="{FF2B5EF4-FFF2-40B4-BE49-F238E27FC236}">
                <a16:creationId xmlns:a16="http://schemas.microsoft.com/office/drawing/2014/main" id="{E86C8BDF-A22B-1777-8EA6-A155573D12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62" b="4"/>
          <a:stretch/>
        </p:blipFill>
        <p:spPr bwMode="auto">
          <a:xfrm>
            <a:off x="656182" y="2284340"/>
            <a:ext cx="11167447" cy="3484983"/>
          </a:xfrm>
          <a:prstGeom prst="rect">
            <a:avLst/>
          </a:prstGeom>
          <a:noFill/>
        </p:spPr>
      </p:pic>
      <p:sp>
        <p:nvSpPr>
          <p:cNvPr id="5" name="TextBox 4">
            <a:extLst>
              <a:ext uri="{FF2B5EF4-FFF2-40B4-BE49-F238E27FC236}">
                <a16:creationId xmlns:a16="http://schemas.microsoft.com/office/drawing/2014/main" id="{A5429811-4686-4087-DE27-5F03A9099DD1}"/>
              </a:ext>
            </a:extLst>
          </p:cNvPr>
          <p:cNvSpPr txBox="1"/>
          <p:nvPr/>
        </p:nvSpPr>
        <p:spPr>
          <a:xfrm>
            <a:off x="1212980" y="3613666"/>
            <a:ext cx="1792478" cy="187743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rPr>
              <a:t>e-Creel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rPr>
              <a:t>Location Error</a:t>
            </a:r>
          </a:p>
        </p:txBody>
      </p:sp>
      <p:sp>
        <p:nvSpPr>
          <p:cNvPr id="6" name="TextBox 5">
            <a:extLst>
              <a:ext uri="{FF2B5EF4-FFF2-40B4-BE49-F238E27FC236}">
                <a16:creationId xmlns:a16="http://schemas.microsoft.com/office/drawing/2014/main" id="{1D1FC52A-E76A-AD25-321B-C2C60C4D62F4}"/>
              </a:ext>
            </a:extLst>
          </p:cNvPr>
          <p:cNvSpPr txBox="1"/>
          <p:nvPr/>
        </p:nvSpPr>
        <p:spPr>
          <a:xfrm>
            <a:off x="9305632" y="5090993"/>
            <a:ext cx="22301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rPr>
              <a:t>e-Creel Expansion</a:t>
            </a:r>
          </a:p>
        </p:txBody>
      </p:sp>
      <p:sp>
        <p:nvSpPr>
          <p:cNvPr id="7" name="TextBox 6">
            <a:extLst>
              <a:ext uri="{FF2B5EF4-FFF2-40B4-BE49-F238E27FC236}">
                <a16:creationId xmlns:a16="http://schemas.microsoft.com/office/drawing/2014/main" id="{05F9E3D4-E7EC-E758-A32D-82A21A37AEC7}"/>
              </a:ext>
            </a:extLst>
          </p:cNvPr>
          <p:cNvSpPr txBox="1"/>
          <p:nvPr/>
        </p:nvSpPr>
        <p:spPr>
          <a:xfrm>
            <a:off x="4222736" y="3564790"/>
            <a:ext cx="1920719" cy="2062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rPr>
              <a:t>   e-Creel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rPr>
              <a:t>   In-Season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rPr>
              <a:t>   Harvest Estimates</a:t>
            </a:r>
          </a:p>
        </p:txBody>
      </p:sp>
      <p:sp>
        <p:nvSpPr>
          <p:cNvPr id="9" name="TextBox 8">
            <a:extLst>
              <a:ext uri="{FF2B5EF4-FFF2-40B4-BE49-F238E27FC236}">
                <a16:creationId xmlns:a16="http://schemas.microsoft.com/office/drawing/2014/main" id="{51605767-E1FF-D31F-80C1-EADDE0D8442C}"/>
              </a:ext>
            </a:extLst>
          </p:cNvPr>
          <p:cNvSpPr txBox="1"/>
          <p:nvPr/>
        </p:nvSpPr>
        <p:spPr>
          <a:xfrm>
            <a:off x="6702683" y="3534013"/>
            <a:ext cx="2249334"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rPr>
              <a:t>e-Creel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rPr>
              <a:t>Scales &amp; Forecasting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fornian FB" panose="0207040306080B030204" pitchFamily="18" charset="0"/>
                <a:ea typeface="+mn-ea"/>
                <a:cs typeface="+mn-cs"/>
              </a:rPr>
              <a:t>Regulation Shifts </a:t>
            </a:r>
          </a:p>
        </p:txBody>
      </p:sp>
      <p:sp>
        <p:nvSpPr>
          <p:cNvPr id="10" name="TextBox 9">
            <a:extLst>
              <a:ext uri="{FF2B5EF4-FFF2-40B4-BE49-F238E27FC236}">
                <a16:creationId xmlns:a16="http://schemas.microsoft.com/office/drawing/2014/main" id="{FCC109CF-4467-CEAE-EECD-FB2370503885}"/>
              </a:ext>
            </a:extLst>
          </p:cNvPr>
          <p:cNvSpPr txBox="1"/>
          <p:nvPr/>
        </p:nvSpPr>
        <p:spPr>
          <a:xfrm>
            <a:off x="0" y="5707760"/>
            <a:ext cx="320914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fornian FB" panose="0207040306080B030204" pitchFamily="18" charset="0"/>
              </a:rPr>
              <a:t>Michelle Jones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fornian FB" panose="0207040306080B030204" pitchFamily="18" charset="0"/>
              </a:rPr>
              <a:t>ELS Database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fornian FB" panose="0207040306080B030204" pitchFamily="18" charset="0"/>
              </a:rPr>
              <a:t>Recreational Fisheries, HQ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fornian FB" panose="0207040306080B030204" pitchFamily="18" charset="0"/>
              </a:rPr>
              <a:t>(503) 947-6252</a:t>
            </a:r>
          </a:p>
        </p:txBody>
      </p:sp>
      <p:sp>
        <p:nvSpPr>
          <p:cNvPr id="14" name="TextBox 13">
            <a:extLst>
              <a:ext uri="{FF2B5EF4-FFF2-40B4-BE49-F238E27FC236}">
                <a16:creationId xmlns:a16="http://schemas.microsoft.com/office/drawing/2014/main" id="{20D510BD-56AA-A1DA-B63A-F8097FC79752}"/>
              </a:ext>
            </a:extLst>
          </p:cNvPr>
          <p:cNvSpPr txBox="1"/>
          <p:nvPr/>
        </p:nvSpPr>
        <p:spPr>
          <a:xfrm>
            <a:off x="3377583" y="123848"/>
            <a:ext cx="5724644" cy="646331"/>
          </a:xfrm>
          <a:prstGeom prst="rect">
            <a:avLst/>
          </a:prstGeom>
          <a:noFill/>
        </p:spPr>
        <p:txBody>
          <a:bodyPr wrap="none" rtlCol="0">
            <a:spAutoFit/>
          </a:bodyPr>
          <a:lstStyle/>
          <a:p>
            <a:r>
              <a:rPr lang="en-US" sz="3600" dirty="0">
                <a:latin typeface="Californian FB" panose="0207040306080B030204" pitchFamily="18" charset="0"/>
              </a:rPr>
              <a:t>e-Creel Integration Challenge</a:t>
            </a:r>
          </a:p>
        </p:txBody>
      </p:sp>
    </p:spTree>
    <p:extLst>
      <p:ext uri="{BB962C8B-B14F-4D97-AF65-F5344CB8AC3E}">
        <p14:creationId xmlns:p14="http://schemas.microsoft.com/office/powerpoint/2010/main" val="154279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holding a fish&#10;&#10;Description automatically generated">
            <a:extLst>
              <a:ext uri="{FF2B5EF4-FFF2-40B4-BE49-F238E27FC236}">
                <a16:creationId xmlns:a16="http://schemas.microsoft.com/office/drawing/2014/main" id="{E1790C3B-14D0-C606-F2D3-B2E3CCED2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043" y="-7354"/>
            <a:ext cx="10041957" cy="6872707"/>
          </a:xfrm>
          <a:prstGeom prst="rect">
            <a:avLst/>
          </a:prstGeom>
        </p:spPr>
      </p:pic>
      <p:grpSp>
        <p:nvGrpSpPr>
          <p:cNvPr id="5" name="Group 4">
            <a:extLst>
              <a:ext uri="{FF2B5EF4-FFF2-40B4-BE49-F238E27FC236}">
                <a16:creationId xmlns:a16="http://schemas.microsoft.com/office/drawing/2014/main" id="{A6AFCAE8-3F89-304A-03FD-77B6947D8188}"/>
              </a:ext>
            </a:extLst>
          </p:cNvPr>
          <p:cNvGrpSpPr/>
          <p:nvPr/>
        </p:nvGrpSpPr>
        <p:grpSpPr>
          <a:xfrm>
            <a:off x="-32" y="1412162"/>
            <a:ext cx="2150075" cy="1322287"/>
            <a:chOff x="364782" y="1867711"/>
            <a:chExt cx="2619375" cy="1322287"/>
          </a:xfrm>
        </p:grpSpPr>
        <p:pic>
          <p:nvPicPr>
            <p:cNvPr id="20" name="Picture 19" descr="A picture containing shape&#10;&#10;Description automatically generated">
              <a:extLst>
                <a:ext uri="{FF2B5EF4-FFF2-40B4-BE49-F238E27FC236}">
                  <a16:creationId xmlns:a16="http://schemas.microsoft.com/office/drawing/2014/main" id="{C4CC9BEA-A696-9A2B-B1D7-38DF77682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82" y="1867711"/>
              <a:ext cx="2619375" cy="1322287"/>
            </a:xfrm>
            <a:prstGeom prst="rect">
              <a:avLst/>
            </a:prstGeom>
          </p:spPr>
        </p:pic>
        <p:sp>
          <p:nvSpPr>
            <p:cNvPr id="24" name="TextBox 23">
              <a:extLst>
                <a:ext uri="{FF2B5EF4-FFF2-40B4-BE49-F238E27FC236}">
                  <a16:creationId xmlns:a16="http://schemas.microsoft.com/office/drawing/2014/main" id="{5ADDF39A-2BA8-E911-757D-2E13FF709AA2}"/>
                </a:ext>
              </a:extLst>
            </p:cNvPr>
            <p:cNvSpPr txBox="1"/>
            <p:nvPr/>
          </p:nvSpPr>
          <p:spPr>
            <a:xfrm>
              <a:off x="815295" y="2431716"/>
              <a:ext cx="1467068"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latin typeface="Californian FB" panose="0207040306080B030204" pitchFamily="18" charset="0"/>
                </a:rPr>
                <a:t>e-Creel</a:t>
              </a:r>
            </a:p>
          </p:txBody>
        </p:sp>
      </p:grpSp>
      <p:sp>
        <p:nvSpPr>
          <p:cNvPr id="2" name="Title 1">
            <a:extLst>
              <a:ext uri="{FF2B5EF4-FFF2-40B4-BE49-F238E27FC236}">
                <a16:creationId xmlns:a16="http://schemas.microsoft.com/office/drawing/2014/main" id="{7C775AC9-B665-DC6B-CF33-5BE063EA2388}"/>
              </a:ext>
            </a:extLst>
          </p:cNvPr>
          <p:cNvSpPr>
            <a:spLocks noGrp="1"/>
          </p:cNvSpPr>
          <p:nvPr>
            <p:ph type="title"/>
          </p:nvPr>
        </p:nvSpPr>
        <p:spPr>
          <a:xfrm>
            <a:off x="2150075" y="119319"/>
            <a:ext cx="10515600" cy="1325563"/>
          </a:xfrm>
        </p:spPr>
        <p:txBody>
          <a:bodyPr/>
          <a:lstStyle/>
          <a:p>
            <a:r>
              <a:rPr lang="en-US" b="1" dirty="0">
                <a:solidFill>
                  <a:srgbClr val="FA06D7"/>
                </a:solidFill>
                <a:effectLst>
                  <a:outerShdw blurRad="38100" dist="38100" dir="2700000" algn="tl">
                    <a:srgbClr val="000000">
                      <a:alpha val="43137"/>
                    </a:srgbClr>
                  </a:outerShdw>
                </a:effectLst>
                <a:latin typeface="Californian FB" panose="0207040306080B030204" pitchFamily="18" charset="0"/>
              </a:rPr>
              <a:t>Validation-The New Gold Standard</a:t>
            </a:r>
          </a:p>
        </p:txBody>
      </p:sp>
      <p:grpSp>
        <p:nvGrpSpPr>
          <p:cNvPr id="7" name="Group 6">
            <a:extLst>
              <a:ext uri="{FF2B5EF4-FFF2-40B4-BE49-F238E27FC236}">
                <a16:creationId xmlns:a16="http://schemas.microsoft.com/office/drawing/2014/main" id="{E75E1880-3D92-61DD-4D16-EC51D16D9221}"/>
              </a:ext>
            </a:extLst>
          </p:cNvPr>
          <p:cNvGrpSpPr/>
          <p:nvPr/>
        </p:nvGrpSpPr>
        <p:grpSpPr>
          <a:xfrm>
            <a:off x="0" y="4026412"/>
            <a:ext cx="2150075" cy="1322287"/>
            <a:chOff x="364782" y="1867711"/>
            <a:chExt cx="2619375" cy="1322287"/>
          </a:xfrm>
        </p:grpSpPr>
        <p:pic>
          <p:nvPicPr>
            <p:cNvPr id="8" name="Picture 7" descr="A picture containing shape&#10;&#10;Description automatically generated">
              <a:extLst>
                <a:ext uri="{FF2B5EF4-FFF2-40B4-BE49-F238E27FC236}">
                  <a16:creationId xmlns:a16="http://schemas.microsoft.com/office/drawing/2014/main" id="{5CADE20E-E911-1BED-9329-786841A15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82" y="1867711"/>
              <a:ext cx="2619375" cy="1322287"/>
            </a:xfrm>
            <a:prstGeom prst="rect">
              <a:avLst/>
            </a:prstGeom>
          </p:spPr>
        </p:pic>
        <p:sp>
          <p:nvSpPr>
            <p:cNvPr id="9" name="TextBox 8">
              <a:extLst>
                <a:ext uri="{FF2B5EF4-FFF2-40B4-BE49-F238E27FC236}">
                  <a16:creationId xmlns:a16="http://schemas.microsoft.com/office/drawing/2014/main" id="{530CA09A-5B0D-227E-7E74-BBB7819EF32B}"/>
                </a:ext>
              </a:extLst>
            </p:cNvPr>
            <p:cNvSpPr txBox="1"/>
            <p:nvPr/>
          </p:nvSpPr>
          <p:spPr>
            <a:xfrm>
              <a:off x="815295" y="2431716"/>
              <a:ext cx="1467068"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latin typeface="Californian FB" panose="0207040306080B030204" pitchFamily="18" charset="0"/>
                </a:rPr>
                <a:t>e-Creel</a:t>
              </a:r>
            </a:p>
          </p:txBody>
        </p:sp>
      </p:grpSp>
      <p:grpSp>
        <p:nvGrpSpPr>
          <p:cNvPr id="10" name="Group 9">
            <a:extLst>
              <a:ext uri="{FF2B5EF4-FFF2-40B4-BE49-F238E27FC236}">
                <a16:creationId xmlns:a16="http://schemas.microsoft.com/office/drawing/2014/main" id="{833F759A-0B19-C06C-8159-8EDCFEB2403D}"/>
              </a:ext>
            </a:extLst>
          </p:cNvPr>
          <p:cNvGrpSpPr/>
          <p:nvPr/>
        </p:nvGrpSpPr>
        <p:grpSpPr>
          <a:xfrm>
            <a:off x="-17" y="5266417"/>
            <a:ext cx="2150075" cy="1322287"/>
            <a:chOff x="364782" y="1867711"/>
            <a:chExt cx="2619375" cy="1322287"/>
          </a:xfrm>
        </p:grpSpPr>
        <p:pic>
          <p:nvPicPr>
            <p:cNvPr id="11" name="Picture 10" descr="A picture containing shape&#10;&#10;Description automatically generated">
              <a:extLst>
                <a:ext uri="{FF2B5EF4-FFF2-40B4-BE49-F238E27FC236}">
                  <a16:creationId xmlns:a16="http://schemas.microsoft.com/office/drawing/2014/main" id="{25CD4968-6BB6-B88B-5C07-A7D209EEE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82" y="1867711"/>
              <a:ext cx="2619375" cy="1322287"/>
            </a:xfrm>
            <a:prstGeom prst="rect">
              <a:avLst/>
            </a:prstGeom>
          </p:spPr>
        </p:pic>
        <p:sp>
          <p:nvSpPr>
            <p:cNvPr id="14" name="TextBox 13">
              <a:extLst>
                <a:ext uri="{FF2B5EF4-FFF2-40B4-BE49-F238E27FC236}">
                  <a16:creationId xmlns:a16="http://schemas.microsoft.com/office/drawing/2014/main" id="{48964D36-CDFF-8D60-581A-3440B88ED4C5}"/>
                </a:ext>
              </a:extLst>
            </p:cNvPr>
            <p:cNvSpPr txBox="1"/>
            <p:nvPr/>
          </p:nvSpPr>
          <p:spPr>
            <a:xfrm>
              <a:off x="815295" y="2431716"/>
              <a:ext cx="1467068"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latin typeface="Californian FB" panose="0207040306080B030204" pitchFamily="18" charset="0"/>
                </a:rPr>
                <a:t>e-Creel</a:t>
              </a:r>
            </a:p>
          </p:txBody>
        </p:sp>
      </p:grpSp>
      <p:grpSp>
        <p:nvGrpSpPr>
          <p:cNvPr id="15" name="Group 14">
            <a:extLst>
              <a:ext uri="{FF2B5EF4-FFF2-40B4-BE49-F238E27FC236}">
                <a16:creationId xmlns:a16="http://schemas.microsoft.com/office/drawing/2014/main" id="{150AC6F7-7F6C-7F8B-9BE0-9A1BEDED3475}"/>
              </a:ext>
            </a:extLst>
          </p:cNvPr>
          <p:cNvGrpSpPr/>
          <p:nvPr/>
        </p:nvGrpSpPr>
        <p:grpSpPr>
          <a:xfrm>
            <a:off x="0" y="2710039"/>
            <a:ext cx="2150075" cy="1300741"/>
            <a:chOff x="364782" y="1889257"/>
            <a:chExt cx="2619375" cy="1300741"/>
          </a:xfrm>
        </p:grpSpPr>
        <p:pic>
          <p:nvPicPr>
            <p:cNvPr id="17" name="Picture 16" descr="A picture containing shape&#10;&#10;Description automatically generated">
              <a:extLst>
                <a:ext uri="{FF2B5EF4-FFF2-40B4-BE49-F238E27FC236}">
                  <a16:creationId xmlns:a16="http://schemas.microsoft.com/office/drawing/2014/main" id="{06D992A6-1058-E2E2-639B-7789A2BAB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82" y="1889257"/>
              <a:ext cx="2619375" cy="1300741"/>
            </a:xfrm>
            <a:prstGeom prst="rect">
              <a:avLst/>
            </a:prstGeom>
          </p:spPr>
        </p:pic>
        <p:sp>
          <p:nvSpPr>
            <p:cNvPr id="19" name="TextBox 18">
              <a:extLst>
                <a:ext uri="{FF2B5EF4-FFF2-40B4-BE49-F238E27FC236}">
                  <a16:creationId xmlns:a16="http://schemas.microsoft.com/office/drawing/2014/main" id="{337D5FC9-C09B-405C-AAA0-CFA72C78C5FF}"/>
                </a:ext>
              </a:extLst>
            </p:cNvPr>
            <p:cNvSpPr txBox="1"/>
            <p:nvPr/>
          </p:nvSpPr>
          <p:spPr>
            <a:xfrm>
              <a:off x="815295" y="2431716"/>
              <a:ext cx="1467068"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latin typeface="Californian FB" panose="0207040306080B030204" pitchFamily="18" charset="0"/>
                </a:rPr>
                <a:t>e-Creel</a:t>
              </a:r>
            </a:p>
          </p:txBody>
        </p:sp>
      </p:grpSp>
      <p:grpSp>
        <p:nvGrpSpPr>
          <p:cNvPr id="21" name="Group 20">
            <a:extLst>
              <a:ext uri="{FF2B5EF4-FFF2-40B4-BE49-F238E27FC236}">
                <a16:creationId xmlns:a16="http://schemas.microsoft.com/office/drawing/2014/main" id="{94AA262B-1778-51A7-C44D-6742AB93717A}"/>
              </a:ext>
            </a:extLst>
          </p:cNvPr>
          <p:cNvGrpSpPr/>
          <p:nvPr/>
        </p:nvGrpSpPr>
        <p:grpSpPr>
          <a:xfrm>
            <a:off x="-16" y="269296"/>
            <a:ext cx="2150075" cy="1322287"/>
            <a:chOff x="364782" y="1867711"/>
            <a:chExt cx="2619375" cy="1322287"/>
          </a:xfrm>
        </p:grpSpPr>
        <p:pic>
          <p:nvPicPr>
            <p:cNvPr id="22" name="Picture 21" descr="A picture containing shape&#10;&#10;Description automatically generated">
              <a:extLst>
                <a:ext uri="{FF2B5EF4-FFF2-40B4-BE49-F238E27FC236}">
                  <a16:creationId xmlns:a16="http://schemas.microsoft.com/office/drawing/2014/main" id="{105BF696-4210-BEFE-6E06-0CFAAD094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82" y="1867711"/>
              <a:ext cx="2619375" cy="1322287"/>
            </a:xfrm>
            <a:prstGeom prst="rect">
              <a:avLst/>
            </a:prstGeom>
          </p:spPr>
        </p:pic>
        <p:sp>
          <p:nvSpPr>
            <p:cNvPr id="25" name="TextBox 24">
              <a:extLst>
                <a:ext uri="{FF2B5EF4-FFF2-40B4-BE49-F238E27FC236}">
                  <a16:creationId xmlns:a16="http://schemas.microsoft.com/office/drawing/2014/main" id="{0C65870F-DFD0-F1EB-ACEA-BC6A81F4C98C}"/>
                </a:ext>
              </a:extLst>
            </p:cNvPr>
            <p:cNvSpPr txBox="1"/>
            <p:nvPr/>
          </p:nvSpPr>
          <p:spPr>
            <a:xfrm>
              <a:off x="815295" y="2431716"/>
              <a:ext cx="1467068"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latin typeface="Californian FB" panose="0207040306080B030204" pitchFamily="18" charset="0"/>
                </a:rPr>
                <a:t>e-Creel</a:t>
              </a:r>
            </a:p>
          </p:txBody>
        </p:sp>
      </p:grpSp>
      <p:sp>
        <p:nvSpPr>
          <p:cNvPr id="3" name="TextBox 2">
            <a:extLst>
              <a:ext uri="{FF2B5EF4-FFF2-40B4-BE49-F238E27FC236}">
                <a16:creationId xmlns:a16="http://schemas.microsoft.com/office/drawing/2014/main" id="{07403719-43D8-E83F-24CF-66B49FAC044A}"/>
              </a:ext>
            </a:extLst>
          </p:cNvPr>
          <p:cNvSpPr txBox="1"/>
          <p:nvPr/>
        </p:nvSpPr>
        <p:spPr>
          <a:xfrm>
            <a:off x="2150026" y="5235428"/>
            <a:ext cx="7890302" cy="1569660"/>
          </a:xfrm>
          <a:prstGeom prst="rect">
            <a:avLst/>
          </a:prstGeom>
          <a:noFill/>
          <a:ln>
            <a:noFill/>
          </a:ln>
          <a:effectLst>
            <a:glow rad="533400">
              <a:srgbClr val="FF0000">
                <a:alpha val="70000"/>
              </a:srgbClr>
            </a:glow>
            <a:outerShdw blurRad="63500" sx="102000" sy="102000" algn="ctr" rotWithShape="0">
              <a:srgbClr val="C00000">
                <a:alpha val="76000"/>
              </a:srgbClr>
            </a:outerShdw>
          </a:effectLst>
        </p:spPr>
        <p:txBody>
          <a:bodyPr wrap="none" rtlCol="0">
            <a:spAutoFit/>
          </a:bodyPr>
          <a:lstStyle/>
          <a:p>
            <a:pPr marL="342900" indent="-342900">
              <a:buFont typeface="Wingdings" panose="05000000000000000000" pitchFamily="2" charset="2"/>
              <a:buChar char="Ø"/>
            </a:pPr>
            <a:r>
              <a:rPr lang="en-US" sz="2400" b="1" dirty="0">
                <a:highlight>
                  <a:srgbClr val="E8F3E1"/>
                </a:highlight>
                <a:latin typeface="Californian FB" panose="0207040306080B030204" pitchFamily="18" charset="0"/>
              </a:rPr>
              <a:t>Validation/Correction marine vs freshwater</a:t>
            </a:r>
          </a:p>
          <a:p>
            <a:pPr marL="342900" indent="-342900">
              <a:buFont typeface="Wingdings" panose="05000000000000000000" pitchFamily="2" charset="2"/>
              <a:buChar char="Ø"/>
            </a:pPr>
            <a:r>
              <a:rPr lang="en-US" sz="2400" b="1" dirty="0">
                <a:highlight>
                  <a:srgbClr val="E8F3E1"/>
                </a:highlight>
                <a:latin typeface="Californian FB" panose="0207040306080B030204" pitchFamily="18" charset="0"/>
              </a:rPr>
              <a:t>ELS Harvest Estimate Sales Ratio</a:t>
            </a:r>
          </a:p>
          <a:p>
            <a:pPr marL="342900" indent="-342900">
              <a:buFont typeface="Wingdings" panose="05000000000000000000" pitchFamily="2" charset="2"/>
              <a:buChar char="Ø"/>
            </a:pPr>
            <a:r>
              <a:rPr lang="en-US" sz="2400" b="1" dirty="0">
                <a:highlight>
                  <a:srgbClr val="E8F3E1"/>
                </a:highlight>
                <a:latin typeface="Californian FB" panose="0207040306080B030204" pitchFamily="18" charset="0"/>
              </a:rPr>
              <a:t>Validation and/or integration of Steelhead Management</a:t>
            </a:r>
          </a:p>
          <a:p>
            <a:pPr marL="342900" indent="-342900">
              <a:buFont typeface="Wingdings" panose="05000000000000000000" pitchFamily="2" charset="2"/>
              <a:buChar char="Ø"/>
            </a:pPr>
            <a:r>
              <a:rPr lang="en-US" sz="2400" b="1" dirty="0">
                <a:highlight>
                  <a:srgbClr val="E8F3E1"/>
                </a:highlight>
                <a:latin typeface="Californian FB" panose="0207040306080B030204" pitchFamily="18" charset="0"/>
              </a:rPr>
              <a:t>Validation of assumptions and inferences </a:t>
            </a:r>
          </a:p>
        </p:txBody>
      </p:sp>
    </p:spTree>
    <p:extLst>
      <p:ext uri="{BB962C8B-B14F-4D97-AF65-F5344CB8AC3E}">
        <p14:creationId xmlns:p14="http://schemas.microsoft.com/office/powerpoint/2010/main" val="3740189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5">
            <a:extLst>
              <a:ext uri="{FF2B5EF4-FFF2-40B4-BE49-F238E27FC236}">
                <a16:creationId xmlns:a16="http://schemas.microsoft.com/office/drawing/2014/main" id="{E3E51528-BB1F-6B21-CA29-972EFD09C6FD}"/>
              </a:ext>
            </a:extLst>
          </p:cNvPr>
          <p:cNvSpPr>
            <a:spLocks noGrp="1"/>
          </p:cNvSpPr>
          <p:nvPr>
            <p:ph type="title"/>
          </p:nvPr>
        </p:nvSpPr>
        <p:spPr>
          <a:xfrm>
            <a:off x="4321278" y="321663"/>
            <a:ext cx="7393284" cy="717065"/>
          </a:xfrm>
        </p:spPr>
        <p:txBody>
          <a:bodyPr/>
          <a:lstStyle/>
          <a:p>
            <a:pPr algn="ctr"/>
            <a:r>
              <a:rPr lang="en-US" sz="3600" dirty="0">
                <a:latin typeface="Californian FB" panose="0207040306080B030204" pitchFamily="18" charset="0"/>
              </a:rPr>
              <a:t>Expansion Techniques</a:t>
            </a:r>
          </a:p>
        </p:txBody>
      </p:sp>
      <p:graphicFrame>
        <p:nvGraphicFramePr>
          <p:cNvPr id="20" name="Table 19">
            <a:extLst>
              <a:ext uri="{FF2B5EF4-FFF2-40B4-BE49-F238E27FC236}">
                <a16:creationId xmlns:a16="http://schemas.microsoft.com/office/drawing/2014/main" id="{7BC3D675-77DE-AFE9-474C-C1E61C15649F}"/>
              </a:ext>
            </a:extLst>
          </p:cNvPr>
          <p:cNvGraphicFramePr>
            <a:graphicFrameLocks noGrp="1"/>
          </p:cNvGraphicFramePr>
          <p:nvPr>
            <p:extLst>
              <p:ext uri="{D42A27DB-BD31-4B8C-83A1-F6EECF244321}">
                <p14:modId xmlns:p14="http://schemas.microsoft.com/office/powerpoint/2010/main" val="1206863607"/>
              </p:ext>
            </p:extLst>
          </p:nvPr>
        </p:nvGraphicFramePr>
        <p:xfrm>
          <a:off x="717422" y="2630796"/>
          <a:ext cx="3146655" cy="1164695"/>
        </p:xfrm>
        <a:graphic>
          <a:graphicData uri="http://schemas.openxmlformats.org/drawingml/2006/table">
            <a:tbl>
              <a:tblPr>
                <a:tableStyleId>{5C22544A-7EE6-4342-B048-85BDC9FD1C3A}</a:tableStyleId>
              </a:tblPr>
              <a:tblGrid>
                <a:gridCol w="1687766">
                  <a:extLst>
                    <a:ext uri="{9D8B030D-6E8A-4147-A177-3AD203B41FA5}">
                      <a16:colId xmlns:a16="http://schemas.microsoft.com/office/drawing/2014/main" val="972116182"/>
                    </a:ext>
                  </a:extLst>
                </a:gridCol>
                <a:gridCol w="1458889">
                  <a:extLst>
                    <a:ext uri="{9D8B030D-6E8A-4147-A177-3AD203B41FA5}">
                      <a16:colId xmlns:a16="http://schemas.microsoft.com/office/drawing/2014/main" val="3176330244"/>
                    </a:ext>
                  </a:extLst>
                </a:gridCol>
              </a:tblGrid>
              <a:tr h="575143">
                <a:tc>
                  <a:txBody>
                    <a:bodyPr/>
                    <a:lstStyle/>
                    <a:p>
                      <a:pPr algn="ctr" fontAlgn="b"/>
                      <a:r>
                        <a:rPr lang="en-US" sz="2400" u="none" strike="noStrike" dirty="0">
                          <a:solidFill>
                            <a:srgbClr val="FFFF00"/>
                          </a:solidFill>
                          <a:effectLst/>
                          <a:latin typeface="Californian FB" panose="0207040306080B030204" pitchFamily="18" charset="0"/>
                        </a:rPr>
                        <a:t>Expansion</a:t>
                      </a:r>
                      <a:endParaRPr lang="en-US" sz="2400" b="1" i="0" u="none" strike="noStrike" dirty="0">
                        <a:solidFill>
                          <a:srgbClr val="FFFF00"/>
                        </a:solidFill>
                        <a:effectLst/>
                        <a:latin typeface="Californian FB" panose="0207040306080B030204" pitchFamily="18" charset="0"/>
                      </a:endParaRPr>
                    </a:p>
                  </a:txBody>
                  <a:tcPr marL="9525" marR="9525" marT="9525" marB="0"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fontAlgn="b"/>
                      <a:r>
                        <a:rPr lang="en-US" sz="2400" u="none" strike="noStrike" dirty="0">
                          <a:solidFill>
                            <a:srgbClr val="FFFF00"/>
                          </a:solidFill>
                          <a:effectLst/>
                          <a:latin typeface="Californian FB" panose="0207040306080B030204" pitchFamily="18" charset="0"/>
                        </a:rPr>
                        <a:t>CV</a:t>
                      </a:r>
                      <a:endParaRPr lang="en-US" sz="2400" b="1" i="0" u="none" strike="noStrike" dirty="0">
                        <a:solidFill>
                          <a:srgbClr val="FFFF00"/>
                        </a:solidFill>
                        <a:effectLst/>
                        <a:latin typeface="Californian FB" panose="0207040306080B030204" pitchFamily="18" charset="0"/>
                      </a:endParaRPr>
                    </a:p>
                  </a:txBody>
                  <a:tcPr marL="9525" marR="9525" marT="9525" marB="0"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090482517"/>
                  </a:ext>
                </a:extLst>
              </a:tr>
              <a:tr h="589552">
                <a:tc>
                  <a:txBody>
                    <a:bodyPr/>
                    <a:lstStyle/>
                    <a:p>
                      <a:pPr algn="ctr" fontAlgn="b"/>
                      <a:r>
                        <a:rPr lang="en-US" sz="2400" b="1" u="none" strike="noStrike" dirty="0">
                          <a:solidFill>
                            <a:srgbClr val="FFFF00"/>
                          </a:solidFill>
                          <a:effectLst/>
                          <a:latin typeface="Californian FB" panose="0207040306080B030204" pitchFamily="18" charset="0"/>
                        </a:rPr>
                        <a:t>2. 16</a:t>
                      </a:r>
                      <a:endParaRPr lang="en-US" sz="2400" b="1" i="0" u="none" strike="noStrike" dirty="0">
                        <a:solidFill>
                          <a:srgbClr val="FFFF00"/>
                        </a:solidFill>
                        <a:effectLst/>
                        <a:latin typeface="Californian FB" panose="0207040306080B030204" pitchFamily="18" charset="0"/>
                      </a:endParaRPr>
                    </a:p>
                  </a:txBody>
                  <a:tcPr marL="9525" marR="9525" marT="9525"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fontAlgn="b"/>
                      <a:r>
                        <a:rPr lang="en-US" sz="2400" b="1" u="none" strike="noStrike" dirty="0">
                          <a:solidFill>
                            <a:srgbClr val="FFFF00"/>
                          </a:solidFill>
                          <a:effectLst/>
                          <a:latin typeface="Californian FB" panose="0207040306080B030204" pitchFamily="18" charset="0"/>
                        </a:rPr>
                        <a:t>16.4%</a:t>
                      </a:r>
                      <a:endParaRPr lang="en-US" sz="2400" b="1" i="0" u="none" strike="noStrike" dirty="0">
                        <a:solidFill>
                          <a:srgbClr val="FFFF00"/>
                        </a:solidFill>
                        <a:effectLst/>
                        <a:latin typeface="Californian FB" panose="0207040306080B030204" pitchFamily="18" charset="0"/>
                      </a:endParaRPr>
                    </a:p>
                  </a:txBody>
                  <a:tcPr marL="9525" marR="9525" marT="9525" marB="0" anchor="b">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374281094"/>
                  </a:ext>
                </a:extLst>
              </a:tr>
            </a:tbl>
          </a:graphicData>
        </a:graphic>
      </p:graphicFrame>
      <p:sp>
        <p:nvSpPr>
          <p:cNvPr id="5" name="Title 1">
            <a:extLst>
              <a:ext uri="{FF2B5EF4-FFF2-40B4-BE49-F238E27FC236}">
                <a16:creationId xmlns:a16="http://schemas.microsoft.com/office/drawing/2014/main" id="{191E89E1-77E3-180A-43E1-94A886FBA183}"/>
              </a:ext>
            </a:extLst>
          </p:cNvPr>
          <p:cNvSpPr txBox="1">
            <a:spLocks/>
          </p:cNvSpPr>
          <p:nvPr/>
        </p:nvSpPr>
        <p:spPr>
          <a:xfrm>
            <a:off x="717422" y="1627204"/>
            <a:ext cx="2861186" cy="922161"/>
          </a:xfrm>
          <a:prstGeom prst="rect">
            <a:avLst/>
          </a:prstGeom>
          <a:noFill/>
        </p:spPr>
        <p:txBody>
          <a:bodyPr spcFirstLastPara="1" vert="horz" wrap="square" lIns="91440" tIns="45720" rIns="91440" bIns="45720" rtlCol="0" anchor="ctr" anchorCtr="0">
            <a:normAutofit fontScale="97500"/>
          </a:bodyPr>
          <a:lstStyle>
            <a:lvl1pPr lvl="0" algn="l" defTabSz="914400" rtl="0" eaLnBrk="1" latinLnBrk="0" hangingPunct="1">
              <a:lnSpc>
                <a:spcPct val="90000"/>
              </a:lnSpc>
              <a:spcBef>
                <a:spcPts val="0"/>
              </a:spcBef>
              <a:spcAft>
                <a:spcPts val="0"/>
              </a:spcAft>
              <a:buSzPts val="3200"/>
              <a:buNone/>
              <a:defRPr sz="4400" kern="1200">
                <a:solidFill>
                  <a:schemeClr val="tx1"/>
                </a:solidFill>
                <a:latin typeface="+mj-lt"/>
                <a:ea typeface="+mj-ea"/>
                <a:cs typeface="+mj-cs"/>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pPr marL="0" marR="0" lvl="0" indent="0" algn="ctr" defTabSz="914400" rtl="0" eaLnBrk="1" fontAlgn="auto" latinLnBrk="0" hangingPunct="1">
              <a:lnSpc>
                <a:spcPct val="90000"/>
              </a:lnSpc>
              <a:spcBef>
                <a:spcPct val="0"/>
              </a:spcBef>
              <a:spcAft>
                <a:spcPts val="0"/>
              </a:spcAft>
              <a:buClrTx/>
              <a:buSzPts val="3200"/>
              <a:buFontTx/>
              <a:buNone/>
              <a:tabLst/>
              <a:defRPr/>
            </a:pPr>
            <a:r>
              <a:rPr kumimoji="0" lang="en-US" sz="3100" b="1" i="1" u="none" strike="noStrike" kern="1200" cap="none" spc="0" normalizeH="0" baseline="0" noProof="0" dirty="0">
                <a:ln>
                  <a:noFill/>
                </a:ln>
                <a:solidFill>
                  <a:srgbClr val="FA06D7"/>
                </a:solidFill>
                <a:effectLst>
                  <a:outerShdw blurRad="38100" dist="38100" dir="2700000" algn="tl">
                    <a:srgbClr val="000000">
                      <a:alpha val="43137"/>
                    </a:srgbClr>
                  </a:outerShdw>
                </a:effectLst>
                <a:uLnTx/>
                <a:uFillTx/>
                <a:latin typeface="Californian FB" panose="0207040306080B030204" pitchFamily="18" charset="0"/>
                <a:ea typeface="+mj-ea"/>
                <a:cs typeface="+mj-cs"/>
              </a:rPr>
              <a:t>Leave one out Expansion 2022</a:t>
            </a:r>
            <a:endParaRPr kumimoji="0" lang="en-US" sz="3600" b="0" i="0" u="none" strike="noStrike" kern="1200" cap="none" spc="0" normalizeH="0" baseline="0" noProof="0" dirty="0">
              <a:ln>
                <a:noFill/>
              </a:ln>
              <a:solidFill>
                <a:srgbClr val="FA06D7"/>
              </a:solidFill>
              <a:effectLst/>
              <a:uLnTx/>
              <a:uFillTx/>
              <a:latin typeface="Calibri Light" panose="020F0302020204030204"/>
              <a:ea typeface="+mj-ea"/>
              <a:cs typeface="+mj-cs"/>
            </a:endParaRPr>
          </a:p>
        </p:txBody>
      </p:sp>
      <p:graphicFrame>
        <p:nvGraphicFramePr>
          <p:cNvPr id="2" name="Table 1">
            <a:extLst>
              <a:ext uri="{FF2B5EF4-FFF2-40B4-BE49-F238E27FC236}">
                <a16:creationId xmlns:a16="http://schemas.microsoft.com/office/drawing/2014/main" id="{145541F6-3345-EF90-D7B5-97625BC1F68C}"/>
              </a:ext>
            </a:extLst>
          </p:cNvPr>
          <p:cNvGraphicFramePr>
            <a:graphicFrameLocks noGrp="1"/>
          </p:cNvGraphicFramePr>
          <p:nvPr>
            <p:extLst>
              <p:ext uri="{D42A27DB-BD31-4B8C-83A1-F6EECF244321}">
                <p14:modId xmlns:p14="http://schemas.microsoft.com/office/powerpoint/2010/main" val="2353295664"/>
              </p:ext>
            </p:extLst>
          </p:nvPr>
        </p:nvGraphicFramePr>
        <p:xfrm>
          <a:off x="4216526" y="1139921"/>
          <a:ext cx="7813057" cy="3592303"/>
        </p:xfrm>
        <a:graphic>
          <a:graphicData uri="http://schemas.openxmlformats.org/drawingml/2006/table">
            <a:tbl>
              <a:tblPr/>
              <a:tblGrid>
                <a:gridCol w="1653508">
                  <a:extLst>
                    <a:ext uri="{9D8B030D-6E8A-4147-A177-3AD203B41FA5}">
                      <a16:colId xmlns:a16="http://schemas.microsoft.com/office/drawing/2014/main" val="2875198338"/>
                    </a:ext>
                  </a:extLst>
                </a:gridCol>
                <a:gridCol w="1034349">
                  <a:extLst>
                    <a:ext uri="{9D8B030D-6E8A-4147-A177-3AD203B41FA5}">
                      <a16:colId xmlns:a16="http://schemas.microsoft.com/office/drawing/2014/main" val="4039419147"/>
                    </a:ext>
                  </a:extLst>
                </a:gridCol>
                <a:gridCol w="1083165">
                  <a:extLst>
                    <a:ext uri="{9D8B030D-6E8A-4147-A177-3AD203B41FA5}">
                      <a16:colId xmlns:a16="http://schemas.microsoft.com/office/drawing/2014/main" val="3727540414"/>
                    </a:ext>
                  </a:extLst>
                </a:gridCol>
                <a:gridCol w="1200873">
                  <a:extLst>
                    <a:ext uri="{9D8B030D-6E8A-4147-A177-3AD203B41FA5}">
                      <a16:colId xmlns:a16="http://schemas.microsoft.com/office/drawing/2014/main" val="3092188243"/>
                    </a:ext>
                  </a:extLst>
                </a:gridCol>
                <a:gridCol w="958645">
                  <a:extLst>
                    <a:ext uri="{9D8B030D-6E8A-4147-A177-3AD203B41FA5}">
                      <a16:colId xmlns:a16="http://schemas.microsoft.com/office/drawing/2014/main" val="1693597690"/>
                    </a:ext>
                  </a:extLst>
                </a:gridCol>
                <a:gridCol w="929512">
                  <a:extLst>
                    <a:ext uri="{9D8B030D-6E8A-4147-A177-3AD203B41FA5}">
                      <a16:colId xmlns:a16="http://schemas.microsoft.com/office/drawing/2014/main" val="1721282749"/>
                    </a:ext>
                  </a:extLst>
                </a:gridCol>
                <a:gridCol w="953005">
                  <a:extLst>
                    <a:ext uri="{9D8B030D-6E8A-4147-A177-3AD203B41FA5}">
                      <a16:colId xmlns:a16="http://schemas.microsoft.com/office/drawing/2014/main" val="1574442154"/>
                    </a:ext>
                  </a:extLst>
                </a:gridCol>
              </a:tblGrid>
              <a:tr h="158616">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737919"/>
                  </a:ext>
                </a:extLst>
              </a:tr>
              <a:tr h="822249">
                <a:tc>
                  <a:txBody>
                    <a:bodyPr/>
                    <a:lstStyle/>
                    <a:p>
                      <a:pPr algn="l" fontAlgn="b"/>
                      <a:endParaRPr lang="en-US" sz="1800" b="0" i="0" u="none" strike="noStrike" dirty="0">
                        <a:solidFill>
                          <a:srgbClr val="00B0F0"/>
                        </a:solidFill>
                        <a:effectLst/>
                        <a:latin typeface="Californian FB" panose="0207040306080B030204" pitchFamily="18" charset="0"/>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l" fontAlgn="b"/>
                      <a:r>
                        <a:rPr lang="en-US" sz="18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Nehalem</a:t>
                      </a:r>
                    </a:p>
                  </a:txBody>
                  <a:tcPr marL="9525" marR="9525" marT="9525" marB="0" anchor="b">
                    <a:lnL>
                      <a:noFill/>
                    </a:lnL>
                    <a:lnR>
                      <a:noFill/>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       Siletz</a:t>
                      </a:r>
                    </a:p>
                  </a:txBody>
                  <a:tcPr marL="9525" marR="9525" marT="9525" marB="0" anchor="b">
                    <a:lnL>
                      <a:noFill/>
                    </a:lnL>
                    <a:lnR>
                      <a:noFill/>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8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endParaRPr>
                    </a:p>
                    <a:p>
                      <a:pPr algn="ctr" fontAlgn="b"/>
                      <a:r>
                        <a:rPr lang="en-US" sz="18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             Umpqua</a:t>
                      </a:r>
                    </a:p>
                  </a:txBody>
                  <a:tcPr marL="9525" marR="9525" marT="9525" marB="0" anchor="b">
                    <a:lnL>
                      <a:noFill/>
                    </a:lnL>
                    <a:lnR>
                      <a:noFill/>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Salmon</a:t>
                      </a:r>
                    </a:p>
                  </a:txBody>
                  <a:tcPr marL="9525" marR="9525" marT="9525" marB="0" anchor="b">
                    <a:lnL>
                      <a:noFill/>
                    </a:lnL>
                    <a:lnR>
                      <a:noFill/>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Elk</a:t>
                      </a:r>
                    </a:p>
                  </a:txBody>
                  <a:tcPr marL="9525" marR="9525" marT="9525" marB="0" anchor="b">
                    <a:lnL>
                      <a:noFill/>
                    </a:lnL>
                    <a:lnR>
                      <a:noFill/>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Sixes</a:t>
                      </a:r>
                    </a:p>
                  </a:txBody>
                  <a:tcPr marL="9525" marR="9525" marT="9525" marB="0" anchor="b">
                    <a:lnL>
                      <a:noFill/>
                    </a:lnL>
                    <a:lnR>
                      <a:noFill/>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6907179"/>
                  </a:ext>
                </a:extLst>
              </a:tr>
              <a:tr h="280355">
                <a:tc>
                  <a:txBody>
                    <a:bodyPr/>
                    <a:lstStyle/>
                    <a:p>
                      <a:pPr algn="ct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     e-Creel Est</a:t>
                      </a:r>
                    </a:p>
                  </a:txBody>
                  <a:tcPr marL="9525" marR="9525" marT="9525" marB="0" anchor="b">
                    <a:lnL>
                      <a:noFill/>
                    </a:lnL>
                    <a:lnR>
                      <a:noFill/>
                    </a:lnR>
                    <a:lnT>
                      <a:noFill/>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1,987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2,406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2,392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796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632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215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35240128"/>
                  </a:ext>
                </a:extLst>
              </a:tr>
              <a:tr h="116375">
                <a:tc>
                  <a:txBody>
                    <a:bodyPr/>
                    <a:lstStyle/>
                    <a:p>
                      <a:pPr algn="ct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     CV e-Creel</a:t>
                      </a:r>
                    </a:p>
                  </a:txBody>
                  <a:tcPr marL="9525" marR="9525" marT="9525" marB="0" anchor="b">
                    <a:lnL>
                      <a:noFill/>
                    </a:lnL>
                    <a:lnR>
                      <a:noFill/>
                    </a:lnR>
                    <a:lnT>
                      <a:noFill/>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6.0%</a:t>
                      </a:r>
                    </a:p>
                  </a:txBody>
                  <a:tcPr marL="9525" marR="9525" marT="9525" marB="0" anchor="b">
                    <a:lnL>
                      <a:noFill/>
                    </a:lnL>
                    <a:lnR>
                      <a:noFill/>
                    </a:lnR>
                    <a:lnT>
                      <a:noFill/>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5.5%</a:t>
                      </a:r>
                    </a:p>
                  </a:txBody>
                  <a:tcPr marL="9525" marR="9525" marT="9525" marB="0" anchor="b">
                    <a:lnL>
                      <a:noFill/>
                    </a:lnL>
                    <a:lnR>
                      <a:noFill/>
                    </a:lnR>
                    <a:lnT>
                      <a:noFill/>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4.2%</a:t>
                      </a:r>
                    </a:p>
                  </a:txBody>
                  <a:tcPr marL="9525" marR="9525" marT="9525" marB="0" anchor="b">
                    <a:lnL>
                      <a:noFill/>
                    </a:lnL>
                    <a:lnR>
                      <a:noFill/>
                    </a:lnR>
                    <a:lnT>
                      <a:noFill/>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8.7%</a:t>
                      </a:r>
                    </a:p>
                  </a:txBody>
                  <a:tcPr marL="9525" marR="9525" marT="9525" marB="0" anchor="b">
                    <a:lnL>
                      <a:noFill/>
                    </a:lnL>
                    <a:lnR>
                      <a:noFill/>
                    </a:lnR>
                    <a:lnT>
                      <a:noFill/>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8.4%</a:t>
                      </a:r>
                    </a:p>
                  </a:txBody>
                  <a:tcPr marL="9525" marR="9525" marT="9525" marB="0" anchor="b">
                    <a:lnL>
                      <a:noFill/>
                    </a:lnL>
                    <a:lnR>
                      <a:noFill/>
                    </a:lnR>
                    <a:lnT>
                      <a:noFill/>
                    </a:lnT>
                    <a:lnB>
                      <a:noFill/>
                    </a:lnB>
                  </a:tcPr>
                </a:tc>
                <a:tc>
                  <a:txBody>
                    <a:bodyPr/>
                    <a:lstStyle/>
                    <a:p>
                      <a:pPr algn="r" fontAlgn="b"/>
                      <a:r>
                        <a:rPr lang="en-US" sz="2000" b="0" i="0" u="none" strike="noStrike" dirty="0">
                          <a:solidFill>
                            <a:schemeClr val="tx1"/>
                          </a:solidFill>
                          <a:effectLst>
                            <a:outerShdw blurRad="38100" dist="38100" dir="2700000" algn="tl">
                              <a:srgbClr val="000000">
                                <a:alpha val="43137"/>
                              </a:srgbClr>
                            </a:outerShdw>
                          </a:effectLst>
                          <a:latin typeface="Californian FB" panose="0207040306080B030204" pitchFamily="18" charset="0"/>
                        </a:rPr>
                        <a:t>8.6%</a:t>
                      </a:r>
                    </a:p>
                  </a:txBody>
                  <a:tcPr marL="9525" marR="9525" marT="9525" marB="0" anchor="b">
                    <a:lnL>
                      <a:noFill/>
                    </a:lnL>
                    <a:lnR>
                      <a:noFill/>
                    </a:lnR>
                    <a:lnT>
                      <a:noFill/>
                    </a:lnT>
                    <a:lnB>
                      <a:noFill/>
                    </a:lnB>
                  </a:tcPr>
                </a:tc>
                <a:extLst>
                  <a:ext uri="{0D108BD9-81ED-4DB2-BD59-A6C34878D82A}">
                    <a16:rowId xmlns:a16="http://schemas.microsoft.com/office/drawing/2014/main" val="2695206745"/>
                  </a:ext>
                </a:extLst>
              </a:tr>
              <a:tr h="505779">
                <a:tc>
                  <a:txBody>
                    <a:bodyPr/>
                    <a:lstStyle/>
                    <a:p>
                      <a:pPr algn="l" fontAlgn="b"/>
                      <a:r>
                        <a:rPr lang="en-US" sz="2000" b="1" i="0" u="none" strike="noStrike" dirty="0">
                          <a:solidFill>
                            <a:srgbClr val="000000"/>
                          </a:solidFill>
                          <a:effectLst/>
                          <a:latin typeface="Californian FB" panose="0207040306080B030204" pitchFamily="18" charset="0"/>
                        </a:rPr>
                        <a:t>Expansion</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2.15</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2.19</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2.19</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2.13</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2.05</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2.25</a:t>
                      </a:r>
                    </a:p>
                  </a:txBody>
                  <a:tcPr marL="9525" marR="9525" marT="9525" marB="0" anchor="b">
                    <a:lnL>
                      <a:noFill/>
                    </a:lnL>
                    <a:lnR>
                      <a:noFill/>
                    </a:lnR>
                    <a:lnT>
                      <a:noFill/>
                    </a:lnT>
                    <a:lnB>
                      <a:noFill/>
                    </a:lnB>
                  </a:tcPr>
                </a:tc>
                <a:extLst>
                  <a:ext uri="{0D108BD9-81ED-4DB2-BD59-A6C34878D82A}">
                    <a16:rowId xmlns:a16="http://schemas.microsoft.com/office/drawing/2014/main" val="197891211"/>
                  </a:ext>
                </a:extLst>
              </a:tr>
              <a:tr h="132665">
                <a:tc>
                  <a:txBody>
                    <a:bodyPr/>
                    <a:lstStyle/>
                    <a:p>
                      <a:pPr algn="l" fontAlgn="b"/>
                      <a:r>
                        <a:rPr lang="en-US" sz="2000" b="1" i="0" u="none" strike="noStrike" dirty="0">
                          <a:solidFill>
                            <a:srgbClr val="000000"/>
                          </a:solidFill>
                          <a:effectLst/>
                          <a:latin typeface="Californian FB" panose="0207040306080B030204" pitchFamily="18" charset="0"/>
                        </a:rPr>
                        <a:t>ELS e-tag</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901</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1,199</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1,179</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348</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235</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latin typeface="Californian FB" panose="0207040306080B030204" pitchFamily="18" charset="0"/>
                        </a:rPr>
                        <a:t>127</a:t>
                      </a:r>
                    </a:p>
                  </a:txBody>
                  <a:tcPr marL="9525" marR="9525" marT="9525" marB="0" anchor="b">
                    <a:lnL>
                      <a:noFill/>
                    </a:lnL>
                    <a:lnR>
                      <a:noFill/>
                    </a:lnR>
                    <a:lnT>
                      <a:noFill/>
                    </a:lnT>
                    <a:lnB>
                      <a:noFill/>
                    </a:lnB>
                  </a:tcPr>
                </a:tc>
                <a:extLst>
                  <a:ext uri="{0D108BD9-81ED-4DB2-BD59-A6C34878D82A}">
                    <a16:rowId xmlns:a16="http://schemas.microsoft.com/office/drawing/2014/main" val="441026401"/>
                  </a:ext>
                </a:extLst>
              </a:tr>
              <a:tr h="0">
                <a:tc>
                  <a:txBody>
                    <a:bodyPr/>
                    <a:lstStyle/>
                    <a:p>
                      <a:pPr algn="ctr" fontAlgn="b"/>
                      <a:endParaRPr lang="en-US" sz="2000" b="1" i="0" u="none" strike="noStrike" dirty="0">
                        <a:solidFill>
                          <a:srgbClr val="000000"/>
                        </a:solidFill>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r" fontAlgn="b"/>
                      <a:endPar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r" fontAlgn="b"/>
                      <a:endPar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r" fontAlgn="b"/>
                      <a:endPar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r" fontAlgn="b"/>
                      <a:endPar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r" fontAlgn="b"/>
                      <a:endPar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r" fontAlgn="b"/>
                      <a:endPar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1539456553"/>
                  </a:ext>
                </a:extLst>
              </a:tr>
              <a:tr h="173614">
                <a:tc>
                  <a:txBody>
                    <a:bodyPr/>
                    <a:lstStyle/>
                    <a:p>
                      <a:pPr algn="r" fontAlgn="b"/>
                      <a:r>
                        <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rPr>
                        <a:t>Exp Estimate</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rPr>
                        <a:t>1,937</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rPr>
                        <a:t>2,625</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rPr>
                        <a:t>2,577</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rPr>
                        <a:t>741</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rPr>
                        <a:t>482</a:t>
                      </a:r>
                    </a:p>
                  </a:txBody>
                  <a:tcPr marL="9525" marR="9525" marT="9525" marB="0" anchor="b">
                    <a:lnL>
                      <a:noFill/>
                    </a:lnL>
                    <a:lnR>
                      <a:noFill/>
                    </a:lnR>
                    <a:lnT>
                      <a:noFill/>
                    </a:lnT>
                    <a:lnB>
                      <a:noFill/>
                    </a:lnB>
                  </a:tcPr>
                </a:tc>
                <a:tc>
                  <a:txBody>
                    <a:bodyPr/>
                    <a:lstStyle/>
                    <a:p>
                      <a:pPr algn="r" fontAlgn="b"/>
                      <a:r>
                        <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rPr>
                        <a:t>286</a:t>
                      </a:r>
                    </a:p>
                  </a:txBody>
                  <a:tcPr marL="9525" marR="9525" marT="9525" marB="0" anchor="b">
                    <a:lnL>
                      <a:noFill/>
                    </a:lnL>
                    <a:lnR>
                      <a:noFill/>
                    </a:lnR>
                    <a:lnT>
                      <a:noFill/>
                    </a:lnT>
                    <a:lnB>
                      <a:noFill/>
                    </a:lnB>
                  </a:tcPr>
                </a:tc>
                <a:extLst>
                  <a:ext uri="{0D108BD9-81ED-4DB2-BD59-A6C34878D82A}">
                    <a16:rowId xmlns:a16="http://schemas.microsoft.com/office/drawing/2014/main" val="1811189812"/>
                  </a:ext>
                </a:extLst>
              </a:tr>
              <a:tr h="256780">
                <a:tc>
                  <a:txBody>
                    <a:bodyPr/>
                    <a:lstStyle/>
                    <a:p>
                      <a:pPr algn="r" fontAlgn="b"/>
                      <a:r>
                        <a:rPr lang="en-US" sz="2000" b="0" i="0" u="none" strike="noStrike" dirty="0">
                          <a:solidFill>
                            <a:srgbClr val="000000"/>
                          </a:solidFill>
                          <a:effectLst>
                            <a:outerShdw blurRad="38100" dist="38100" dir="2700000" algn="tl">
                              <a:srgbClr val="000000">
                                <a:alpha val="43137"/>
                              </a:srgbClr>
                            </a:outerShdw>
                          </a:effectLst>
                          <a:latin typeface="Californian FB" panose="0207040306080B030204" pitchFamily="18" charset="0"/>
                        </a:rPr>
                        <a:t>CV Expansion</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fornian FB" panose="0207040306080B030204" pitchFamily="18" charset="0"/>
                        </a:rPr>
                        <a:t>18.7%</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fornian FB" panose="0207040306080B030204" pitchFamily="18" charset="0"/>
                        </a:rPr>
                        <a:t>18.1%</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fornian FB" panose="0207040306080B030204" pitchFamily="18" charset="0"/>
                        </a:rPr>
                        <a:t>17.2%</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fornian FB" panose="0207040306080B030204" pitchFamily="18" charset="0"/>
                        </a:rPr>
                        <a:t>19.2%</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fornian FB" panose="0207040306080B030204" pitchFamily="18" charset="0"/>
                        </a:rPr>
                        <a:t>12.6%</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fornian FB" panose="0207040306080B030204" pitchFamily="18" charset="0"/>
                        </a:rPr>
                        <a:t>12.7%</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916339"/>
                  </a:ext>
                </a:extLst>
              </a:tr>
              <a:tr h="190924">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28575"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57625314"/>
                  </a:ext>
                </a:extLst>
              </a:tr>
            </a:tbl>
          </a:graphicData>
        </a:graphic>
      </p:graphicFrame>
      <p:pic>
        <p:nvPicPr>
          <p:cNvPr id="3" name="Picture 2">
            <a:extLst>
              <a:ext uri="{FF2B5EF4-FFF2-40B4-BE49-F238E27FC236}">
                <a16:creationId xmlns:a16="http://schemas.microsoft.com/office/drawing/2014/main" id="{9659A208-3614-DA4B-1C32-88256BD7A1C5}"/>
              </a:ext>
            </a:extLst>
          </p:cNvPr>
          <p:cNvPicPr>
            <a:picLocks noChangeAspect="1"/>
          </p:cNvPicPr>
          <p:nvPr/>
        </p:nvPicPr>
        <p:blipFill>
          <a:blip r:embed="rId4"/>
          <a:stretch>
            <a:fillRect/>
          </a:stretch>
        </p:blipFill>
        <p:spPr>
          <a:xfrm>
            <a:off x="3098213" y="5978350"/>
            <a:ext cx="2155518" cy="659012"/>
          </a:xfrm>
          <a:prstGeom prst="rect">
            <a:avLst/>
          </a:prstGeom>
          <a:effectLst>
            <a:outerShdw blurRad="406400" dist="317500" dir="5400000" sx="89000" sy="89000" rotWithShape="0">
              <a:prstClr val="black">
                <a:alpha val="15000"/>
              </a:prstClr>
            </a:outerShdw>
          </a:effectLst>
        </p:spPr>
      </p:pic>
      <p:sp>
        <p:nvSpPr>
          <p:cNvPr id="4" name="TextBox 3">
            <a:extLst>
              <a:ext uri="{FF2B5EF4-FFF2-40B4-BE49-F238E27FC236}">
                <a16:creationId xmlns:a16="http://schemas.microsoft.com/office/drawing/2014/main" id="{8012FA71-7EB7-59AF-6CE9-96338C131D90}"/>
              </a:ext>
            </a:extLst>
          </p:cNvPr>
          <p:cNvSpPr txBox="1"/>
          <p:nvPr/>
        </p:nvSpPr>
        <p:spPr>
          <a:xfrm>
            <a:off x="5269033" y="6133798"/>
            <a:ext cx="43287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14.7%  Mean Absolute Percentage Error</a:t>
            </a:r>
          </a:p>
        </p:txBody>
      </p:sp>
    </p:spTree>
    <p:extLst>
      <p:ext uri="{BB962C8B-B14F-4D97-AF65-F5344CB8AC3E}">
        <p14:creationId xmlns:p14="http://schemas.microsoft.com/office/powerpoint/2010/main" val="2267069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ontent Placeholder 9">
            <a:extLst>
              <a:ext uri="{FF2B5EF4-FFF2-40B4-BE49-F238E27FC236}">
                <a16:creationId xmlns:a16="http://schemas.microsoft.com/office/drawing/2014/main" id="{4FB5C6B3-808C-B66C-A69D-D7AB6EC049FF}"/>
              </a:ext>
            </a:extLst>
          </p:cNvPr>
          <p:cNvGraphicFramePr>
            <a:graphicFrameLocks/>
          </p:cNvGraphicFramePr>
          <p:nvPr>
            <p:extLst>
              <p:ext uri="{D42A27DB-BD31-4B8C-83A1-F6EECF244321}">
                <p14:modId xmlns:p14="http://schemas.microsoft.com/office/powerpoint/2010/main" val="2016499432"/>
              </p:ext>
            </p:extLst>
          </p:nvPr>
        </p:nvGraphicFramePr>
        <p:xfrm>
          <a:off x="4581831" y="692801"/>
          <a:ext cx="7315201" cy="4858799"/>
        </p:xfrm>
        <a:graphic>
          <a:graphicData uri="http://schemas.openxmlformats.org/drawingml/2006/table">
            <a:tbl>
              <a:tblPr firstRow="1" bandRow="1">
                <a:effectLst/>
              </a:tblPr>
              <a:tblGrid>
                <a:gridCol w="2756183">
                  <a:extLst>
                    <a:ext uri="{9D8B030D-6E8A-4147-A177-3AD203B41FA5}">
                      <a16:colId xmlns:a16="http://schemas.microsoft.com/office/drawing/2014/main" val="3303041943"/>
                    </a:ext>
                  </a:extLst>
                </a:gridCol>
                <a:gridCol w="1441482">
                  <a:extLst>
                    <a:ext uri="{9D8B030D-6E8A-4147-A177-3AD203B41FA5}">
                      <a16:colId xmlns:a16="http://schemas.microsoft.com/office/drawing/2014/main" val="3369575047"/>
                    </a:ext>
                  </a:extLst>
                </a:gridCol>
                <a:gridCol w="660742">
                  <a:extLst>
                    <a:ext uri="{9D8B030D-6E8A-4147-A177-3AD203B41FA5}">
                      <a16:colId xmlns:a16="http://schemas.microsoft.com/office/drawing/2014/main" val="2365857511"/>
                    </a:ext>
                  </a:extLst>
                </a:gridCol>
                <a:gridCol w="514013">
                  <a:extLst>
                    <a:ext uri="{9D8B030D-6E8A-4147-A177-3AD203B41FA5}">
                      <a16:colId xmlns:a16="http://schemas.microsoft.com/office/drawing/2014/main" val="771218571"/>
                    </a:ext>
                  </a:extLst>
                </a:gridCol>
                <a:gridCol w="356959">
                  <a:extLst>
                    <a:ext uri="{9D8B030D-6E8A-4147-A177-3AD203B41FA5}">
                      <a16:colId xmlns:a16="http://schemas.microsoft.com/office/drawing/2014/main" val="2327750868"/>
                    </a:ext>
                  </a:extLst>
                </a:gridCol>
                <a:gridCol w="923714">
                  <a:extLst>
                    <a:ext uri="{9D8B030D-6E8A-4147-A177-3AD203B41FA5}">
                      <a16:colId xmlns:a16="http://schemas.microsoft.com/office/drawing/2014/main" val="883496160"/>
                    </a:ext>
                  </a:extLst>
                </a:gridCol>
                <a:gridCol w="662108">
                  <a:extLst>
                    <a:ext uri="{9D8B030D-6E8A-4147-A177-3AD203B41FA5}">
                      <a16:colId xmlns:a16="http://schemas.microsoft.com/office/drawing/2014/main" val="3454617724"/>
                    </a:ext>
                  </a:extLst>
                </a:gridCol>
              </a:tblGrid>
              <a:tr h="205988">
                <a:tc>
                  <a:txBody>
                    <a:bodyPr/>
                    <a:lstStyle/>
                    <a:p>
                      <a:pPr algn="l" fontAlgn="b"/>
                      <a:r>
                        <a:rPr lang="en-US" sz="1000" b="0" i="0" u="none" strike="noStrike">
                          <a:solidFill>
                            <a:srgbClr val="000000"/>
                          </a:solidFill>
                          <a:effectLst/>
                          <a:latin typeface="Calibri" panose="020F0502020204030204" pitchFamily="34" charset="0"/>
                        </a:rPr>
                        <a:t> </a:t>
                      </a:r>
                    </a:p>
                  </a:txBody>
                  <a:tcPr marL="8858" marR="8858" marT="8858"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8858" marR="8858" marT="8858" marB="0" anchor="b">
                    <a:lnL>
                      <a:noFill/>
                    </a:lnL>
                    <a:lnR>
                      <a:noFill/>
                    </a:lnR>
                    <a:lnT>
                      <a:noFill/>
                    </a:lnT>
                    <a:lnB w="28575" cap="flat" cmpd="sng" algn="ctr">
                      <a:solidFill>
                        <a:schemeClr val="tx1"/>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858" marR="8858" marT="8858" marB="0" anchor="b">
                    <a:lnL>
                      <a:noFill/>
                    </a:lnL>
                    <a:lnR>
                      <a:noFill/>
                    </a:lnR>
                    <a:lnT>
                      <a:noFill/>
                    </a:lnT>
                    <a:lnB w="28575" cap="flat" cmpd="sng" algn="ctr">
                      <a:solidFill>
                        <a:schemeClr val="tx1"/>
                      </a:solidFill>
                      <a:prstDash val="solid"/>
                      <a:round/>
                      <a:headEnd type="none" w="med" len="med"/>
                      <a:tailEnd type="none" w="med" len="med"/>
                    </a:lnB>
                  </a:tcPr>
                </a:tc>
                <a:tc gridSpan="2">
                  <a:txBody>
                    <a:bodyPr/>
                    <a:lstStyle/>
                    <a:p>
                      <a:pPr algn="l" fontAlgn="b"/>
                      <a:r>
                        <a:rPr lang="en-US" sz="1000" b="0" i="0" u="none" strike="noStrike">
                          <a:solidFill>
                            <a:srgbClr val="000000"/>
                          </a:solidFill>
                          <a:effectLst/>
                          <a:latin typeface="Calibri" panose="020F0502020204030204" pitchFamily="34" charset="0"/>
                        </a:rPr>
                        <a:t> </a:t>
                      </a:r>
                    </a:p>
                  </a:txBody>
                  <a:tcPr marL="8858" marR="8858" marT="8858" marB="0" anchor="b">
                    <a:lnL>
                      <a:noFill/>
                    </a:lnL>
                    <a:lnR>
                      <a:noFill/>
                    </a:lnR>
                    <a:lnT>
                      <a:noFill/>
                    </a:lnT>
                    <a:lnB w="28575" cap="flat" cmpd="sng" algn="ctr">
                      <a:solidFill>
                        <a:schemeClr val="tx1"/>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r>
                        <a:rPr lang="en-US" sz="1000" b="0" i="0" u="none" strike="noStrike" dirty="0">
                          <a:solidFill>
                            <a:srgbClr val="000000"/>
                          </a:solidFill>
                          <a:effectLst/>
                          <a:latin typeface="Calibri" panose="020F0502020204030204" pitchFamily="34" charset="0"/>
                        </a:rPr>
                        <a:t> </a:t>
                      </a:r>
                    </a:p>
                  </a:txBody>
                  <a:tcPr marL="8858" marR="8858" marT="8858" marB="0" anchor="b">
                    <a:lnL>
                      <a:noFill/>
                    </a:lnL>
                    <a:lnR>
                      <a:noFill/>
                    </a:lnR>
                    <a:lnT>
                      <a:noFill/>
                    </a:lnT>
                    <a:lnB w="28575" cap="flat" cmpd="sng" algn="ctr">
                      <a:solidFill>
                        <a:schemeClr val="tx1"/>
                      </a:solidFill>
                      <a:prstDash val="solid"/>
                      <a:round/>
                      <a:headEnd type="none" w="med" len="med"/>
                      <a:tailEnd type="none" w="med" len="med"/>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7665845"/>
                  </a:ext>
                </a:extLst>
              </a:tr>
              <a:tr h="909430">
                <a:tc gridSpan="7">
                  <a:txBody>
                    <a:bodyPr/>
                    <a:lstStyle/>
                    <a:p>
                      <a:pPr algn="l" fontAlgn="t"/>
                      <a:r>
                        <a:rPr lang="en-US" sz="1900" b="0" i="0" u="none" strike="noStrike" dirty="0">
                          <a:solidFill>
                            <a:srgbClr val="000000"/>
                          </a:solidFill>
                          <a:effectLst/>
                          <a:latin typeface="Californian FB" panose="0207040306080B030204" pitchFamily="18" charset="0"/>
                        </a:rPr>
                        <a:t>Estimates of adult </a:t>
                      </a:r>
                      <a:r>
                        <a:rPr lang="en-US" sz="1900" b="0" i="0" u="none" strike="noStrike" dirty="0" err="1">
                          <a:solidFill>
                            <a:srgbClr val="000000"/>
                          </a:solidFill>
                          <a:effectLst/>
                          <a:latin typeface="Californian FB" panose="0207040306080B030204" pitchFamily="18" charset="0"/>
                        </a:rPr>
                        <a:t>ChF</a:t>
                      </a:r>
                      <a:r>
                        <a:rPr lang="en-US" sz="1900" b="0" i="0" u="none" strike="noStrike" dirty="0">
                          <a:solidFill>
                            <a:srgbClr val="000000"/>
                          </a:solidFill>
                          <a:effectLst/>
                          <a:latin typeface="Californian FB" panose="0207040306080B030204" pitchFamily="18" charset="0"/>
                        </a:rPr>
                        <a:t> Harvest using average expansion (2.16) from six Oregon coastal basins (var=0.114) where e-Creel was conducted 2022*. </a:t>
                      </a:r>
                    </a:p>
                  </a:txBody>
                  <a:tcPr marL="8858" marR="8858" marT="8858" marB="0">
                    <a:lnL>
                      <a:noFill/>
                    </a:lnL>
                    <a:lnR>
                      <a:noFill/>
                    </a:lnR>
                    <a:lnT w="28575" cap="flat" cmpd="sng" algn="ctr">
                      <a:solidFill>
                        <a:schemeClr val="tx1"/>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pPr algn="l" fontAlgn="t"/>
                      <a:endParaRPr lang="en-US" sz="2000" b="0" i="0" u="none" strike="noStrike">
                        <a:solidFill>
                          <a:srgbClr val="000000"/>
                        </a:solidFill>
                        <a:effectLst/>
                        <a:latin typeface="Californian FB" panose="0207040306080B030204" pitchFamily="18" charset="0"/>
                      </a:endParaRP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4931832"/>
                  </a:ext>
                </a:extLst>
              </a:tr>
              <a:tr h="338171">
                <a:tc>
                  <a:txBody>
                    <a:bodyPr/>
                    <a:lstStyle/>
                    <a:p>
                      <a:pPr algn="l" fontAlgn="b"/>
                      <a:endParaRPr lang="en-US" sz="1900" b="0" i="0" u="none" strike="noStrike" dirty="0">
                        <a:solidFill>
                          <a:srgbClr val="000000"/>
                        </a:solidFill>
                        <a:effectLst/>
                        <a:latin typeface="Californian FB" panose="0207040306080B030204" pitchFamily="18" charset="0"/>
                      </a:endParaRPr>
                    </a:p>
                  </a:txBody>
                  <a:tcPr marL="8858" marR="8858" marT="8858" marB="0" anchor="b">
                    <a:lnL>
                      <a:noFill/>
                    </a:lnL>
                    <a:lnR>
                      <a:noFill/>
                    </a:lnR>
                    <a:lnT>
                      <a:noFill/>
                    </a:lnT>
                    <a:lnB>
                      <a:noFill/>
                    </a:lnB>
                  </a:tcPr>
                </a:tc>
                <a:tc>
                  <a:txBody>
                    <a:bodyPr/>
                    <a:lstStyle/>
                    <a:p>
                      <a:pPr algn="l" fontAlgn="b"/>
                      <a:r>
                        <a:rPr lang="en-US" sz="2000" b="0" i="0" u="none" strike="noStrike" dirty="0">
                          <a:solidFill>
                            <a:srgbClr val="000000"/>
                          </a:solidFill>
                          <a:effectLst/>
                          <a:latin typeface="Californian FB" panose="0207040306080B030204" pitchFamily="18" charset="0"/>
                        </a:rPr>
                        <a:t>ELS Index</a:t>
                      </a:r>
                    </a:p>
                  </a:txBody>
                  <a:tcPr marL="8858" marR="8858" marT="8858" marB="0" anchor="b">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alpha val="0"/>
                      </a:schemeClr>
                    </a:solidFill>
                  </a:tcPr>
                </a:tc>
                <a:tc gridSpan="2">
                  <a:txBody>
                    <a:bodyPr/>
                    <a:lstStyle/>
                    <a:p>
                      <a:pPr algn="ctr" fontAlgn="b"/>
                      <a:r>
                        <a:rPr lang="en-US" sz="2000" b="0" i="0" u="none" strike="noStrike" dirty="0">
                          <a:solidFill>
                            <a:srgbClr val="000000"/>
                          </a:solidFill>
                          <a:effectLst/>
                          <a:latin typeface="Californian FB" panose="0207040306080B030204" pitchFamily="18" charset="0"/>
                        </a:rPr>
                        <a:t>  Exp Est</a:t>
                      </a:r>
                    </a:p>
                  </a:txBody>
                  <a:tcPr marL="8858" marR="8858" marT="8858" marB="0" anchor="b">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alpha val="0"/>
                      </a:schemeClr>
                    </a:solidFill>
                  </a:tcPr>
                </a:tc>
                <a:tc hMerge="1">
                  <a:txBody>
                    <a:bodyPr/>
                    <a:lstStyle/>
                    <a:p>
                      <a:pPr algn="ctr" fontAlgn="b"/>
                      <a:r>
                        <a:rPr lang="en-US" sz="2000" b="0" i="0" u="none" strike="noStrike" err="1">
                          <a:solidFill>
                            <a:srgbClr val="000000"/>
                          </a:solidFill>
                          <a:effectLst/>
                          <a:latin typeface="Californian FB" panose="0207040306080B030204" pitchFamily="18" charset="0"/>
                        </a:rPr>
                        <a:t>Stdev</a:t>
                      </a:r>
                      <a:endParaRPr lang="en-US" sz="2000" b="0" i="0" u="none" strike="noStrike">
                        <a:solidFill>
                          <a:srgbClr val="000000"/>
                        </a:solidFill>
                        <a:effectLst/>
                        <a:latin typeface="Californian FB" panose="0207040306080B030204" pitchFamily="18"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sz="2000" b="0" i="0" u="none" strike="noStrike" dirty="0" err="1">
                          <a:solidFill>
                            <a:srgbClr val="000000"/>
                          </a:solidFill>
                          <a:effectLst/>
                          <a:latin typeface="Californian FB" panose="0207040306080B030204" pitchFamily="18" charset="0"/>
                        </a:rPr>
                        <a:t>Stdev</a:t>
                      </a:r>
                      <a:endParaRPr lang="en-US" sz="2000" dirty="0"/>
                    </a:p>
                  </a:txBody>
                  <a:tcPr marL="8858" marR="8858" marT="8858" marB="0" anchor="b">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alpha val="0"/>
                      </a:schemeClr>
                    </a:solidFill>
                  </a:tcPr>
                </a:tc>
                <a:tc hMerge="1">
                  <a:txBody>
                    <a:bodyPr/>
                    <a:lstStyle/>
                    <a:p>
                      <a:pPr algn="l" fontAlgn="b"/>
                      <a:r>
                        <a:rPr lang="en-US" sz="2000" b="0" i="0" u="none" strike="noStrike">
                          <a:solidFill>
                            <a:srgbClr val="000000"/>
                          </a:solidFill>
                          <a:effectLst/>
                          <a:latin typeface="Californian FB" panose="0207040306080B030204" pitchFamily="18" charset="0"/>
                        </a:rPr>
                        <a:t> </a:t>
                      </a:r>
                    </a:p>
                  </a:txBody>
                  <a:tcPr marL="9525" marR="9525" marT="9525" marB="0" anchor="b">
                    <a:lnL>
                      <a:noFill/>
                    </a:lnL>
                    <a:lnR>
                      <a:noFill/>
                    </a:lnR>
                    <a:lnB w="6350" cap="flat" cmpd="sng" algn="ctr">
                      <a:solidFill>
                        <a:srgbClr val="000000"/>
                      </a:solidFill>
                      <a:prstDash val="solid"/>
                      <a:round/>
                      <a:headEnd type="none" w="med" len="med"/>
                      <a:tailEnd type="none" w="med" len="med"/>
                    </a:lnB>
                  </a:tcPr>
                </a:tc>
                <a:tc>
                  <a:txBody>
                    <a:bodyPr/>
                    <a:lstStyle/>
                    <a:p>
                      <a:pPr algn="l" fontAlgn="b"/>
                      <a:r>
                        <a:rPr lang="en-US" sz="1900" b="0" i="0" u="none" strike="noStrike" dirty="0">
                          <a:solidFill>
                            <a:srgbClr val="000000"/>
                          </a:solidFill>
                          <a:effectLst/>
                          <a:latin typeface="Californian FB" panose="0207040306080B030204" pitchFamily="18" charset="0"/>
                        </a:rPr>
                        <a:t> </a:t>
                      </a:r>
                    </a:p>
                  </a:txBody>
                  <a:tcPr marL="8858" marR="8858" marT="8858" marB="0" anchor="b">
                    <a:lnL>
                      <a:noFill/>
                    </a:lnL>
                    <a:lnR>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accent1">
                        <a:alpha val="0"/>
                      </a:schemeClr>
                    </a:solidFill>
                  </a:tcPr>
                </a:tc>
                <a:extLst>
                  <a:ext uri="{0D108BD9-81ED-4DB2-BD59-A6C34878D82A}">
                    <a16:rowId xmlns:a16="http://schemas.microsoft.com/office/drawing/2014/main" val="1924350640"/>
                  </a:ext>
                </a:extLst>
              </a:tr>
              <a:tr h="338171">
                <a:tc>
                  <a:txBody>
                    <a:bodyPr/>
                    <a:lstStyle/>
                    <a:p>
                      <a:pPr algn="l" fontAlgn="b"/>
                      <a:r>
                        <a:rPr lang="en-US" sz="2000" b="0" i="0" u="none" strike="noStrike" dirty="0" err="1">
                          <a:solidFill>
                            <a:srgbClr val="000000"/>
                          </a:solidFill>
                          <a:effectLst/>
                          <a:latin typeface="Californian FB" panose="0207040306080B030204" pitchFamily="18" charset="0"/>
                        </a:rPr>
                        <a:t>Necanicum</a:t>
                      </a:r>
                      <a:r>
                        <a:rPr lang="en-US" sz="2000" b="0" i="0" u="none" strike="noStrike" dirty="0">
                          <a:solidFill>
                            <a:srgbClr val="000000"/>
                          </a:solidFill>
                          <a:effectLst/>
                          <a:latin typeface="Californian FB" panose="0207040306080B030204" pitchFamily="18" charset="0"/>
                        </a:rPr>
                        <a:t> R</a:t>
                      </a:r>
                    </a:p>
                  </a:txBody>
                  <a:tcPr marL="8858" marR="8858" marT="8858"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fornian FB" panose="0207040306080B030204" pitchFamily="18" charset="0"/>
                        </a:rPr>
                        <a:t>23</a:t>
                      </a:r>
                    </a:p>
                  </a:txBody>
                  <a:tcPr marL="8858" marR="8858" marT="8858" marB="0" anchor="b">
                    <a:lnL>
                      <a:noFill/>
                    </a:lnL>
                    <a:lnR>
                      <a:noFill/>
                    </a:lnR>
                    <a:lnT w="19050" cap="flat" cmpd="sng" algn="ctr">
                      <a:solidFill>
                        <a:schemeClr val="tx1"/>
                      </a:solidFill>
                      <a:prstDash val="solid"/>
                      <a:round/>
                      <a:headEnd type="none" w="med" len="med"/>
                      <a:tailEnd type="none" w="med" len="med"/>
                    </a:lnT>
                    <a:lnB>
                      <a:noFill/>
                    </a:lnB>
                  </a:tcPr>
                </a:tc>
                <a:tc gridSpan="2">
                  <a:txBody>
                    <a:bodyPr/>
                    <a:lstStyle/>
                    <a:p>
                      <a:pPr algn="ctr" fontAlgn="b"/>
                      <a:r>
                        <a:rPr lang="en-US" sz="2000" b="0" i="0" u="none" strike="noStrike">
                          <a:solidFill>
                            <a:srgbClr val="000000"/>
                          </a:solidFill>
                          <a:effectLst/>
                          <a:latin typeface="Californian FB" panose="0207040306080B030204" pitchFamily="18" charset="0"/>
                        </a:rPr>
                        <a:t>47</a:t>
                      </a:r>
                    </a:p>
                  </a:txBody>
                  <a:tcPr marL="8858" marR="8858" marT="8858" marB="0" anchor="b">
                    <a:lnL>
                      <a:noFill/>
                    </a:lnL>
                    <a:lnR>
                      <a:noFill/>
                    </a:lnR>
                    <a:lnT w="19050" cap="flat" cmpd="sng" algn="ctr">
                      <a:solidFill>
                        <a:schemeClr val="tx1"/>
                      </a:solidFill>
                      <a:prstDash val="solid"/>
                      <a:round/>
                      <a:headEnd type="none" w="med" len="med"/>
                      <a:tailEnd type="none" w="med" len="med"/>
                    </a:lnT>
                    <a:lnB>
                      <a:noFill/>
                    </a:lnB>
                  </a:tcPr>
                </a:tc>
                <a:tc hMerge="1">
                  <a:txBody>
                    <a:bodyPr/>
                    <a:lstStyle/>
                    <a:p>
                      <a:pPr algn="ctr" fontAlgn="b"/>
                      <a:r>
                        <a:rPr lang="en-US" sz="2000" b="0" i="0" u="none" strike="noStrike">
                          <a:solidFill>
                            <a:srgbClr val="000000"/>
                          </a:solidFill>
                          <a:effectLst/>
                          <a:latin typeface="Californian FB" panose="0207040306080B030204" pitchFamily="18" charset="0"/>
                        </a:rPr>
                        <a:t>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a:r>
                        <a:rPr lang="en-US" sz="2000" b="0" i="0" u="none" strike="noStrike" dirty="0">
                          <a:solidFill>
                            <a:srgbClr val="000000"/>
                          </a:solidFill>
                          <a:effectLst/>
                          <a:latin typeface="Californian FB" panose="0207040306080B030204" pitchFamily="18" charset="0"/>
                        </a:rPr>
                        <a:t>5</a:t>
                      </a:r>
                      <a:endParaRPr lang="en-US" sz="2000" dirty="0"/>
                    </a:p>
                  </a:txBody>
                  <a:tcPr marL="8858" marR="8858" marT="8858" marB="0" anchor="b">
                    <a:lnL>
                      <a:noFill/>
                    </a:lnL>
                    <a:lnR>
                      <a:noFill/>
                    </a:lnR>
                    <a:lnT w="19050" cap="flat" cmpd="sng" algn="ctr">
                      <a:solidFill>
                        <a:schemeClr val="tx1"/>
                      </a:solidFill>
                      <a:prstDash val="solid"/>
                      <a:round/>
                      <a:headEnd type="none" w="med" len="med"/>
                      <a:tailEnd type="none" w="med" len="med"/>
                    </a:lnT>
                    <a:lnB>
                      <a:noFill/>
                    </a:lnB>
                  </a:tcPr>
                </a:tc>
                <a:tc hMerge="1">
                  <a:txBody>
                    <a:bodyPr/>
                    <a:lstStyle/>
                    <a:p>
                      <a:pPr algn="l" fontAlgn="b"/>
                      <a:endParaRPr lang="en-US" sz="2000" b="0" i="0" u="none" strike="noStrike">
                        <a:solidFill>
                          <a:srgbClr val="000000"/>
                        </a:solidFill>
                        <a:effectLst/>
                        <a:latin typeface="Californian FB" panose="0207040306080B030204" pitchFamily="18"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000" b="0" i="0" u="none" strike="noStrike">
                        <a:solidFill>
                          <a:srgbClr val="000000"/>
                        </a:solidFill>
                        <a:effectLst/>
                        <a:latin typeface="Californian FB" panose="0207040306080B030204" pitchFamily="18" charset="0"/>
                      </a:endParaRPr>
                    </a:p>
                  </a:txBody>
                  <a:tcPr marL="8858" marR="8858" marT="8858" marB="0" anchor="b">
                    <a:lnL>
                      <a:noFill/>
                    </a:lnL>
                    <a:lnR>
                      <a:noFill/>
                    </a:lnR>
                    <a:lnT w="19050" cap="flat" cmpd="sng" algn="ctr">
                      <a:noFill/>
                      <a:prstDash val="solid"/>
                      <a:round/>
                      <a:headEnd type="none" w="med" len="med"/>
                      <a:tailEnd type="none" w="med" len="med"/>
                    </a:lnT>
                    <a:lnB>
                      <a:noFill/>
                    </a:lnB>
                  </a:tcPr>
                </a:tc>
                <a:extLst>
                  <a:ext uri="{0D108BD9-81ED-4DB2-BD59-A6C34878D82A}">
                    <a16:rowId xmlns:a16="http://schemas.microsoft.com/office/drawing/2014/main" val="966269343"/>
                  </a:ext>
                </a:extLst>
              </a:tr>
              <a:tr h="338171">
                <a:tc>
                  <a:txBody>
                    <a:bodyPr/>
                    <a:lstStyle/>
                    <a:p>
                      <a:pPr algn="l" fontAlgn="b"/>
                      <a:r>
                        <a:rPr lang="en-US" sz="2000" b="0" i="0" u="none" strike="noStrike" dirty="0">
                          <a:solidFill>
                            <a:srgbClr val="000000"/>
                          </a:solidFill>
                          <a:effectLst/>
                          <a:latin typeface="Californian FB" panose="0207040306080B030204" pitchFamily="18" charset="0"/>
                        </a:rPr>
                        <a:t>Tillamook Basin</a:t>
                      </a:r>
                    </a:p>
                  </a:txBody>
                  <a:tcPr marL="8858" marR="8858" marT="8858"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fornian FB" panose="0207040306080B030204" pitchFamily="18" charset="0"/>
                        </a:rPr>
                        <a:t>746</a:t>
                      </a:r>
                    </a:p>
                  </a:txBody>
                  <a:tcPr marL="8858" marR="8858" marT="8858" marB="0" anchor="b">
                    <a:lnL>
                      <a:noFill/>
                    </a:lnL>
                    <a:lnR>
                      <a:noFill/>
                    </a:lnR>
                    <a:lnT>
                      <a:noFill/>
                    </a:lnT>
                    <a:lnB>
                      <a:noFill/>
                    </a:lnB>
                  </a:tcPr>
                </a:tc>
                <a:tc gridSpan="2">
                  <a:txBody>
                    <a:bodyPr/>
                    <a:lstStyle/>
                    <a:p>
                      <a:pPr algn="ctr" fontAlgn="b"/>
                      <a:r>
                        <a:rPr lang="en-US" sz="2000" b="0" i="0" u="none" strike="noStrike">
                          <a:solidFill>
                            <a:srgbClr val="000000"/>
                          </a:solidFill>
                          <a:effectLst/>
                          <a:latin typeface="Californian FB" panose="0207040306080B030204" pitchFamily="18" charset="0"/>
                        </a:rPr>
                        <a:t>1,526</a:t>
                      </a:r>
                    </a:p>
                  </a:txBody>
                  <a:tcPr marL="8858" marR="8858" marT="8858" marB="0" anchor="b">
                    <a:lnL>
                      <a:noFill/>
                    </a:lnL>
                    <a:lnR>
                      <a:noFill/>
                    </a:lnR>
                    <a:lnT>
                      <a:noFill/>
                    </a:lnT>
                    <a:lnB>
                      <a:noFill/>
                    </a:lnB>
                  </a:tcPr>
                </a:tc>
                <a:tc hMerge="1">
                  <a:txBody>
                    <a:bodyPr/>
                    <a:lstStyle/>
                    <a:p>
                      <a:pPr algn="ctr" fontAlgn="b"/>
                      <a:r>
                        <a:rPr lang="en-US" sz="2000" b="0" i="0" u="none" strike="noStrike">
                          <a:solidFill>
                            <a:srgbClr val="000000"/>
                          </a:solidFill>
                          <a:effectLst/>
                          <a:latin typeface="Californian FB" panose="0207040306080B030204" pitchFamily="18" charset="0"/>
                        </a:rPr>
                        <a:t>156</a:t>
                      </a:r>
                    </a:p>
                  </a:txBody>
                  <a:tcPr marL="9525" marR="9525" marT="9525" marB="0" anchor="b">
                    <a:lnL>
                      <a:noFill/>
                    </a:lnL>
                    <a:lnR>
                      <a:noFill/>
                    </a:lnR>
                    <a:lnT>
                      <a:noFill/>
                    </a:lnT>
                    <a:lnB>
                      <a:noFill/>
                    </a:lnB>
                  </a:tcPr>
                </a:tc>
                <a:tc gridSpan="2">
                  <a:txBody>
                    <a:bodyPr/>
                    <a:lstStyle/>
                    <a:p>
                      <a:pPr algn="ctr"/>
                      <a:r>
                        <a:rPr lang="en-US" sz="2000" b="0" i="0" u="none" strike="noStrike" dirty="0">
                          <a:solidFill>
                            <a:srgbClr val="000000"/>
                          </a:solidFill>
                          <a:effectLst/>
                          <a:latin typeface="Californian FB" panose="0207040306080B030204" pitchFamily="18" charset="0"/>
                        </a:rPr>
                        <a:t>156</a:t>
                      </a:r>
                      <a:endParaRPr lang="en-US" sz="2000" dirty="0"/>
                    </a:p>
                  </a:txBody>
                  <a:tcPr marL="8858" marR="8858" marT="8858"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rgbClr val="000000"/>
                        </a:solidFill>
                        <a:effectLst/>
                        <a:latin typeface="Californian FB" panose="0207040306080B030204" pitchFamily="18" charset="0"/>
                      </a:endParaRPr>
                    </a:p>
                  </a:txBody>
                  <a:tcPr marL="8858" marR="8858" marT="8858" marB="0" anchor="b">
                    <a:lnL>
                      <a:noFill/>
                    </a:lnL>
                    <a:lnR>
                      <a:noFill/>
                    </a:lnR>
                    <a:lnT>
                      <a:noFill/>
                    </a:lnT>
                    <a:lnB>
                      <a:noFill/>
                    </a:lnB>
                  </a:tcPr>
                </a:tc>
                <a:extLst>
                  <a:ext uri="{0D108BD9-81ED-4DB2-BD59-A6C34878D82A}">
                    <a16:rowId xmlns:a16="http://schemas.microsoft.com/office/drawing/2014/main" val="1927563869"/>
                  </a:ext>
                </a:extLst>
              </a:tr>
              <a:tr h="338171">
                <a:tc>
                  <a:txBody>
                    <a:bodyPr/>
                    <a:lstStyle/>
                    <a:p>
                      <a:pPr algn="l" fontAlgn="b"/>
                      <a:r>
                        <a:rPr lang="en-US" sz="2000" b="0" i="0" u="none" strike="noStrike" dirty="0">
                          <a:solidFill>
                            <a:srgbClr val="000000"/>
                          </a:solidFill>
                          <a:effectLst/>
                          <a:latin typeface="Californian FB" panose="0207040306080B030204" pitchFamily="18" charset="0"/>
                        </a:rPr>
                        <a:t>Nestucca R</a:t>
                      </a:r>
                    </a:p>
                  </a:txBody>
                  <a:tcPr marL="8858" marR="8858" marT="8858"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fornian FB" panose="0207040306080B030204" pitchFamily="18" charset="0"/>
                        </a:rPr>
                        <a:t>1,094</a:t>
                      </a:r>
                    </a:p>
                  </a:txBody>
                  <a:tcPr marL="8858" marR="8858" marT="8858" marB="0" anchor="b">
                    <a:lnL>
                      <a:noFill/>
                    </a:lnL>
                    <a:lnR>
                      <a:noFill/>
                    </a:lnR>
                    <a:lnT>
                      <a:noFill/>
                    </a:lnT>
                    <a:lnB>
                      <a:noFill/>
                    </a:lnB>
                  </a:tcPr>
                </a:tc>
                <a:tc gridSpan="2">
                  <a:txBody>
                    <a:bodyPr/>
                    <a:lstStyle/>
                    <a:p>
                      <a:pPr algn="ctr" fontAlgn="b"/>
                      <a:r>
                        <a:rPr lang="en-US" sz="2000" b="0" i="0" u="none" strike="noStrike">
                          <a:solidFill>
                            <a:srgbClr val="000000"/>
                          </a:solidFill>
                          <a:effectLst/>
                          <a:latin typeface="Californian FB" panose="0207040306080B030204" pitchFamily="18" charset="0"/>
                        </a:rPr>
                        <a:t>2,237</a:t>
                      </a:r>
                    </a:p>
                  </a:txBody>
                  <a:tcPr marL="8858" marR="8858" marT="8858" marB="0" anchor="b">
                    <a:lnL>
                      <a:noFill/>
                    </a:lnL>
                    <a:lnR>
                      <a:noFill/>
                    </a:lnR>
                    <a:lnT>
                      <a:noFill/>
                    </a:lnT>
                    <a:lnB>
                      <a:noFill/>
                    </a:lnB>
                  </a:tcPr>
                </a:tc>
                <a:tc hMerge="1">
                  <a:txBody>
                    <a:bodyPr/>
                    <a:lstStyle/>
                    <a:p>
                      <a:pPr algn="ctr" fontAlgn="b"/>
                      <a:r>
                        <a:rPr lang="en-US" sz="2000" b="0" i="0" u="none" strike="noStrike">
                          <a:solidFill>
                            <a:srgbClr val="000000"/>
                          </a:solidFill>
                          <a:effectLst/>
                          <a:latin typeface="Californian FB" panose="0207040306080B030204" pitchFamily="18" charset="0"/>
                        </a:rPr>
                        <a:t>229</a:t>
                      </a:r>
                    </a:p>
                  </a:txBody>
                  <a:tcPr marL="9525" marR="9525" marT="9525" marB="0" anchor="b">
                    <a:lnL>
                      <a:noFill/>
                    </a:lnL>
                    <a:lnR>
                      <a:noFill/>
                    </a:lnR>
                    <a:lnT>
                      <a:noFill/>
                    </a:lnT>
                    <a:lnB>
                      <a:noFill/>
                    </a:lnB>
                  </a:tcPr>
                </a:tc>
                <a:tc gridSpan="2">
                  <a:txBody>
                    <a:bodyPr/>
                    <a:lstStyle/>
                    <a:p>
                      <a:pPr algn="ctr"/>
                      <a:r>
                        <a:rPr lang="en-US" sz="2000" b="0" i="0" u="none" strike="noStrike" dirty="0">
                          <a:solidFill>
                            <a:srgbClr val="000000"/>
                          </a:solidFill>
                          <a:effectLst/>
                          <a:latin typeface="Californian FB" panose="0207040306080B030204" pitchFamily="18" charset="0"/>
                        </a:rPr>
                        <a:t>229</a:t>
                      </a:r>
                      <a:endParaRPr lang="en-US" sz="2000" dirty="0"/>
                    </a:p>
                  </a:txBody>
                  <a:tcPr marL="8858" marR="8858" marT="8858"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fornian FB" panose="0207040306080B030204" pitchFamily="18" charset="0"/>
                      </a:endParaRPr>
                    </a:p>
                  </a:txBody>
                  <a:tcPr marL="8858" marR="8858" marT="8858" marB="0" anchor="b">
                    <a:lnL>
                      <a:noFill/>
                    </a:lnL>
                    <a:lnR>
                      <a:noFill/>
                    </a:lnR>
                    <a:lnT>
                      <a:noFill/>
                    </a:lnT>
                    <a:lnB>
                      <a:noFill/>
                    </a:lnB>
                  </a:tcPr>
                </a:tc>
                <a:extLst>
                  <a:ext uri="{0D108BD9-81ED-4DB2-BD59-A6C34878D82A}">
                    <a16:rowId xmlns:a16="http://schemas.microsoft.com/office/drawing/2014/main" val="1859433901"/>
                  </a:ext>
                </a:extLst>
              </a:tr>
              <a:tr h="338171">
                <a:tc>
                  <a:txBody>
                    <a:bodyPr/>
                    <a:lstStyle/>
                    <a:p>
                      <a:pPr algn="l" fontAlgn="b"/>
                      <a:r>
                        <a:rPr lang="en-US" sz="2000" b="0" i="0" u="none" strike="noStrike" dirty="0">
                          <a:solidFill>
                            <a:srgbClr val="000000"/>
                          </a:solidFill>
                          <a:effectLst/>
                          <a:latin typeface="Californian FB" panose="0207040306080B030204" pitchFamily="18" charset="0"/>
                        </a:rPr>
                        <a:t>Three Rivers (Nestucca)</a:t>
                      </a:r>
                    </a:p>
                  </a:txBody>
                  <a:tcPr marL="8858" marR="8858" marT="8858"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fornian FB" panose="0207040306080B030204" pitchFamily="18" charset="0"/>
                        </a:rPr>
                        <a:t>518</a:t>
                      </a:r>
                    </a:p>
                  </a:txBody>
                  <a:tcPr marL="8858" marR="8858" marT="8858" marB="0" anchor="b">
                    <a:lnL>
                      <a:noFill/>
                    </a:lnL>
                    <a:lnR>
                      <a:noFill/>
                    </a:lnR>
                    <a:lnT>
                      <a:noFill/>
                    </a:lnT>
                    <a:lnB>
                      <a:noFill/>
                    </a:lnB>
                  </a:tcPr>
                </a:tc>
                <a:tc gridSpan="2">
                  <a:txBody>
                    <a:bodyPr/>
                    <a:lstStyle/>
                    <a:p>
                      <a:pPr algn="ctr" fontAlgn="b"/>
                      <a:r>
                        <a:rPr lang="en-US" sz="2000" b="0" i="0" u="none" strike="noStrike" dirty="0">
                          <a:solidFill>
                            <a:srgbClr val="000000"/>
                          </a:solidFill>
                          <a:effectLst/>
                          <a:latin typeface="Californian FB" panose="0207040306080B030204" pitchFamily="18" charset="0"/>
                        </a:rPr>
                        <a:t>1,059</a:t>
                      </a:r>
                    </a:p>
                  </a:txBody>
                  <a:tcPr marL="8858" marR="8858" marT="8858" marB="0" anchor="b">
                    <a:lnL>
                      <a:noFill/>
                    </a:lnL>
                    <a:lnR>
                      <a:noFill/>
                    </a:lnR>
                    <a:lnT>
                      <a:noFill/>
                    </a:lnT>
                    <a:lnB>
                      <a:noFill/>
                    </a:lnB>
                  </a:tcPr>
                </a:tc>
                <a:tc hMerge="1">
                  <a:txBody>
                    <a:bodyPr/>
                    <a:lstStyle/>
                    <a:p>
                      <a:pPr algn="ctr" fontAlgn="b"/>
                      <a:r>
                        <a:rPr lang="en-US" sz="2000" b="0" i="0" u="none" strike="noStrike">
                          <a:solidFill>
                            <a:srgbClr val="000000"/>
                          </a:solidFill>
                          <a:effectLst/>
                          <a:latin typeface="Californian FB" panose="0207040306080B030204" pitchFamily="18" charset="0"/>
                        </a:rPr>
                        <a:t>109</a:t>
                      </a:r>
                    </a:p>
                  </a:txBody>
                  <a:tcPr marL="9525" marR="9525" marT="9525" marB="0" anchor="b">
                    <a:lnL>
                      <a:noFill/>
                    </a:lnL>
                    <a:lnR>
                      <a:noFill/>
                    </a:lnR>
                    <a:lnT>
                      <a:noFill/>
                    </a:lnT>
                    <a:lnB>
                      <a:noFill/>
                    </a:lnB>
                  </a:tcPr>
                </a:tc>
                <a:tc gridSpan="2">
                  <a:txBody>
                    <a:bodyPr/>
                    <a:lstStyle/>
                    <a:p>
                      <a:pPr algn="ctr"/>
                      <a:r>
                        <a:rPr lang="en-US" sz="2000" b="0" i="0" u="none" strike="noStrike">
                          <a:solidFill>
                            <a:srgbClr val="000000"/>
                          </a:solidFill>
                          <a:effectLst/>
                          <a:latin typeface="Californian FB" panose="0207040306080B030204" pitchFamily="18" charset="0"/>
                        </a:rPr>
                        <a:t>109</a:t>
                      </a:r>
                      <a:endParaRPr lang="en-US" sz="2000"/>
                    </a:p>
                  </a:txBody>
                  <a:tcPr marL="8858" marR="8858" marT="8858"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rgbClr val="000000"/>
                        </a:solidFill>
                        <a:effectLst/>
                        <a:latin typeface="Californian FB" panose="0207040306080B030204" pitchFamily="18" charset="0"/>
                      </a:endParaRPr>
                    </a:p>
                  </a:txBody>
                  <a:tcPr marL="8858" marR="8858" marT="8858" marB="0" anchor="b">
                    <a:lnL>
                      <a:noFill/>
                    </a:lnL>
                    <a:lnR>
                      <a:noFill/>
                    </a:lnR>
                    <a:lnT>
                      <a:noFill/>
                    </a:lnT>
                    <a:lnB>
                      <a:noFill/>
                    </a:lnB>
                  </a:tcPr>
                </a:tc>
                <a:extLst>
                  <a:ext uri="{0D108BD9-81ED-4DB2-BD59-A6C34878D82A}">
                    <a16:rowId xmlns:a16="http://schemas.microsoft.com/office/drawing/2014/main" val="443036335"/>
                  </a:ext>
                </a:extLst>
              </a:tr>
              <a:tr h="338171">
                <a:tc>
                  <a:txBody>
                    <a:bodyPr/>
                    <a:lstStyle/>
                    <a:p>
                      <a:pPr algn="l" fontAlgn="b"/>
                      <a:r>
                        <a:rPr lang="en-US" sz="2000" b="0" i="0" u="none" strike="noStrike" dirty="0">
                          <a:solidFill>
                            <a:srgbClr val="000000"/>
                          </a:solidFill>
                          <a:effectLst/>
                          <a:latin typeface="Californian FB" panose="0207040306080B030204" pitchFamily="18" charset="0"/>
                        </a:rPr>
                        <a:t>Yaquina R</a:t>
                      </a:r>
                    </a:p>
                  </a:txBody>
                  <a:tcPr marL="8858" marR="8858" marT="8858" marB="0" anchor="b">
                    <a:lnL>
                      <a:noFill/>
                    </a:lnL>
                    <a:lnR>
                      <a:noFill/>
                    </a:lnR>
                    <a:lnT>
                      <a:noFill/>
                    </a:lnT>
                    <a:lnB>
                      <a:noFill/>
                    </a:lnB>
                  </a:tcPr>
                </a:tc>
                <a:tc>
                  <a:txBody>
                    <a:bodyPr/>
                    <a:lstStyle/>
                    <a:p>
                      <a:pPr algn="ctr" fontAlgn="b"/>
                      <a:r>
                        <a:rPr lang="en-US" sz="2000" b="0" i="0" u="none" strike="noStrike">
                          <a:solidFill>
                            <a:srgbClr val="000000"/>
                          </a:solidFill>
                          <a:effectLst/>
                          <a:latin typeface="Californian FB" panose="0207040306080B030204" pitchFamily="18" charset="0"/>
                        </a:rPr>
                        <a:t>226</a:t>
                      </a:r>
                    </a:p>
                  </a:txBody>
                  <a:tcPr marL="8858" marR="8858" marT="8858" marB="0" anchor="b">
                    <a:lnL>
                      <a:noFill/>
                    </a:lnL>
                    <a:lnR>
                      <a:noFill/>
                    </a:lnR>
                    <a:lnT>
                      <a:noFill/>
                    </a:lnT>
                    <a:lnB>
                      <a:noFill/>
                    </a:lnB>
                  </a:tcPr>
                </a:tc>
                <a:tc gridSpan="2">
                  <a:txBody>
                    <a:bodyPr/>
                    <a:lstStyle/>
                    <a:p>
                      <a:pPr algn="ctr" fontAlgn="b"/>
                      <a:r>
                        <a:rPr lang="en-US" sz="2000" b="0" i="0" u="none" strike="noStrike" dirty="0">
                          <a:solidFill>
                            <a:srgbClr val="000000"/>
                          </a:solidFill>
                          <a:effectLst/>
                          <a:latin typeface="Californian FB" panose="0207040306080B030204" pitchFamily="18" charset="0"/>
                        </a:rPr>
                        <a:t>462</a:t>
                      </a:r>
                    </a:p>
                  </a:txBody>
                  <a:tcPr marL="8858" marR="8858" marT="8858" marB="0" anchor="b">
                    <a:lnL>
                      <a:noFill/>
                    </a:lnL>
                    <a:lnR>
                      <a:noFill/>
                    </a:lnR>
                    <a:lnT>
                      <a:noFill/>
                    </a:lnT>
                    <a:lnB>
                      <a:noFill/>
                    </a:lnB>
                  </a:tcPr>
                </a:tc>
                <a:tc hMerge="1">
                  <a:txBody>
                    <a:bodyPr/>
                    <a:lstStyle/>
                    <a:p>
                      <a:pPr algn="ctr" fontAlgn="b"/>
                      <a:r>
                        <a:rPr lang="en-US" sz="2000" b="0" i="0" u="none" strike="noStrike">
                          <a:solidFill>
                            <a:srgbClr val="000000"/>
                          </a:solidFill>
                          <a:effectLst/>
                          <a:latin typeface="Californian FB" panose="0207040306080B030204" pitchFamily="18" charset="0"/>
                        </a:rPr>
                        <a:t>47</a:t>
                      </a:r>
                    </a:p>
                  </a:txBody>
                  <a:tcPr marL="9525" marR="9525" marT="9525" marB="0" anchor="b">
                    <a:lnL>
                      <a:noFill/>
                    </a:lnL>
                    <a:lnR>
                      <a:noFill/>
                    </a:lnR>
                    <a:lnT>
                      <a:noFill/>
                    </a:lnT>
                    <a:lnB>
                      <a:noFill/>
                    </a:lnB>
                  </a:tcPr>
                </a:tc>
                <a:tc gridSpan="2">
                  <a:txBody>
                    <a:bodyPr/>
                    <a:lstStyle/>
                    <a:p>
                      <a:pPr algn="ctr"/>
                      <a:r>
                        <a:rPr lang="en-US" sz="2000" b="0" i="0" u="none" strike="noStrike">
                          <a:solidFill>
                            <a:srgbClr val="000000"/>
                          </a:solidFill>
                          <a:effectLst/>
                          <a:latin typeface="Californian FB" panose="0207040306080B030204" pitchFamily="18" charset="0"/>
                        </a:rPr>
                        <a:t>47</a:t>
                      </a:r>
                      <a:endParaRPr lang="en-US" sz="2000"/>
                    </a:p>
                  </a:txBody>
                  <a:tcPr marL="8858" marR="8858" marT="8858"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fornian FB" panose="0207040306080B030204" pitchFamily="18" charset="0"/>
                      </a:endParaRPr>
                    </a:p>
                  </a:txBody>
                  <a:tcPr marL="8858" marR="8858" marT="8858" marB="0" anchor="b">
                    <a:lnL>
                      <a:noFill/>
                    </a:lnL>
                    <a:lnR>
                      <a:noFill/>
                    </a:lnR>
                    <a:lnT>
                      <a:noFill/>
                    </a:lnT>
                    <a:lnB>
                      <a:noFill/>
                    </a:lnB>
                  </a:tcPr>
                </a:tc>
                <a:extLst>
                  <a:ext uri="{0D108BD9-81ED-4DB2-BD59-A6C34878D82A}">
                    <a16:rowId xmlns:a16="http://schemas.microsoft.com/office/drawing/2014/main" val="262463175"/>
                  </a:ext>
                </a:extLst>
              </a:tr>
              <a:tr h="338171">
                <a:tc>
                  <a:txBody>
                    <a:bodyPr/>
                    <a:lstStyle/>
                    <a:p>
                      <a:pPr algn="l" fontAlgn="b"/>
                      <a:r>
                        <a:rPr lang="en-US" sz="2000" b="0" i="0" u="none" strike="noStrike">
                          <a:solidFill>
                            <a:srgbClr val="000000"/>
                          </a:solidFill>
                          <a:effectLst/>
                          <a:latin typeface="Californian FB" panose="0207040306080B030204" pitchFamily="18" charset="0"/>
                        </a:rPr>
                        <a:t>Alsea R</a:t>
                      </a:r>
                    </a:p>
                  </a:txBody>
                  <a:tcPr marL="8858" marR="8858" marT="8858"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fornian FB" panose="0207040306080B030204" pitchFamily="18" charset="0"/>
                        </a:rPr>
                        <a:t>1,434</a:t>
                      </a:r>
                    </a:p>
                  </a:txBody>
                  <a:tcPr marL="8858" marR="8858" marT="8858" marB="0" anchor="b">
                    <a:lnL>
                      <a:noFill/>
                    </a:lnL>
                    <a:lnR>
                      <a:noFill/>
                    </a:lnR>
                    <a:lnT>
                      <a:noFill/>
                    </a:lnT>
                    <a:lnB>
                      <a:noFill/>
                    </a:lnB>
                  </a:tcPr>
                </a:tc>
                <a:tc gridSpan="2">
                  <a:txBody>
                    <a:bodyPr/>
                    <a:lstStyle/>
                    <a:p>
                      <a:pPr algn="ctr" fontAlgn="b"/>
                      <a:r>
                        <a:rPr lang="en-US" sz="2000" b="0" i="0" u="none" strike="noStrike" dirty="0">
                          <a:solidFill>
                            <a:srgbClr val="000000"/>
                          </a:solidFill>
                          <a:effectLst/>
                          <a:latin typeface="Californian FB" panose="0207040306080B030204" pitchFamily="18" charset="0"/>
                        </a:rPr>
                        <a:t>2,933</a:t>
                      </a:r>
                    </a:p>
                  </a:txBody>
                  <a:tcPr marL="8858" marR="8858" marT="8858" marB="0" anchor="b">
                    <a:lnL>
                      <a:noFill/>
                    </a:lnL>
                    <a:lnR>
                      <a:noFill/>
                    </a:lnR>
                    <a:lnT>
                      <a:noFill/>
                    </a:lnT>
                    <a:lnB>
                      <a:noFill/>
                    </a:lnB>
                  </a:tcPr>
                </a:tc>
                <a:tc hMerge="1">
                  <a:txBody>
                    <a:bodyPr/>
                    <a:lstStyle/>
                    <a:p>
                      <a:pPr algn="ctr" fontAlgn="b"/>
                      <a:r>
                        <a:rPr lang="en-US" sz="2000" b="0" i="0" u="none" strike="noStrike">
                          <a:solidFill>
                            <a:srgbClr val="000000"/>
                          </a:solidFill>
                          <a:effectLst/>
                          <a:latin typeface="Californian FB" panose="0207040306080B030204" pitchFamily="18" charset="0"/>
                        </a:rPr>
                        <a:t>300</a:t>
                      </a:r>
                    </a:p>
                  </a:txBody>
                  <a:tcPr marL="9525" marR="9525" marT="9525" marB="0" anchor="b">
                    <a:lnL>
                      <a:noFill/>
                    </a:lnL>
                    <a:lnR>
                      <a:noFill/>
                    </a:lnR>
                    <a:lnT>
                      <a:noFill/>
                    </a:lnT>
                    <a:lnB>
                      <a:noFill/>
                    </a:lnB>
                  </a:tcPr>
                </a:tc>
                <a:tc gridSpan="2">
                  <a:txBody>
                    <a:bodyPr/>
                    <a:lstStyle/>
                    <a:p>
                      <a:pPr algn="ctr"/>
                      <a:r>
                        <a:rPr lang="en-US" sz="2000" b="0" i="0" u="none" strike="noStrike" dirty="0">
                          <a:solidFill>
                            <a:srgbClr val="000000"/>
                          </a:solidFill>
                          <a:effectLst/>
                          <a:latin typeface="Californian FB" panose="0207040306080B030204" pitchFamily="18" charset="0"/>
                        </a:rPr>
                        <a:t>300</a:t>
                      </a:r>
                      <a:endParaRPr lang="en-US" sz="2000" dirty="0"/>
                    </a:p>
                  </a:txBody>
                  <a:tcPr marL="8858" marR="8858" marT="8858"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fornian FB" panose="0207040306080B030204" pitchFamily="18" charset="0"/>
                      </a:endParaRPr>
                    </a:p>
                  </a:txBody>
                  <a:tcPr marL="8858" marR="8858" marT="8858" marB="0" anchor="b">
                    <a:lnL>
                      <a:noFill/>
                    </a:lnL>
                    <a:lnR>
                      <a:noFill/>
                    </a:lnR>
                    <a:lnT>
                      <a:noFill/>
                    </a:lnT>
                    <a:lnB>
                      <a:noFill/>
                    </a:lnB>
                  </a:tcPr>
                </a:tc>
                <a:extLst>
                  <a:ext uri="{0D108BD9-81ED-4DB2-BD59-A6C34878D82A}">
                    <a16:rowId xmlns:a16="http://schemas.microsoft.com/office/drawing/2014/main" val="181124874"/>
                  </a:ext>
                </a:extLst>
              </a:tr>
              <a:tr h="338171">
                <a:tc>
                  <a:txBody>
                    <a:bodyPr/>
                    <a:lstStyle/>
                    <a:p>
                      <a:pPr algn="l" fontAlgn="b"/>
                      <a:r>
                        <a:rPr lang="en-US" sz="2000" b="0" i="0" u="none" strike="noStrike">
                          <a:solidFill>
                            <a:srgbClr val="000000"/>
                          </a:solidFill>
                          <a:effectLst/>
                          <a:latin typeface="Californian FB" panose="0207040306080B030204" pitchFamily="18" charset="0"/>
                        </a:rPr>
                        <a:t>Coos R</a:t>
                      </a:r>
                    </a:p>
                  </a:txBody>
                  <a:tcPr marL="8858" marR="8858" marT="8858" marB="0" anchor="b">
                    <a:lnL>
                      <a:noFill/>
                    </a:lnL>
                    <a:lnR>
                      <a:noFill/>
                    </a:lnR>
                    <a:lnT>
                      <a:noFill/>
                    </a:lnT>
                    <a:lnB>
                      <a:noFill/>
                    </a:lnB>
                  </a:tcPr>
                </a:tc>
                <a:tc>
                  <a:txBody>
                    <a:bodyPr/>
                    <a:lstStyle/>
                    <a:p>
                      <a:pPr algn="ctr" fontAlgn="b"/>
                      <a:r>
                        <a:rPr lang="en-US" sz="2000" b="0" i="0" u="none" strike="noStrike">
                          <a:solidFill>
                            <a:srgbClr val="000000"/>
                          </a:solidFill>
                          <a:effectLst/>
                          <a:latin typeface="Californian FB" panose="0207040306080B030204" pitchFamily="18" charset="0"/>
                        </a:rPr>
                        <a:t>1,340</a:t>
                      </a:r>
                    </a:p>
                  </a:txBody>
                  <a:tcPr marL="8858" marR="8858" marT="8858" marB="0" anchor="b">
                    <a:lnL>
                      <a:noFill/>
                    </a:lnL>
                    <a:lnR>
                      <a:noFill/>
                    </a:lnR>
                    <a:lnT>
                      <a:noFill/>
                    </a:lnT>
                    <a:lnB>
                      <a:noFill/>
                    </a:lnB>
                  </a:tcPr>
                </a:tc>
                <a:tc gridSpan="2">
                  <a:txBody>
                    <a:bodyPr/>
                    <a:lstStyle/>
                    <a:p>
                      <a:pPr algn="ctr" fontAlgn="b"/>
                      <a:r>
                        <a:rPr lang="en-US" sz="2000" b="0" i="0" u="none" strike="noStrike" dirty="0">
                          <a:solidFill>
                            <a:srgbClr val="000000"/>
                          </a:solidFill>
                          <a:effectLst/>
                          <a:latin typeface="Californian FB" panose="0207040306080B030204" pitchFamily="18" charset="0"/>
                        </a:rPr>
                        <a:t>2,740</a:t>
                      </a:r>
                    </a:p>
                  </a:txBody>
                  <a:tcPr marL="8858" marR="8858" marT="8858" marB="0" anchor="b">
                    <a:lnL>
                      <a:noFill/>
                    </a:lnL>
                    <a:lnR>
                      <a:noFill/>
                    </a:lnR>
                    <a:lnT>
                      <a:noFill/>
                    </a:lnT>
                    <a:lnB>
                      <a:noFill/>
                    </a:lnB>
                  </a:tcPr>
                </a:tc>
                <a:tc hMerge="1">
                  <a:txBody>
                    <a:bodyPr/>
                    <a:lstStyle/>
                    <a:p>
                      <a:pPr algn="ctr" fontAlgn="b"/>
                      <a:r>
                        <a:rPr lang="en-US" sz="2000" b="0" i="0" u="none" strike="noStrike">
                          <a:solidFill>
                            <a:srgbClr val="000000"/>
                          </a:solidFill>
                          <a:effectLst/>
                          <a:latin typeface="Californian FB" panose="0207040306080B030204" pitchFamily="18" charset="0"/>
                        </a:rPr>
                        <a:t>281</a:t>
                      </a:r>
                    </a:p>
                  </a:txBody>
                  <a:tcPr marL="9525" marR="9525" marT="9525" marB="0" anchor="b">
                    <a:lnL>
                      <a:noFill/>
                    </a:lnL>
                    <a:lnR>
                      <a:noFill/>
                    </a:lnR>
                    <a:lnT>
                      <a:noFill/>
                    </a:lnT>
                    <a:lnB>
                      <a:noFill/>
                    </a:lnB>
                  </a:tcPr>
                </a:tc>
                <a:tc gridSpan="2">
                  <a:txBody>
                    <a:bodyPr/>
                    <a:lstStyle/>
                    <a:p>
                      <a:pPr algn="ctr"/>
                      <a:r>
                        <a:rPr lang="en-US" sz="2000" b="0" i="0" u="none" strike="noStrike">
                          <a:solidFill>
                            <a:srgbClr val="000000"/>
                          </a:solidFill>
                          <a:effectLst/>
                          <a:latin typeface="Californian FB" panose="0207040306080B030204" pitchFamily="18" charset="0"/>
                        </a:rPr>
                        <a:t>281</a:t>
                      </a:r>
                      <a:endParaRPr lang="en-US" sz="2000"/>
                    </a:p>
                  </a:txBody>
                  <a:tcPr marL="8858" marR="8858" marT="8858" marB="0" anchor="b">
                    <a:lnL>
                      <a:noFill/>
                    </a:lnL>
                    <a:lnR>
                      <a:noFill/>
                    </a:lnR>
                    <a:lnT>
                      <a:noFill/>
                    </a:lnT>
                    <a:lnB>
                      <a:noFill/>
                    </a:lnB>
                  </a:tcPr>
                </a:tc>
                <a:tc hMerge="1">
                  <a:txBody>
                    <a:bodyPr/>
                    <a:lstStyle/>
                    <a:p>
                      <a:pPr algn="l" fontAlgn="b"/>
                      <a:endParaRPr lang="en-US" sz="2000" b="0" i="0" u="none" strike="noStrike">
                        <a:solidFill>
                          <a:srgbClr val="000000"/>
                        </a:solidFill>
                        <a:effectLst/>
                        <a:latin typeface="Californian FB" panose="0207040306080B030204" pitchFamily="18"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fornian FB" panose="0207040306080B030204" pitchFamily="18" charset="0"/>
                      </a:endParaRPr>
                    </a:p>
                  </a:txBody>
                  <a:tcPr marL="8858" marR="8858" marT="8858" marB="0" anchor="b">
                    <a:lnL>
                      <a:noFill/>
                    </a:lnL>
                    <a:lnR>
                      <a:noFill/>
                    </a:lnR>
                    <a:lnT>
                      <a:noFill/>
                    </a:lnT>
                    <a:lnB>
                      <a:noFill/>
                    </a:lnB>
                  </a:tcPr>
                </a:tc>
                <a:extLst>
                  <a:ext uri="{0D108BD9-81ED-4DB2-BD59-A6C34878D82A}">
                    <a16:rowId xmlns:a16="http://schemas.microsoft.com/office/drawing/2014/main" val="1780898535"/>
                  </a:ext>
                </a:extLst>
              </a:tr>
              <a:tr h="338171">
                <a:tc>
                  <a:txBody>
                    <a:bodyPr/>
                    <a:lstStyle/>
                    <a:p>
                      <a:pPr algn="l" fontAlgn="b"/>
                      <a:r>
                        <a:rPr lang="en-US" sz="2000" b="0" i="0" u="none" strike="noStrike">
                          <a:solidFill>
                            <a:srgbClr val="000000"/>
                          </a:solidFill>
                          <a:effectLst/>
                          <a:latin typeface="Californian FB" panose="0207040306080B030204" pitchFamily="18" charset="0"/>
                        </a:rPr>
                        <a:t>Yachats R</a:t>
                      </a:r>
                    </a:p>
                  </a:txBody>
                  <a:tcPr marL="8858" marR="8858" marT="8858" marB="0" anchor="b">
                    <a:lnL>
                      <a:noFill/>
                    </a:lnL>
                    <a:lnR>
                      <a:noFill/>
                    </a:lnR>
                    <a:lnT>
                      <a:noFill/>
                    </a:lnT>
                    <a:lnB>
                      <a:noFill/>
                    </a:lnB>
                  </a:tcPr>
                </a:tc>
                <a:tc>
                  <a:txBody>
                    <a:bodyPr/>
                    <a:lstStyle/>
                    <a:p>
                      <a:pPr algn="ctr" fontAlgn="b"/>
                      <a:r>
                        <a:rPr lang="en-US" sz="2000" b="0" i="0" u="none" strike="noStrike" dirty="0">
                          <a:solidFill>
                            <a:srgbClr val="000000"/>
                          </a:solidFill>
                          <a:effectLst/>
                          <a:latin typeface="Californian FB" panose="0207040306080B030204" pitchFamily="18" charset="0"/>
                        </a:rPr>
                        <a:t>25</a:t>
                      </a:r>
                    </a:p>
                  </a:txBody>
                  <a:tcPr marL="8858" marR="8858" marT="8858" marB="0" anchor="b">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en-US" sz="2000" b="0" i="0" u="none" strike="noStrike" dirty="0">
                          <a:solidFill>
                            <a:srgbClr val="000000"/>
                          </a:solidFill>
                          <a:effectLst/>
                          <a:latin typeface="Californian FB" panose="0207040306080B030204" pitchFamily="18" charset="0"/>
                        </a:rPr>
                        <a:t>51</a:t>
                      </a:r>
                    </a:p>
                  </a:txBody>
                  <a:tcPr marL="8858" marR="8858" marT="8858" marB="0" anchor="b">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r>
                        <a:rPr lang="en-US" sz="2000" b="0" i="0" u="none" strike="noStrike">
                          <a:solidFill>
                            <a:srgbClr val="000000"/>
                          </a:solidFill>
                          <a:effectLst/>
                          <a:latin typeface="Californian FB" panose="0207040306080B030204" pitchFamily="18" charset="0"/>
                        </a:rPr>
                        <a:t>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ctr"/>
                      <a:r>
                        <a:rPr lang="en-US" sz="2000" b="0" i="0" u="none" strike="noStrike" dirty="0">
                          <a:solidFill>
                            <a:srgbClr val="000000"/>
                          </a:solidFill>
                          <a:effectLst/>
                          <a:latin typeface="Californian FB" panose="0207040306080B030204" pitchFamily="18" charset="0"/>
                        </a:rPr>
                        <a:t>5</a:t>
                      </a:r>
                      <a:endParaRPr lang="en-US" sz="2000" dirty="0"/>
                    </a:p>
                  </a:txBody>
                  <a:tcPr marL="8858" marR="8858" marT="8858" marB="0" anchor="b">
                    <a:lnL>
                      <a:noFill/>
                    </a:lnL>
                    <a:lnR>
                      <a:noFill/>
                    </a:lnR>
                    <a:lnT>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b"/>
                      <a:r>
                        <a:rPr lang="en-US" sz="2000" b="0" i="0" u="none" strike="noStrike">
                          <a:solidFill>
                            <a:srgbClr val="000000"/>
                          </a:solidFill>
                          <a:effectLst/>
                          <a:latin typeface="Californian FB" panose="0207040306080B030204" pitchFamily="18"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fornian FB" panose="0207040306080B030204" pitchFamily="18" charset="0"/>
                        </a:rPr>
                        <a:t> </a:t>
                      </a:r>
                    </a:p>
                  </a:txBody>
                  <a:tcPr marL="8858" marR="8858" marT="8858" marB="0" anchor="b">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7636558"/>
                  </a:ext>
                </a:extLst>
              </a:tr>
              <a:tr h="338171">
                <a:tc>
                  <a:txBody>
                    <a:bodyPr/>
                    <a:lstStyle/>
                    <a:p>
                      <a:pPr algn="r" fontAlgn="ctr"/>
                      <a:r>
                        <a:rPr lang="en-US" sz="2000" b="0" i="0" u="none" strike="noStrike">
                          <a:solidFill>
                            <a:srgbClr val="000000"/>
                          </a:solidFill>
                          <a:effectLst/>
                          <a:latin typeface="Californian FB" panose="0207040306080B030204" pitchFamily="18" charset="0"/>
                        </a:rPr>
                        <a:t>Coefficient of Variation</a:t>
                      </a:r>
                    </a:p>
                  </a:txBody>
                  <a:tcPr marL="8858" marR="8858" marT="8858" marB="0" anchor="ctr">
                    <a:lnL>
                      <a:noFill/>
                    </a:lnL>
                    <a:lnR>
                      <a:noFill/>
                    </a:lnR>
                    <a:lnT>
                      <a:noFill/>
                    </a:lnT>
                    <a:lnB w="28575" cap="flat" cmpd="sng" algn="ctr">
                      <a:solidFill>
                        <a:schemeClr val="tx1"/>
                      </a:solidFill>
                      <a:prstDash val="solid"/>
                      <a:round/>
                      <a:headEnd type="none" w="med" len="med"/>
                      <a:tailEnd type="none" w="med" len="med"/>
                    </a:lnB>
                  </a:tcPr>
                </a:tc>
                <a:tc>
                  <a:txBody>
                    <a:bodyPr/>
                    <a:lstStyle/>
                    <a:p>
                      <a:pPr algn="l" fontAlgn="b"/>
                      <a:r>
                        <a:rPr lang="en-US" sz="2000" b="0" i="0" u="none" strike="noStrike" dirty="0">
                          <a:solidFill>
                            <a:srgbClr val="000000"/>
                          </a:solidFill>
                          <a:effectLst/>
                          <a:latin typeface="Californian FB" panose="0207040306080B030204" pitchFamily="18" charset="0"/>
                        </a:rPr>
                        <a:t> </a:t>
                      </a:r>
                    </a:p>
                  </a:txBody>
                  <a:tcPr marL="8858" marR="8858" marT="8858" marB="0" anchor="b">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l" fontAlgn="b"/>
                      <a:r>
                        <a:rPr lang="en-US" sz="2000" b="0" i="0" u="none" strike="noStrike" dirty="0">
                          <a:solidFill>
                            <a:srgbClr val="000000"/>
                          </a:solidFill>
                          <a:effectLst/>
                          <a:latin typeface="Californian FB" panose="0207040306080B030204" pitchFamily="18" charset="0"/>
                        </a:rPr>
                        <a:t> </a:t>
                      </a:r>
                    </a:p>
                  </a:txBody>
                  <a:tcPr marL="8858" marR="8858" marT="8858" marB="0" anchor="b">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l" fontAlgn="b"/>
                      <a:r>
                        <a:rPr lang="en-US" sz="2000" b="0" i="0" u="none" strike="noStrike">
                          <a:solidFill>
                            <a:srgbClr val="000000"/>
                          </a:solidFill>
                          <a:effectLst/>
                          <a:latin typeface="Californian FB" panose="0207040306080B0302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2000" b="0" i="0" u="none" strike="noStrike" dirty="0">
                          <a:solidFill>
                            <a:srgbClr val="000000"/>
                          </a:solidFill>
                          <a:effectLst/>
                          <a:latin typeface="Californian FB" panose="0207040306080B030204" pitchFamily="18" charset="0"/>
                        </a:rPr>
                        <a:t> </a:t>
                      </a:r>
                      <a:endParaRPr lang="en-US" sz="2000" dirty="0"/>
                    </a:p>
                  </a:txBody>
                  <a:tcPr marL="8858" marR="8858" marT="8858" marB="0" anchor="b">
                    <a:lnL>
                      <a:noFill/>
                    </a:lnL>
                    <a:lnR>
                      <a:noFill/>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r" fontAlgn="b"/>
                      <a:r>
                        <a:rPr lang="en-US" sz="2000" b="0" i="0" u="none" strike="noStrike">
                          <a:solidFill>
                            <a:srgbClr val="000000"/>
                          </a:solidFill>
                          <a:effectLst/>
                          <a:latin typeface="Californian FB" panose="0207040306080B030204" pitchFamily="18" charset="0"/>
                        </a:rPr>
                        <a:t>10.2%</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2000" b="0" i="0" u="none" strike="noStrike" dirty="0">
                          <a:solidFill>
                            <a:srgbClr val="000000"/>
                          </a:solidFill>
                          <a:effectLst/>
                          <a:latin typeface="Californian FB" panose="0207040306080B030204" pitchFamily="18" charset="0"/>
                        </a:rPr>
                        <a:t>16.7%</a:t>
                      </a:r>
                    </a:p>
                  </a:txBody>
                  <a:tcPr marL="8858" marR="8858" marT="8858" marB="0" anchor="b">
                    <a:lnL>
                      <a:noFill/>
                    </a:lnL>
                    <a:lnR>
                      <a:noFill/>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907148"/>
                  </a:ext>
                </a:extLst>
              </a:tr>
              <a:tr h="361671">
                <a:tc>
                  <a:txBody>
                    <a:bodyPr/>
                    <a:lstStyle/>
                    <a:p>
                      <a:pPr algn="l" fontAlgn="b"/>
                      <a:endParaRPr lang="en-US" sz="1000" b="0" i="0" u="none" strike="noStrike" dirty="0">
                        <a:solidFill>
                          <a:srgbClr val="000000"/>
                        </a:solidFill>
                        <a:effectLst/>
                        <a:latin typeface="Calibri" panose="020F0502020204030204" pitchFamily="34" charset="0"/>
                      </a:endParaRPr>
                    </a:p>
                  </a:txBody>
                  <a:tcPr marL="8858" marR="8858" marT="8858" marB="0" anchor="b">
                    <a:lnL>
                      <a:noFill/>
                    </a:lnL>
                    <a:lnR>
                      <a:noFill/>
                    </a:lnR>
                    <a:lnT w="28575" cap="flat" cmpd="sng" algn="ctr">
                      <a:solidFill>
                        <a:schemeClr val="tx1"/>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8858" marR="8858" marT="8858" marB="0" anchor="b">
                    <a:lnL>
                      <a:noFill/>
                    </a:lnL>
                    <a:lnR>
                      <a:noFill/>
                    </a:lnR>
                    <a:lnT w="28575" cap="flat" cmpd="sng" algn="ctr">
                      <a:solidFill>
                        <a:schemeClr val="tx1"/>
                      </a:solidFill>
                      <a:prstDash val="solid"/>
                      <a:round/>
                      <a:headEnd type="none" w="med" len="med"/>
                      <a:tailEnd type="none" w="med" len="med"/>
                    </a:lnT>
                    <a:lnB>
                      <a:noFill/>
                    </a:lnB>
                  </a:tcPr>
                </a:tc>
                <a:tc gridSpan="2">
                  <a:txBody>
                    <a:bodyPr/>
                    <a:lstStyle/>
                    <a:p>
                      <a:pPr algn="l" fontAlgn="b"/>
                      <a:endParaRPr lang="en-US" sz="1000" b="0" i="0" u="none" strike="noStrike">
                        <a:solidFill>
                          <a:srgbClr val="000000"/>
                        </a:solidFill>
                        <a:effectLst/>
                        <a:latin typeface="Calibri" panose="020F0502020204030204" pitchFamily="34" charset="0"/>
                      </a:endParaRPr>
                    </a:p>
                  </a:txBody>
                  <a:tcPr marL="8858" marR="8858" marT="8858" marB="0" anchor="b">
                    <a:lnL>
                      <a:noFill/>
                    </a:lnL>
                    <a:lnR>
                      <a:noFill/>
                    </a:lnR>
                    <a:lnT w="28575" cap="flat" cmpd="sng" algn="ctr">
                      <a:solidFill>
                        <a:schemeClr val="tx1"/>
                      </a:solidFill>
                      <a:prstDash val="solid"/>
                      <a:round/>
                      <a:headEnd type="none" w="med" len="med"/>
                      <a:tailEnd type="none" w="med" len="med"/>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endParaRPr lang="en-US" sz="1700"/>
                    </a:p>
                  </a:txBody>
                  <a:tcPr marL="8858" marR="8858" marT="8858" marB="0" anchor="b">
                    <a:lnL>
                      <a:noFill/>
                    </a:lnL>
                    <a:lnR>
                      <a:noFill/>
                    </a:lnR>
                    <a:lnT w="28575" cap="flat" cmpd="sng" algn="ctr">
                      <a:solidFill>
                        <a:schemeClr val="tx1"/>
                      </a:solidFill>
                      <a:prstDash val="solid"/>
                      <a:round/>
                      <a:headEnd type="none" w="med" len="med"/>
                      <a:tailEnd type="none" w="med" len="med"/>
                    </a:lnT>
                    <a:lnB>
                      <a:noFill/>
                    </a:lnB>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8858" marR="8858" marT="8858" marB="0" anchor="b">
                    <a:lnL>
                      <a:noFill/>
                    </a:lnL>
                    <a:lnR>
                      <a:noFill/>
                    </a:lnR>
                    <a:lnT w="28575"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305219009"/>
                  </a:ext>
                </a:extLst>
              </a:tr>
            </a:tbl>
          </a:graphicData>
        </a:graphic>
      </p:graphicFrame>
      <p:sp>
        <p:nvSpPr>
          <p:cNvPr id="16" name="Title 15">
            <a:extLst>
              <a:ext uri="{FF2B5EF4-FFF2-40B4-BE49-F238E27FC236}">
                <a16:creationId xmlns:a16="http://schemas.microsoft.com/office/drawing/2014/main" id="{E3E51528-BB1F-6B21-CA29-972EFD09C6FD}"/>
              </a:ext>
            </a:extLst>
          </p:cNvPr>
          <p:cNvSpPr>
            <a:spLocks noGrp="1"/>
          </p:cNvSpPr>
          <p:nvPr>
            <p:ph type="title"/>
          </p:nvPr>
        </p:nvSpPr>
        <p:spPr>
          <a:xfrm>
            <a:off x="717422" y="2740658"/>
            <a:ext cx="3499104" cy="1376684"/>
          </a:xfrm>
        </p:spPr>
        <p:txBody>
          <a:bodyPr/>
          <a:lstStyle/>
          <a:p>
            <a:pPr algn="ctr"/>
            <a:r>
              <a:rPr lang="en-US" sz="2800" dirty="0">
                <a:solidFill>
                  <a:srgbClr val="FA06D7"/>
                </a:solidFill>
                <a:latin typeface="Californian FB" panose="0207040306080B030204" pitchFamily="18" charset="0"/>
              </a:rPr>
              <a:t>Coast-Wide Estimates Steelhead Applicable</a:t>
            </a:r>
          </a:p>
        </p:txBody>
      </p:sp>
      <p:sp>
        <p:nvSpPr>
          <p:cNvPr id="2" name="Title 15">
            <a:extLst>
              <a:ext uri="{FF2B5EF4-FFF2-40B4-BE49-F238E27FC236}">
                <a16:creationId xmlns:a16="http://schemas.microsoft.com/office/drawing/2014/main" id="{9F3B8679-0EE8-A19B-2BCE-17BD89AFC646}"/>
              </a:ext>
            </a:extLst>
          </p:cNvPr>
          <p:cNvSpPr txBox="1">
            <a:spLocks/>
          </p:cNvSpPr>
          <p:nvPr/>
        </p:nvSpPr>
        <p:spPr>
          <a:xfrm>
            <a:off x="4216526" y="191558"/>
            <a:ext cx="7689764" cy="717065"/>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90000"/>
              </a:lnSpc>
              <a:spcBef>
                <a:spcPts val="0"/>
              </a:spcBef>
              <a:spcAft>
                <a:spcPts val="0"/>
              </a:spcAft>
              <a:buSzPts val="3200"/>
              <a:buNone/>
              <a:defRPr sz="4400" kern="1200">
                <a:solidFill>
                  <a:schemeClr val="tx1"/>
                </a:solidFill>
                <a:latin typeface="+mj-lt"/>
                <a:ea typeface="+mj-ea"/>
                <a:cs typeface="+mj-cs"/>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pPr algn="ctr"/>
            <a:r>
              <a:rPr lang="en-US" sz="3600">
                <a:latin typeface="Californian FB" panose="0207040306080B030204" pitchFamily="18" charset="0"/>
              </a:rPr>
              <a:t>Expansion Techniques</a:t>
            </a:r>
            <a:endParaRPr lang="en-US" sz="3600" dirty="0">
              <a:latin typeface="Californian FB" panose="0207040306080B030204" pitchFamily="18" charset="0"/>
            </a:endParaRPr>
          </a:p>
        </p:txBody>
      </p:sp>
      <p:sp>
        <p:nvSpPr>
          <p:cNvPr id="3" name="TextBox 2">
            <a:extLst>
              <a:ext uri="{FF2B5EF4-FFF2-40B4-BE49-F238E27FC236}">
                <a16:creationId xmlns:a16="http://schemas.microsoft.com/office/drawing/2014/main" id="{F6A82401-92EB-B108-9A13-433754F4058F}"/>
              </a:ext>
            </a:extLst>
          </p:cNvPr>
          <p:cNvSpPr txBox="1"/>
          <p:nvPr/>
        </p:nvSpPr>
        <p:spPr>
          <a:xfrm>
            <a:off x="4581831" y="5678905"/>
            <a:ext cx="7315201" cy="369332"/>
          </a:xfrm>
          <a:prstGeom prst="rect">
            <a:avLst/>
          </a:prstGeom>
          <a:noFill/>
        </p:spPr>
        <p:txBody>
          <a:bodyPr wrap="square" rtlCol="0">
            <a:spAutoFit/>
          </a:bodyPr>
          <a:lstStyle/>
          <a:p>
            <a:r>
              <a:rPr lang="en-US" b="1" dirty="0"/>
              <a:t>*2022 e-creels: Nehalem, Siletz, Salmon, Umpqua, Sixes, and Elk </a:t>
            </a:r>
          </a:p>
        </p:txBody>
      </p:sp>
    </p:spTree>
    <p:extLst>
      <p:ext uri="{BB962C8B-B14F-4D97-AF65-F5344CB8AC3E}">
        <p14:creationId xmlns:p14="http://schemas.microsoft.com/office/powerpoint/2010/main" val="3718570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8" name="Picture 7" descr="A person fishing in a river&#10;&#10;Description automatically generated with medium confidence">
            <a:extLst>
              <a:ext uri="{FF2B5EF4-FFF2-40B4-BE49-F238E27FC236}">
                <a16:creationId xmlns:a16="http://schemas.microsoft.com/office/drawing/2014/main" id="{10FC1329-92F1-D75F-F2F0-497E5CC42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5099" y="0"/>
            <a:ext cx="8307185" cy="6858000"/>
          </a:xfrm>
          <a:prstGeom prst="rect">
            <a:avLst/>
          </a:prstGeom>
        </p:spPr>
      </p:pic>
      <p:pic>
        <p:nvPicPr>
          <p:cNvPr id="3" name="Picture 2" descr="A group of people on a boat&#10;&#10;Description automatically generated with medium confidence">
            <a:extLst>
              <a:ext uri="{FF2B5EF4-FFF2-40B4-BE49-F238E27FC236}">
                <a16:creationId xmlns:a16="http://schemas.microsoft.com/office/drawing/2014/main" id="{9004952B-7F7B-6EB0-3357-AC4EF889A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83" y="0"/>
            <a:ext cx="5280660" cy="6858000"/>
          </a:xfrm>
          <a:prstGeom prst="rect">
            <a:avLst/>
          </a:prstGeom>
          <a:effectLst>
            <a:outerShdw blurRad="50800" dist="50800" dir="5400000" algn="ctr" rotWithShape="0">
              <a:srgbClr val="000000">
                <a:alpha val="99000"/>
              </a:srgbClr>
            </a:outerShdw>
          </a:effectLst>
        </p:spPr>
      </p:pic>
      <p:sp>
        <p:nvSpPr>
          <p:cNvPr id="7" name="TextBox 6">
            <a:extLst>
              <a:ext uri="{FF2B5EF4-FFF2-40B4-BE49-F238E27FC236}">
                <a16:creationId xmlns:a16="http://schemas.microsoft.com/office/drawing/2014/main" id="{25D76679-5C4A-8A76-9A3C-A162F324D54F}"/>
              </a:ext>
            </a:extLst>
          </p:cNvPr>
          <p:cNvSpPr txBox="1"/>
          <p:nvPr/>
        </p:nvSpPr>
        <p:spPr>
          <a:xfrm>
            <a:off x="-30699" y="2136338"/>
            <a:ext cx="5294376" cy="1292662"/>
          </a:xfrm>
          <a:prstGeom prst="rect">
            <a:avLst/>
          </a:prstGeom>
          <a:noFill/>
          <a:effectLst>
            <a:outerShdw blurRad="50800" dist="50800" dir="5400000" algn="ctr" rotWithShape="0">
              <a:srgbClr val="18ECD8">
                <a:alpha val="64000"/>
              </a:srgbClr>
            </a:outerShdw>
          </a:effectLst>
        </p:spPr>
        <p:txBody>
          <a:bodyPr wrap="square">
            <a:spAutoFit/>
          </a:bodyPr>
          <a:lstStyle/>
          <a:p>
            <a:r>
              <a:rPr lang="en-US" sz="2000" b="1" dirty="0">
                <a:effectLst>
                  <a:glow rad="228600">
                    <a:srgbClr val="00B0F0">
                      <a:alpha val="40000"/>
                    </a:srgbClr>
                  </a:glow>
                </a:effectLst>
                <a:latin typeface="Californian FB" panose="0207040306080B030204" pitchFamily="18" charset="0"/>
              </a:rPr>
              <a:t>Paradigm Shift: Applying Capture-Recapture Techniques to Electronic Licensing System Data to Estimate Chinook Salmon Harvest</a:t>
            </a:r>
          </a:p>
          <a:p>
            <a:endParaRPr lang="en-US" dirty="0">
              <a:hlinkClick r:id="rId6"/>
            </a:endParaRPr>
          </a:p>
        </p:txBody>
      </p:sp>
      <p:sp>
        <p:nvSpPr>
          <p:cNvPr id="13" name="TextBox 12">
            <a:extLst>
              <a:ext uri="{FF2B5EF4-FFF2-40B4-BE49-F238E27FC236}">
                <a16:creationId xmlns:a16="http://schemas.microsoft.com/office/drawing/2014/main" id="{620CC763-64D7-0C27-47BB-3DEA88AE5C2D}"/>
              </a:ext>
            </a:extLst>
          </p:cNvPr>
          <p:cNvSpPr txBox="1"/>
          <p:nvPr/>
        </p:nvSpPr>
        <p:spPr>
          <a:xfrm>
            <a:off x="716615" y="6040091"/>
            <a:ext cx="3813463" cy="369332"/>
          </a:xfrm>
          <a:prstGeom prst="rect">
            <a:avLst/>
          </a:prstGeom>
          <a:noFill/>
          <a:effectLst>
            <a:glow rad="228600">
              <a:srgbClr val="18ECD8">
                <a:alpha val="68000"/>
              </a:srgbClr>
            </a:glow>
            <a:innerShdw blurRad="114300">
              <a:prstClr val="black"/>
            </a:innerShdw>
            <a:reflection stA="84000" endPos="65000" dist="50800" dir="5400000" sy="-100000" algn="bl" rotWithShape="0"/>
          </a:effectLst>
        </p:spPr>
        <p:txBody>
          <a:bodyPr wrap="square">
            <a:spAutoFit/>
          </a:bodyPr>
          <a:lstStyle/>
          <a:p>
            <a:r>
              <a:rPr lang="en-US" b="1" dirty="0">
                <a:solidFill>
                  <a:srgbClr val="18ECD8"/>
                </a:solidFill>
                <a:effectLst>
                  <a:glow rad="228600">
                    <a:schemeClr val="accent3">
                      <a:satMod val="175000"/>
                      <a:alpha val="40000"/>
                    </a:schemeClr>
                  </a:glow>
                  <a:outerShdw blurRad="38100" dist="38100" dir="2700000" algn="tl">
                    <a:srgbClr val="000000">
                      <a:alpha val="43137"/>
                    </a:srgbClr>
                  </a:outerShdw>
                </a:effectLst>
                <a:latin typeface="Californian FB" panose="0207040306080B030204" pitchFamily="18" charset="0"/>
                <a:hlinkClick r:id="rId6">
                  <a:extLst>
                    <a:ext uri="{A12FA001-AC4F-418D-AE19-62706E023703}">
                      <ahyp:hlinkClr xmlns:ahyp="http://schemas.microsoft.com/office/drawing/2018/hyperlinkcolor" val="tx"/>
                    </a:ext>
                  </a:extLst>
                </a:hlinkClick>
              </a:rPr>
              <a:t>Brian L. Riggers</a:t>
            </a:r>
            <a:r>
              <a:rPr lang="en-US" b="1" dirty="0">
                <a:solidFill>
                  <a:srgbClr val="18ECD8"/>
                </a:solidFill>
                <a:effectLst>
                  <a:glow rad="228600">
                    <a:schemeClr val="accent3">
                      <a:satMod val="175000"/>
                      <a:alpha val="40000"/>
                    </a:schemeClr>
                  </a:glow>
                  <a:outerShdw blurRad="38100" dist="38100" dir="2700000" algn="tl">
                    <a:srgbClr val="000000">
                      <a:alpha val="43137"/>
                    </a:srgbClr>
                  </a:outerShdw>
                </a:effectLst>
                <a:latin typeface="Californian FB" panose="0207040306080B030204" pitchFamily="18" charset="0"/>
              </a:rPr>
              <a:t>, </a:t>
            </a:r>
            <a:r>
              <a:rPr lang="en-US" b="1" dirty="0">
                <a:solidFill>
                  <a:srgbClr val="18ECD8"/>
                </a:solidFill>
                <a:effectLst>
                  <a:glow rad="228600">
                    <a:schemeClr val="accent3">
                      <a:satMod val="175000"/>
                      <a:alpha val="40000"/>
                    </a:schemeClr>
                  </a:glow>
                  <a:outerShdw blurRad="38100" dist="38100" dir="2700000" algn="tl">
                    <a:srgbClr val="000000">
                      <a:alpha val="43137"/>
                    </a:srgbClr>
                  </a:outerShdw>
                </a:effectLst>
                <a:latin typeface="Californian FB" panose="0207040306080B030204" pitchFamily="18" charset="0"/>
                <a:hlinkClick r:id="rId7">
                  <a:extLst>
                    <a:ext uri="{A12FA001-AC4F-418D-AE19-62706E023703}">
                      <ahyp:hlinkClr xmlns:ahyp="http://schemas.microsoft.com/office/drawing/2018/hyperlinkcolor" val="tx"/>
                    </a:ext>
                  </a:extLst>
                </a:hlinkClick>
              </a:rPr>
              <a:t>Michelle L. Jones</a:t>
            </a:r>
            <a:endParaRPr lang="en-US" b="1" dirty="0">
              <a:solidFill>
                <a:srgbClr val="18ECD8"/>
              </a:solidFill>
              <a:effectLst>
                <a:glow rad="228600">
                  <a:schemeClr val="accent3">
                    <a:satMod val="175000"/>
                    <a:alpha val="40000"/>
                  </a:schemeClr>
                </a:glow>
                <a:outerShdw blurRad="38100" dist="38100" dir="2700000" algn="tl">
                  <a:srgbClr val="000000">
                    <a:alpha val="43137"/>
                  </a:srgbClr>
                </a:outerShdw>
              </a:effectLst>
              <a:latin typeface="Californian FB" panose="0207040306080B030204" pitchFamily="18" charset="0"/>
            </a:endParaRPr>
          </a:p>
        </p:txBody>
      </p:sp>
      <p:sp>
        <p:nvSpPr>
          <p:cNvPr id="15" name="TextBox 14">
            <a:extLst>
              <a:ext uri="{FF2B5EF4-FFF2-40B4-BE49-F238E27FC236}">
                <a16:creationId xmlns:a16="http://schemas.microsoft.com/office/drawing/2014/main" id="{37C91631-856B-A592-B56D-0A61CA00F238}"/>
              </a:ext>
            </a:extLst>
          </p:cNvPr>
          <p:cNvSpPr txBox="1"/>
          <p:nvPr/>
        </p:nvSpPr>
        <p:spPr>
          <a:xfrm>
            <a:off x="1111065" y="6336268"/>
            <a:ext cx="3072245" cy="338554"/>
          </a:xfrm>
          <a:prstGeom prst="rect">
            <a:avLst/>
          </a:prstGeom>
          <a:noFill/>
          <a:effectLst>
            <a:glow rad="228600">
              <a:schemeClr val="tx1">
                <a:lumMod val="50000"/>
                <a:lumOff val="50000"/>
                <a:alpha val="66000"/>
              </a:schemeClr>
            </a:glow>
            <a:innerShdw blurRad="114300">
              <a:prstClr val="black"/>
            </a:innerShdw>
            <a:reflection stA="71000" endPos="65000" dist="50800" dir="5400000" sy="-100000" algn="bl" rotWithShape="0"/>
          </a:effectLst>
        </p:spPr>
        <p:txBody>
          <a:bodyPr wrap="square">
            <a:spAutoFit/>
          </a:bodyPr>
          <a:lstStyle/>
          <a:p>
            <a:r>
              <a:rPr lang="en-US" sz="1600" dirty="0">
                <a:solidFill>
                  <a:srgbClr val="18ECD8"/>
                </a:solidFill>
                <a:latin typeface="Californian FB" panose="0207040306080B030204" pitchFamily="18" charset="0"/>
                <a:hlinkClick r:id="rId8">
                  <a:extLst>
                    <a:ext uri="{A12FA001-AC4F-418D-AE19-62706E023703}">
                      <ahyp:hlinkClr xmlns:ahyp="http://schemas.microsoft.com/office/drawing/2018/hyperlinkcolor" val="tx"/>
                    </a:ext>
                  </a:extLst>
                </a:hlinkClick>
              </a:rPr>
              <a:t>https://doi.org/10.1002/nafm.10778</a:t>
            </a:r>
            <a:endParaRPr lang="en-US" sz="1600" dirty="0">
              <a:solidFill>
                <a:srgbClr val="18ECD8"/>
              </a:solidFill>
              <a:latin typeface="Californian FB" panose="0207040306080B030204" pitchFamily="18" charset="0"/>
            </a:endParaRPr>
          </a:p>
        </p:txBody>
      </p:sp>
      <p:sp>
        <p:nvSpPr>
          <p:cNvPr id="2" name="Content Placeholder 2">
            <a:extLst>
              <a:ext uri="{FF2B5EF4-FFF2-40B4-BE49-F238E27FC236}">
                <a16:creationId xmlns:a16="http://schemas.microsoft.com/office/drawing/2014/main" id="{CC54D9DC-30B0-991B-3E0B-9BAAE0E35E6E}"/>
              </a:ext>
            </a:extLst>
          </p:cNvPr>
          <p:cNvSpPr txBox="1">
            <a:spLocks/>
          </p:cNvSpPr>
          <p:nvPr/>
        </p:nvSpPr>
        <p:spPr>
          <a:xfrm>
            <a:off x="4530078" y="3855967"/>
            <a:ext cx="7552607" cy="3002033"/>
          </a:xfrm>
          <a:prstGeom prst="rect">
            <a:avLst/>
          </a:prstGeom>
          <a:noFill/>
          <a:ln>
            <a:noFill/>
          </a:ln>
          <a:effectLst>
            <a:glow rad="139700">
              <a:schemeClr val="accent6">
                <a:satMod val="175000"/>
                <a:alpha val="40000"/>
              </a:schemeClr>
            </a:glow>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effectLst>
                  <a:glow rad="127000">
                    <a:srgbClr val="19EB09">
                      <a:alpha val="84000"/>
                    </a:srgbClr>
                  </a:glow>
                  <a:outerShdw blurRad="38100" dist="38100" dir="2700000" algn="tl">
                    <a:srgbClr val="000000">
                      <a:alpha val="43137"/>
                    </a:srgbClr>
                  </a:outerShdw>
                </a:effectLst>
                <a:latin typeface="Californian FB" panose="0207040306080B030204" pitchFamily="18" charset="0"/>
                <a:ea typeface="Cambria" panose="02040503050406030204" pitchFamily="18" charset="0"/>
              </a:rPr>
              <a:t>Brian Riggers </a:t>
            </a:r>
          </a:p>
          <a:p>
            <a:pPr marL="0" indent="0">
              <a:buFont typeface="Arial" panose="020B0604020202020204" pitchFamily="34" charset="0"/>
              <a:buNone/>
            </a:pPr>
            <a:r>
              <a:rPr lang="en-US" dirty="0">
                <a:effectLst>
                  <a:glow rad="127000">
                    <a:srgbClr val="19EB09">
                      <a:alpha val="84000"/>
                    </a:srgbClr>
                  </a:glow>
                  <a:outerShdw blurRad="38100" dist="38100" dir="2700000" algn="tl">
                    <a:srgbClr val="000000">
                      <a:alpha val="43137"/>
                    </a:srgbClr>
                  </a:outerShdw>
                </a:effectLst>
                <a:latin typeface="Californian FB" panose="0207040306080B030204" pitchFamily="18" charset="0"/>
                <a:ea typeface="Cambria" panose="02040503050406030204" pitchFamily="18" charset="0"/>
              </a:rPr>
              <a:t>Oregon Department of Fish &amp; Wildlife</a:t>
            </a:r>
          </a:p>
          <a:p>
            <a:pPr marL="0" indent="0">
              <a:buFont typeface="Arial" panose="020B0604020202020204" pitchFamily="34" charset="0"/>
              <a:buNone/>
            </a:pPr>
            <a:r>
              <a:rPr lang="en-US" dirty="0">
                <a:effectLst>
                  <a:glow rad="127000">
                    <a:srgbClr val="19EB09">
                      <a:alpha val="84000"/>
                    </a:srgbClr>
                  </a:glow>
                  <a:outerShdw blurRad="38100" dist="38100" dir="2700000" algn="tl">
                    <a:srgbClr val="000000">
                      <a:alpha val="43137"/>
                    </a:srgbClr>
                  </a:outerShdw>
                </a:effectLst>
                <a:latin typeface="Californian FB" panose="0207040306080B030204" pitchFamily="18" charset="0"/>
                <a:ea typeface="Cambria" panose="02040503050406030204" pitchFamily="18" charset="0"/>
              </a:rPr>
              <a:t>Coastal Chinook Research &amp; Monitoring Program</a:t>
            </a:r>
          </a:p>
          <a:p>
            <a:pPr marL="0" indent="0">
              <a:buFont typeface="Arial" panose="020B0604020202020204" pitchFamily="34" charset="0"/>
              <a:buNone/>
            </a:pPr>
            <a:r>
              <a:rPr lang="en-US" dirty="0">
                <a:effectLst>
                  <a:glow rad="127000">
                    <a:srgbClr val="19EB09">
                      <a:alpha val="84000"/>
                    </a:srgbClr>
                  </a:glow>
                  <a:outerShdw blurRad="38100" dist="38100" dir="2700000" algn="tl">
                    <a:srgbClr val="000000">
                      <a:alpha val="43137"/>
                    </a:srgbClr>
                  </a:outerShdw>
                </a:effectLst>
                <a:latin typeface="Californian FB" panose="0207040306080B030204" pitchFamily="18" charset="0"/>
                <a:ea typeface="Cambria" panose="02040503050406030204" pitchFamily="18" charset="0"/>
              </a:rPr>
              <a:t>Corvallis, Oregon </a:t>
            </a:r>
          </a:p>
          <a:p>
            <a:pPr marL="0" indent="0">
              <a:buFont typeface="Arial" panose="020B0604020202020204" pitchFamily="34" charset="0"/>
              <a:buNone/>
            </a:pPr>
            <a:r>
              <a:rPr lang="en-US" dirty="0">
                <a:effectLst>
                  <a:glow rad="127000">
                    <a:srgbClr val="19EB09">
                      <a:alpha val="84000"/>
                    </a:srgbClr>
                  </a:glow>
                  <a:outerShdw blurRad="38100" dist="38100" dir="2700000" algn="tl">
                    <a:srgbClr val="000000">
                      <a:alpha val="43137"/>
                    </a:srgbClr>
                  </a:outerShdw>
                </a:effectLst>
                <a:latin typeface="Californian FB" panose="0207040306080B030204" pitchFamily="18" charset="0"/>
                <a:ea typeface="Cambria" panose="02040503050406030204" pitchFamily="18" charset="0"/>
              </a:rPr>
              <a:t>541-757-5132</a:t>
            </a:r>
          </a:p>
          <a:p>
            <a:pPr marL="0" indent="0">
              <a:buFont typeface="Arial" panose="020B0604020202020204" pitchFamily="34" charset="0"/>
              <a:buNone/>
            </a:pPr>
            <a:r>
              <a:rPr lang="en-US" dirty="0">
                <a:effectLst>
                  <a:glow rad="127000">
                    <a:srgbClr val="19EB09">
                      <a:alpha val="84000"/>
                    </a:srgbClr>
                  </a:glow>
                  <a:outerShdw blurRad="38100" dist="38100" dir="2700000" algn="tl">
                    <a:srgbClr val="000000">
                      <a:alpha val="43137"/>
                    </a:srgbClr>
                  </a:outerShdw>
                </a:effectLst>
                <a:latin typeface="Californian FB" panose="0207040306080B030204" pitchFamily="18" charset="0"/>
                <a:ea typeface="Cambria" panose="02040503050406030204" pitchFamily="18" charset="0"/>
              </a:rPr>
              <a:t>Brian.Riggers@odfw.Oregon.gov</a:t>
            </a:r>
          </a:p>
        </p:txBody>
      </p:sp>
      <p:pic>
        <p:nvPicPr>
          <p:cNvPr id="6" name="Picture 2" descr="ODFW Logo">
            <a:extLst>
              <a:ext uri="{FF2B5EF4-FFF2-40B4-BE49-F238E27FC236}">
                <a16:creationId xmlns:a16="http://schemas.microsoft.com/office/drawing/2014/main" id="{9AC2A284-CBD0-6B48-7350-87E2BD4228E5}"/>
              </a:ext>
            </a:extLst>
          </p:cNvPr>
          <p:cNvPicPr>
            <a:picLocks noChangeAspect="1" noChangeArrowheads="1"/>
          </p:cNvPicPr>
          <p:nvPr/>
        </p:nvPicPr>
        <p:blipFill>
          <a:blip r:embed="rId9" cstate="print">
            <a:lum bright="2000"/>
            <a:extLst>
              <a:ext uri="{28A0092B-C50C-407E-A947-70E740481C1C}">
                <a14:useLocalDpi xmlns:a14="http://schemas.microsoft.com/office/drawing/2010/main" val="0"/>
              </a:ext>
            </a:extLst>
          </a:blip>
          <a:srcRect/>
          <a:stretch>
            <a:fillRect/>
          </a:stretch>
        </p:blipFill>
        <p:spPr bwMode="auto">
          <a:xfrm>
            <a:off x="11475385" y="5860303"/>
            <a:ext cx="675014" cy="95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F3535B4-C248-3B7F-5159-5B7C7EB61F78}"/>
              </a:ext>
            </a:extLst>
          </p:cNvPr>
          <p:cNvSpPr txBox="1"/>
          <p:nvPr/>
        </p:nvSpPr>
        <p:spPr>
          <a:xfrm>
            <a:off x="7252946" y="244006"/>
            <a:ext cx="2863284" cy="707886"/>
          </a:xfrm>
          <a:prstGeom prst="rect">
            <a:avLst/>
          </a:prstGeom>
          <a:noFill/>
        </p:spPr>
        <p:txBody>
          <a:bodyPr wrap="none" rtlCol="0">
            <a:spAutoFit/>
          </a:bodyPr>
          <a:lstStyle/>
          <a:p>
            <a:r>
              <a:rPr lang="en-US" sz="4000" dirty="0">
                <a:effectLst>
                  <a:glow rad="127000">
                    <a:srgbClr val="19EB09">
                      <a:alpha val="65000"/>
                    </a:srgbClr>
                  </a:glow>
                  <a:outerShdw blurRad="38100" dist="38100" dir="2700000" algn="tl">
                    <a:srgbClr val="000000">
                      <a:alpha val="43137"/>
                    </a:srgbClr>
                  </a:outerShdw>
                </a:effectLst>
                <a:latin typeface="Californian FB" panose="0207040306080B030204" pitchFamily="18" charset="0"/>
              </a:rPr>
              <a:t>Introduction</a:t>
            </a:r>
          </a:p>
        </p:txBody>
      </p:sp>
    </p:spTree>
    <p:extLst>
      <p:ext uri="{BB962C8B-B14F-4D97-AF65-F5344CB8AC3E}">
        <p14:creationId xmlns:p14="http://schemas.microsoft.com/office/powerpoint/2010/main" val="1770152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4" descr="A hand holding a phone next to a fish on a white surface">
            <a:extLst>
              <a:ext uri="{FF2B5EF4-FFF2-40B4-BE49-F238E27FC236}">
                <a16:creationId xmlns:a16="http://schemas.microsoft.com/office/drawing/2014/main" id="{67BCC8BF-15A4-BC38-C812-1485AAF058ED}"/>
              </a:ext>
            </a:extLst>
          </p:cNvPr>
          <p:cNvPicPr>
            <a:picLocks noChangeAspect="1"/>
          </p:cNvPicPr>
          <p:nvPr/>
        </p:nvPicPr>
        <p:blipFill rotWithShape="1">
          <a:blip r:embed="rId4">
            <a:extLst>
              <a:ext uri="{28A0092B-C50C-407E-A947-70E740481C1C}">
                <a14:useLocalDpi xmlns:a14="http://schemas.microsoft.com/office/drawing/2010/main" val="0"/>
              </a:ext>
            </a:extLst>
          </a:blip>
          <a:srcRect t="5536" r="1" b="1"/>
          <a:stretch/>
        </p:blipFill>
        <p:spPr>
          <a:xfrm>
            <a:off x="5699202" y="10"/>
            <a:ext cx="64912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Content Placeholder 2">
            <a:extLst>
              <a:ext uri="{FF2B5EF4-FFF2-40B4-BE49-F238E27FC236}">
                <a16:creationId xmlns:a16="http://schemas.microsoft.com/office/drawing/2014/main" id="{CEC0FCEA-EFFA-6718-EFEF-9EEDE6D2A49E}"/>
              </a:ext>
            </a:extLst>
          </p:cNvPr>
          <p:cNvSpPr>
            <a:spLocks noGrp="1"/>
          </p:cNvSpPr>
          <p:nvPr>
            <p:ph idx="1"/>
          </p:nvPr>
        </p:nvSpPr>
        <p:spPr>
          <a:xfrm>
            <a:off x="-176981" y="1716181"/>
            <a:ext cx="8290560" cy="4776694"/>
          </a:xfrm>
          <a:effectLst>
            <a:glow rad="228600">
              <a:schemeClr val="bg1">
                <a:alpha val="67000"/>
              </a:schemeClr>
            </a:glow>
            <a:outerShdw blurRad="63500" sx="102000" sy="102000" algn="ctr" rotWithShape="0">
              <a:schemeClr val="tx1">
                <a:alpha val="40000"/>
              </a:schemeClr>
            </a:outerShdw>
          </a:effectLst>
        </p:spPr>
        <p:txBody>
          <a:bodyPr>
            <a:normAutofit/>
          </a:bodyPr>
          <a:lstStyle/>
          <a:p>
            <a:r>
              <a:rPr lang="en-US" sz="2400" b="1" dirty="0">
                <a:effectLst>
                  <a:glow rad="63500">
                    <a:schemeClr val="accent3">
                      <a:satMod val="175000"/>
                      <a:alpha val="40000"/>
                    </a:schemeClr>
                  </a:glow>
                  <a:innerShdw blurRad="63500" dist="50800" dir="16200000">
                    <a:prstClr val="black">
                      <a:alpha val="50000"/>
                    </a:prstClr>
                  </a:innerShdw>
                </a:effectLst>
                <a:latin typeface="Californian FB" panose="0207040306080B030204" pitchFamily="18" charset="0"/>
              </a:rPr>
              <a:t>ELS Steelhead Data – e-Creel</a:t>
            </a:r>
          </a:p>
          <a:p>
            <a:pPr lvl="1"/>
            <a:r>
              <a:rPr lang="en-US" dirty="0">
                <a:effectLst>
                  <a:glow rad="63500">
                    <a:schemeClr val="accent3">
                      <a:satMod val="175000"/>
                      <a:alpha val="40000"/>
                    </a:schemeClr>
                  </a:glow>
                  <a:innerShdw blurRad="63500" dist="50800" dir="16200000">
                    <a:prstClr val="black">
                      <a:alpha val="50000"/>
                    </a:prstClr>
                  </a:innerShdw>
                </a:effectLst>
                <a:latin typeface="Californian FB" panose="0207040306080B030204" pitchFamily="18" charset="0"/>
              </a:rPr>
              <a:t>Eliminates effort counts and associated error (bias)</a:t>
            </a:r>
          </a:p>
          <a:p>
            <a:pPr lvl="1"/>
            <a:r>
              <a:rPr lang="en-US" dirty="0">
                <a:effectLst>
                  <a:glow rad="63500">
                    <a:schemeClr val="accent3">
                      <a:satMod val="175000"/>
                      <a:alpha val="40000"/>
                    </a:schemeClr>
                  </a:glow>
                  <a:innerShdw blurRad="63500" dist="50800" dir="16200000">
                    <a:prstClr val="black">
                      <a:alpha val="50000"/>
                    </a:prstClr>
                  </a:innerShdw>
                </a:effectLst>
                <a:latin typeface="Californian FB" panose="0207040306080B030204" pitchFamily="18" charset="0"/>
              </a:rPr>
              <a:t>Reduced bias-LOS</a:t>
            </a:r>
          </a:p>
          <a:p>
            <a:pPr lvl="1"/>
            <a:r>
              <a:rPr lang="en-US" dirty="0">
                <a:effectLst>
                  <a:glow rad="63500">
                    <a:schemeClr val="accent3">
                      <a:satMod val="175000"/>
                      <a:alpha val="40000"/>
                    </a:schemeClr>
                  </a:glow>
                  <a:innerShdw blurRad="63500" dist="50800" dir="16200000">
                    <a:prstClr val="black">
                      <a:alpha val="50000"/>
                    </a:prstClr>
                  </a:innerShdw>
                </a:effectLst>
                <a:latin typeface="Californian FB" panose="0207040306080B030204" pitchFamily="18" charset="0"/>
              </a:rPr>
              <a:t>Increased efficiency (more with less)</a:t>
            </a:r>
          </a:p>
          <a:p>
            <a:pPr lvl="1"/>
            <a:r>
              <a:rPr lang="en-US" dirty="0">
                <a:effectLst>
                  <a:glow rad="63500">
                    <a:schemeClr val="accent3">
                      <a:satMod val="175000"/>
                      <a:alpha val="40000"/>
                    </a:schemeClr>
                  </a:glow>
                  <a:innerShdw blurRad="63500" dist="50800" dir="16200000">
                    <a:prstClr val="black">
                      <a:alpha val="50000"/>
                    </a:prstClr>
                  </a:innerShdw>
                </a:effectLst>
                <a:latin typeface="Californian FB" panose="0207040306080B030204" pitchFamily="18" charset="0"/>
              </a:rPr>
              <a:t>Increased sample rate</a:t>
            </a:r>
          </a:p>
          <a:p>
            <a:pPr lvl="1"/>
            <a:r>
              <a:rPr lang="en-US" dirty="0">
                <a:effectLst>
                  <a:glow rad="63500">
                    <a:schemeClr val="accent3">
                      <a:satMod val="175000"/>
                      <a:alpha val="40000"/>
                    </a:schemeClr>
                  </a:glow>
                  <a:innerShdw blurRad="63500" dist="50800" dir="16200000">
                    <a:prstClr val="black">
                      <a:alpha val="50000"/>
                    </a:prstClr>
                  </a:innerShdw>
                </a:effectLst>
                <a:latin typeface="Californian FB" panose="0207040306080B030204" pitchFamily="18" charset="0"/>
              </a:rPr>
              <a:t>Increased certainty with age structure</a:t>
            </a:r>
          </a:p>
          <a:p>
            <a:pPr lvl="1"/>
            <a:r>
              <a:rPr lang="en-US" dirty="0">
                <a:effectLst>
                  <a:glow rad="63500">
                    <a:schemeClr val="accent3">
                      <a:satMod val="175000"/>
                      <a:alpha val="40000"/>
                    </a:schemeClr>
                  </a:glow>
                  <a:innerShdw blurRad="63500" dist="50800" dir="16200000">
                    <a:prstClr val="black">
                      <a:alpha val="50000"/>
                    </a:prstClr>
                  </a:innerShdw>
                </a:effectLst>
                <a:latin typeface="Californian FB" panose="0207040306080B030204" pitchFamily="18" charset="0"/>
              </a:rPr>
              <a:t>Eliminates complicated design &amp; analysis</a:t>
            </a:r>
          </a:p>
          <a:p>
            <a:pPr lvl="1"/>
            <a:r>
              <a:rPr lang="en-US" dirty="0">
                <a:effectLst>
                  <a:glow rad="63500">
                    <a:schemeClr val="accent3">
                      <a:satMod val="175000"/>
                      <a:alpha val="40000"/>
                    </a:schemeClr>
                  </a:glow>
                  <a:innerShdw blurRad="63500" dist="50800" dir="16200000">
                    <a:prstClr val="black">
                      <a:alpha val="50000"/>
                    </a:prstClr>
                  </a:innerShdw>
                </a:effectLst>
                <a:latin typeface="Californian FB" panose="0207040306080B030204" pitchFamily="18" charset="0"/>
              </a:rPr>
              <a:t>Integrate e-Creel expansions</a:t>
            </a:r>
          </a:p>
          <a:p>
            <a:pPr lvl="1"/>
            <a:r>
              <a:rPr lang="en-US" dirty="0">
                <a:effectLst>
                  <a:glow rad="63500">
                    <a:schemeClr val="accent3">
                      <a:satMod val="175000"/>
                      <a:alpha val="40000"/>
                    </a:schemeClr>
                  </a:glow>
                  <a:innerShdw blurRad="63500" dist="50800" dir="16200000">
                    <a:prstClr val="black">
                      <a:alpha val="50000"/>
                    </a:prstClr>
                  </a:innerShdw>
                </a:effectLst>
                <a:latin typeface="Californian FB" panose="0207040306080B030204" pitchFamily="18" charset="0"/>
              </a:rPr>
              <a:t>Expandable (species, basin, strata)</a:t>
            </a:r>
          </a:p>
          <a:p>
            <a:pPr lvl="1"/>
            <a:r>
              <a:rPr lang="en-US" dirty="0">
                <a:effectLst>
                  <a:glow rad="63500">
                    <a:schemeClr val="accent3">
                      <a:satMod val="175000"/>
                      <a:alpha val="40000"/>
                    </a:schemeClr>
                  </a:glow>
                  <a:innerShdw blurRad="63500" dist="50800" dir="16200000">
                    <a:prstClr val="black">
                      <a:alpha val="50000"/>
                    </a:prstClr>
                  </a:innerShdw>
                </a:effectLst>
                <a:latin typeface="Californian FB" panose="0207040306080B030204" pitchFamily="18" charset="0"/>
              </a:rPr>
              <a:t>Annual population-based estimates (entire basin)</a:t>
            </a:r>
          </a:p>
          <a:p>
            <a:pPr lvl="1"/>
            <a:r>
              <a:rPr lang="en-US" i="1" dirty="0">
                <a:effectLst>
                  <a:glow rad="63500">
                    <a:schemeClr val="accent3">
                      <a:satMod val="175000"/>
                      <a:alpha val="40000"/>
                    </a:schemeClr>
                  </a:glow>
                  <a:innerShdw blurRad="63500" dist="50800" dir="16200000">
                    <a:prstClr val="black">
                      <a:alpha val="50000"/>
                    </a:prstClr>
                  </a:innerShdw>
                </a:effectLst>
                <a:latin typeface="Californian FB" panose="0207040306080B030204" pitchFamily="18" charset="0"/>
              </a:rPr>
              <a:t>Immediate implementation</a:t>
            </a:r>
          </a:p>
          <a:p>
            <a:pPr lvl="1"/>
            <a:endParaRPr lang="en-US" sz="2000" dirty="0">
              <a:latin typeface="Californian FB" panose="0207040306080B030204" pitchFamily="18" charset="0"/>
            </a:endParaRPr>
          </a:p>
          <a:p>
            <a:endParaRPr lang="en-US" sz="1000" dirty="0"/>
          </a:p>
        </p:txBody>
      </p:sp>
      <p:sp>
        <p:nvSpPr>
          <p:cNvPr id="6" name="Title 1">
            <a:extLst>
              <a:ext uri="{FF2B5EF4-FFF2-40B4-BE49-F238E27FC236}">
                <a16:creationId xmlns:a16="http://schemas.microsoft.com/office/drawing/2014/main" id="{C6577933-700C-070C-20BF-87587EB83446}"/>
              </a:ext>
            </a:extLst>
          </p:cNvPr>
          <p:cNvSpPr>
            <a:spLocks noGrp="1"/>
          </p:cNvSpPr>
          <p:nvPr>
            <p:ph type="title"/>
          </p:nvPr>
        </p:nvSpPr>
        <p:spPr>
          <a:xfrm>
            <a:off x="838200" y="365125"/>
            <a:ext cx="10515600" cy="779463"/>
          </a:xfrm>
          <a:effectLst>
            <a:outerShdw blurRad="63500" sx="102000" sy="102000" algn="ctr" rotWithShape="0">
              <a:schemeClr val="bg2">
                <a:lumMod val="90000"/>
                <a:alpha val="40000"/>
              </a:schemeClr>
            </a:outerShdw>
          </a:effectLst>
        </p:spPr>
        <p:txBody>
          <a:bodyPr anchor="b">
            <a:normAutofit/>
          </a:bodyPr>
          <a:lstStyle/>
          <a:p>
            <a:r>
              <a:rPr lang="en-US" sz="3400" b="1" dirty="0">
                <a:effectLst>
                  <a:glow rad="228600">
                    <a:schemeClr val="accent3">
                      <a:satMod val="175000"/>
                      <a:alpha val="40000"/>
                    </a:schemeClr>
                  </a:glow>
                  <a:innerShdw blurRad="114300">
                    <a:prstClr val="black"/>
                  </a:innerShdw>
                </a:effectLst>
                <a:latin typeface="Californian FB" panose="0207040306080B030204" pitchFamily="18" charset="0"/>
              </a:rPr>
              <a:t>Steelhead Advantages/Objectives</a:t>
            </a:r>
          </a:p>
        </p:txBody>
      </p:sp>
    </p:spTree>
    <p:extLst>
      <p:ext uri="{BB962C8B-B14F-4D97-AF65-F5344CB8AC3E}">
        <p14:creationId xmlns:p14="http://schemas.microsoft.com/office/powerpoint/2010/main" val="1868997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0A69-D126-D88B-0412-F57FDE07BE6C}"/>
              </a:ext>
            </a:extLst>
          </p:cNvPr>
          <p:cNvSpPr>
            <a:spLocks noGrp="1"/>
          </p:cNvSpPr>
          <p:nvPr>
            <p:ph type="title"/>
          </p:nvPr>
        </p:nvSpPr>
        <p:spPr>
          <a:xfrm>
            <a:off x="234906" y="187858"/>
            <a:ext cx="11652067" cy="732930"/>
          </a:xfrm>
        </p:spPr>
        <p:txBody>
          <a:bodyPr>
            <a:normAutofit/>
          </a:bodyPr>
          <a:lstStyle/>
          <a:p>
            <a:r>
              <a:rPr lang="en-US" sz="3400" b="1" dirty="0">
                <a:effectLst>
                  <a:glow rad="228600">
                    <a:schemeClr val="accent3">
                      <a:satMod val="175000"/>
                      <a:alpha val="40000"/>
                    </a:schemeClr>
                  </a:glow>
                  <a:innerShdw blurRad="114300">
                    <a:prstClr val="black"/>
                  </a:innerShdw>
                </a:effectLst>
                <a:latin typeface="Californian FB" panose="0207040306080B030204" pitchFamily="18" charset="0"/>
              </a:rPr>
              <a:t>Coordinated Integration of e-Creel for Steelhead</a:t>
            </a:r>
          </a:p>
        </p:txBody>
      </p:sp>
      <p:sp>
        <p:nvSpPr>
          <p:cNvPr id="5" name="Content Placeholder 4">
            <a:extLst>
              <a:ext uri="{FF2B5EF4-FFF2-40B4-BE49-F238E27FC236}">
                <a16:creationId xmlns:a16="http://schemas.microsoft.com/office/drawing/2014/main" id="{8D53BD66-CF02-DF1E-DB49-36F0140D8F4C}"/>
              </a:ext>
            </a:extLst>
          </p:cNvPr>
          <p:cNvSpPr>
            <a:spLocks noGrp="1"/>
          </p:cNvSpPr>
          <p:nvPr>
            <p:ph idx="1"/>
          </p:nvPr>
        </p:nvSpPr>
        <p:spPr>
          <a:xfrm>
            <a:off x="0" y="1777750"/>
            <a:ext cx="12192000" cy="4892033"/>
          </a:xfrm>
        </p:spPr>
        <p:txBody>
          <a:bodyPr>
            <a:noAutofit/>
          </a:bodyPr>
          <a:lstStyle/>
          <a:p>
            <a:r>
              <a:rPr lang="en-US" sz="2400" dirty="0">
                <a:latin typeface="Californian FB" panose="0207040306080B030204" pitchFamily="18" charset="0"/>
              </a:rPr>
              <a:t>Glaring weakness is ELS data access and process infrastructure</a:t>
            </a:r>
          </a:p>
          <a:p>
            <a:r>
              <a:rPr lang="en-US" sz="2400" dirty="0">
                <a:latin typeface="Californian FB" panose="0207040306080B030204" pitchFamily="18" charset="0"/>
              </a:rPr>
              <a:t>Leverage e-Creel to support Steelhead harvest management</a:t>
            </a:r>
          </a:p>
          <a:p>
            <a:r>
              <a:rPr lang="en-US" sz="2400" dirty="0">
                <a:latin typeface="Californian FB" panose="0207040306080B030204" pitchFamily="18" charset="0"/>
              </a:rPr>
              <a:t>Validation of ELS Data and Harvest Estimation Methods</a:t>
            </a:r>
          </a:p>
          <a:p>
            <a:r>
              <a:rPr lang="en-US" sz="2400" dirty="0">
                <a:latin typeface="Californian FB" panose="0207040306080B030204" pitchFamily="18" charset="0"/>
              </a:rPr>
              <a:t>Evaluate cost efficiencies</a:t>
            </a:r>
          </a:p>
          <a:p>
            <a:r>
              <a:rPr lang="en-US" sz="2400" dirty="0">
                <a:latin typeface="Californian FB" panose="0207040306080B030204" pitchFamily="18" charset="0"/>
              </a:rPr>
              <a:t>Improvements to/or Development of ELS </a:t>
            </a:r>
          </a:p>
          <a:p>
            <a:pPr lvl="1"/>
            <a:r>
              <a:rPr lang="en-US" dirty="0">
                <a:latin typeface="Californian FB" panose="0207040306080B030204" pitchFamily="18" charset="0"/>
              </a:rPr>
              <a:t>Incorporate e-Creel </a:t>
            </a:r>
          </a:p>
          <a:p>
            <a:pPr lvl="1"/>
            <a:r>
              <a:rPr lang="en-US" dirty="0">
                <a:latin typeface="Californian FB" panose="0207040306080B030204" pitchFamily="18" charset="0"/>
              </a:rPr>
              <a:t>Incorporate e-Creel expansion</a:t>
            </a:r>
          </a:p>
          <a:p>
            <a:pPr lvl="1"/>
            <a:r>
              <a:rPr lang="en-US" dirty="0">
                <a:latin typeface="Californian FB" panose="0207040306080B030204" pitchFamily="18" charset="0"/>
              </a:rPr>
              <a:t>Automated Ocean or River harvest</a:t>
            </a:r>
          </a:p>
          <a:p>
            <a:pPr lvl="1"/>
            <a:r>
              <a:rPr lang="en-US" dirty="0">
                <a:latin typeface="Californian FB" panose="0207040306080B030204" pitchFamily="18" charset="0"/>
              </a:rPr>
              <a:t>Phase out traditional creel (assess risk)</a:t>
            </a:r>
          </a:p>
          <a:p>
            <a:pPr lvl="1"/>
            <a:r>
              <a:rPr lang="en-US" dirty="0">
                <a:latin typeface="Californian FB" panose="0207040306080B030204" pitchFamily="18" charset="0"/>
              </a:rPr>
              <a:t>Integrate OSP to develop compliance rates </a:t>
            </a:r>
          </a:p>
        </p:txBody>
      </p:sp>
      <p:pic>
        <p:nvPicPr>
          <p:cNvPr id="7" name="Picture 6" descr="A picture containing fish, soft-finned fish&#10;&#10;Description automatically generated">
            <a:extLst>
              <a:ext uri="{FF2B5EF4-FFF2-40B4-BE49-F238E27FC236}">
                <a16:creationId xmlns:a16="http://schemas.microsoft.com/office/drawing/2014/main" id="{EE560AB7-6AC7-C26D-1F8C-31BFCC419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548" y="2043907"/>
            <a:ext cx="6513738" cy="4345884"/>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14" name="Ink 113">
                <a:extLst>
                  <a:ext uri="{FF2B5EF4-FFF2-40B4-BE49-F238E27FC236}">
                    <a16:creationId xmlns:a16="http://schemas.microsoft.com/office/drawing/2014/main" id="{47DE7125-454E-CAB4-DF20-50313F648EF3}"/>
                  </a:ext>
                </a:extLst>
              </p14:cNvPr>
              <p14:cNvContentPartPr/>
              <p14:nvPr/>
            </p14:nvContentPartPr>
            <p14:xfrm>
              <a:off x="11098068" y="5060083"/>
              <a:ext cx="39240" cy="6480"/>
            </p14:xfrm>
          </p:contentPart>
        </mc:Choice>
        <mc:Fallback xmlns="">
          <p:pic>
            <p:nvPicPr>
              <p:cNvPr id="114" name="Ink 113">
                <a:extLst>
                  <a:ext uri="{FF2B5EF4-FFF2-40B4-BE49-F238E27FC236}">
                    <a16:creationId xmlns:a16="http://schemas.microsoft.com/office/drawing/2014/main" id="{47DE7125-454E-CAB4-DF20-50313F648EF3}"/>
                  </a:ext>
                </a:extLst>
              </p:cNvPr>
              <p:cNvPicPr/>
              <p:nvPr/>
            </p:nvPicPr>
            <p:blipFill>
              <a:blip r:embed="rId8"/>
              <a:stretch>
                <a:fillRect/>
              </a:stretch>
            </p:blipFill>
            <p:spPr>
              <a:xfrm>
                <a:off x="11093748" y="5055763"/>
                <a:ext cx="47880" cy="15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15" name="Ink 114">
                <a:extLst>
                  <a:ext uri="{FF2B5EF4-FFF2-40B4-BE49-F238E27FC236}">
                    <a16:creationId xmlns:a16="http://schemas.microsoft.com/office/drawing/2014/main" id="{8D43C731-B1A9-8C9C-56BB-9777D820D044}"/>
                  </a:ext>
                </a:extLst>
              </p14:cNvPr>
              <p14:cNvContentPartPr/>
              <p14:nvPr/>
            </p14:nvContentPartPr>
            <p14:xfrm>
              <a:off x="8918988" y="2068483"/>
              <a:ext cx="360" cy="360"/>
            </p14:xfrm>
          </p:contentPart>
        </mc:Choice>
        <mc:Fallback xmlns="">
          <p:pic>
            <p:nvPicPr>
              <p:cNvPr id="115" name="Ink 114">
                <a:extLst>
                  <a:ext uri="{FF2B5EF4-FFF2-40B4-BE49-F238E27FC236}">
                    <a16:creationId xmlns:a16="http://schemas.microsoft.com/office/drawing/2014/main" id="{8D43C731-B1A9-8C9C-56BB-9777D820D044}"/>
                  </a:ext>
                </a:extLst>
              </p:cNvPr>
              <p:cNvPicPr/>
              <p:nvPr/>
            </p:nvPicPr>
            <p:blipFill>
              <a:blip r:embed="rId10"/>
              <a:stretch>
                <a:fillRect/>
              </a:stretch>
            </p:blipFill>
            <p:spPr>
              <a:xfrm>
                <a:off x="8914668" y="2064163"/>
                <a:ext cx="9000" cy="9000"/>
              </a:xfrm>
              <a:prstGeom prst="rect">
                <a:avLst/>
              </a:prstGeom>
            </p:spPr>
          </p:pic>
        </mc:Fallback>
      </mc:AlternateContent>
      <p:grpSp>
        <p:nvGrpSpPr>
          <p:cNvPr id="118" name="Group 117">
            <a:extLst>
              <a:ext uri="{FF2B5EF4-FFF2-40B4-BE49-F238E27FC236}">
                <a16:creationId xmlns:a16="http://schemas.microsoft.com/office/drawing/2014/main" id="{DC273596-15D3-D60D-6DD3-4FFAFABF9A29}"/>
              </a:ext>
            </a:extLst>
          </p:cNvPr>
          <p:cNvGrpSpPr/>
          <p:nvPr/>
        </p:nvGrpSpPr>
        <p:grpSpPr>
          <a:xfrm>
            <a:off x="7884348" y="3582643"/>
            <a:ext cx="47160" cy="251640"/>
            <a:chOff x="7884348" y="3582643"/>
            <a:chExt cx="47160" cy="25164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6" name="Ink 115">
                  <a:extLst>
                    <a:ext uri="{FF2B5EF4-FFF2-40B4-BE49-F238E27FC236}">
                      <a16:creationId xmlns:a16="http://schemas.microsoft.com/office/drawing/2014/main" id="{02CFB73C-7616-AA28-E59D-2746A8DE5036}"/>
                    </a:ext>
                  </a:extLst>
                </p14:cNvPr>
                <p14:cNvContentPartPr/>
                <p14:nvPr/>
              </p14:nvContentPartPr>
              <p14:xfrm>
                <a:off x="7884348" y="3582643"/>
                <a:ext cx="47160" cy="251640"/>
              </p14:xfrm>
            </p:contentPart>
          </mc:Choice>
          <mc:Fallback xmlns="">
            <p:pic>
              <p:nvPicPr>
                <p:cNvPr id="116" name="Ink 115">
                  <a:extLst>
                    <a:ext uri="{FF2B5EF4-FFF2-40B4-BE49-F238E27FC236}">
                      <a16:creationId xmlns:a16="http://schemas.microsoft.com/office/drawing/2014/main" id="{02CFB73C-7616-AA28-E59D-2746A8DE5036}"/>
                    </a:ext>
                  </a:extLst>
                </p:cNvPr>
                <p:cNvPicPr/>
                <p:nvPr/>
              </p:nvPicPr>
              <p:blipFill>
                <a:blip r:embed="rId12"/>
                <a:stretch>
                  <a:fillRect/>
                </a:stretch>
              </p:blipFill>
              <p:spPr>
                <a:xfrm>
                  <a:off x="7880028" y="3578323"/>
                  <a:ext cx="55800" cy="260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17" name="Ink 116">
                  <a:extLst>
                    <a:ext uri="{FF2B5EF4-FFF2-40B4-BE49-F238E27FC236}">
                      <a16:creationId xmlns:a16="http://schemas.microsoft.com/office/drawing/2014/main" id="{9672D18E-FABC-E298-ACEA-933BA2D5D064}"/>
                    </a:ext>
                  </a:extLst>
                </p14:cNvPr>
                <p14:cNvContentPartPr/>
                <p14:nvPr/>
              </p14:nvContentPartPr>
              <p14:xfrm>
                <a:off x="7914588" y="3732043"/>
                <a:ext cx="360" cy="360"/>
              </p14:xfrm>
            </p:contentPart>
          </mc:Choice>
          <mc:Fallback xmlns="">
            <p:pic>
              <p:nvPicPr>
                <p:cNvPr id="117" name="Ink 116">
                  <a:extLst>
                    <a:ext uri="{FF2B5EF4-FFF2-40B4-BE49-F238E27FC236}">
                      <a16:creationId xmlns:a16="http://schemas.microsoft.com/office/drawing/2014/main" id="{9672D18E-FABC-E298-ACEA-933BA2D5D064}"/>
                    </a:ext>
                  </a:extLst>
                </p:cNvPr>
                <p:cNvPicPr/>
                <p:nvPr/>
              </p:nvPicPr>
              <p:blipFill>
                <a:blip r:embed="rId14"/>
                <a:stretch>
                  <a:fillRect/>
                </a:stretch>
              </p:blipFill>
              <p:spPr>
                <a:xfrm>
                  <a:off x="7910268" y="3727723"/>
                  <a:ext cx="9000" cy="9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19" name="Ink 118">
                <a:extLst>
                  <a:ext uri="{FF2B5EF4-FFF2-40B4-BE49-F238E27FC236}">
                    <a16:creationId xmlns:a16="http://schemas.microsoft.com/office/drawing/2014/main" id="{7504B644-B990-04A7-2B15-4575BDE4966A}"/>
                  </a:ext>
                </a:extLst>
              </p14:cNvPr>
              <p14:cNvContentPartPr/>
              <p14:nvPr/>
            </p14:nvContentPartPr>
            <p14:xfrm>
              <a:off x="6639828" y="3597403"/>
              <a:ext cx="6840" cy="360"/>
            </p14:xfrm>
          </p:contentPart>
        </mc:Choice>
        <mc:Fallback xmlns="">
          <p:pic>
            <p:nvPicPr>
              <p:cNvPr id="119" name="Ink 118">
                <a:extLst>
                  <a:ext uri="{FF2B5EF4-FFF2-40B4-BE49-F238E27FC236}">
                    <a16:creationId xmlns:a16="http://schemas.microsoft.com/office/drawing/2014/main" id="{7504B644-B990-04A7-2B15-4575BDE4966A}"/>
                  </a:ext>
                </a:extLst>
              </p:cNvPr>
              <p:cNvPicPr/>
              <p:nvPr/>
            </p:nvPicPr>
            <p:blipFill>
              <a:blip r:embed="rId16"/>
              <a:stretch>
                <a:fillRect/>
              </a:stretch>
            </p:blipFill>
            <p:spPr>
              <a:xfrm>
                <a:off x="6635508" y="3593083"/>
                <a:ext cx="1548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20" name="Ink 119">
                <a:extLst>
                  <a:ext uri="{FF2B5EF4-FFF2-40B4-BE49-F238E27FC236}">
                    <a16:creationId xmlns:a16="http://schemas.microsoft.com/office/drawing/2014/main" id="{52D0AEA2-DC2B-D763-A8BD-99D7B4C480F2}"/>
                  </a:ext>
                </a:extLst>
              </p14:cNvPr>
              <p14:cNvContentPartPr/>
              <p14:nvPr/>
            </p14:nvContentPartPr>
            <p14:xfrm>
              <a:off x="4121628" y="2233363"/>
              <a:ext cx="360" cy="360"/>
            </p14:xfrm>
          </p:contentPart>
        </mc:Choice>
        <mc:Fallback xmlns="">
          <p:pic>
            <p:nvPicPr>
              <p:cNvPr id="120" name="Ink 119">
                <a:extLst>
                  <a:ext uri="{FF2B5EF4-FFF2-40B4-BE49-F238E27FC236}">
                    <a16:creationId xmlns:a16="http://schemas.microsoft.com/office/drawing/2014/main" id="{52D0AEA2-DC2B-D763-A8BD-99D7B4C480F2}"/>
                  </a:ext>
                </a:extLst>
              </p:cNvPr>
              <p:cNvPicPr/>
              <p:nvPr/>
            </p:nvPicPr>
            <p:blipFill>
              <a:blip r:embed="rId18"/>
              <a:stretch>
                <a:fillRect/>
              </a:stretch>
            </p:blipFill>
            <p:spPr>
              <a:xfrm>
                <a:off x="4117308" y="2229043"/>
                <a:ext cx="90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21" name="Ink 120">
                <a:extLst>
                  <a:ext uri="{FF2B5EF4-FFF2-40B4-BE49-F238E27FC236}">
                    <a16:creationId xmlns:a16="http://schemas.microsoft.com/office/drawing/2014/main" id="{E42954B2-EA6B-AD10-787A-EEA2B6697445}"/>
                  </a:ext>
                </a:extLst>
              </p14:cNvPr>
              <p14:cNvContentPartPr/>
              <p14:nvPr/>
            </p14:nvContentPartPr>
            <p14:xfrm>
              <a:off x="5740548" y="3162523"/>
              <a:ext cx="360" cy="360"/>
            </p14:xfrm>
          </p:contentPart>
        </mc:Choice>
        <mc:Fallback xmlns="">
          <p:pic>
            <p:nvPicPr>
              <p:cNvPr id="121" name="Ink 120">
                <a:extLst>
                  <a:ext uri="{FF2B5EF4-FFF2-40B4-BE49-F238E27FC236}">
                    <a16:creationId xmlns:a16="http://schemas.microsoft.com/office/drawing/2014/main" id="{E42954B2-EA6B-AD10-787A-EEA2B6697445}"/>
                  </a:ext>
                </a:extLst>
              </p:cNvPr>
              <p:cNvPicPr/>
              <p:nvPr/>
            </p:nvPicPr>
            <p:blipFill>
              <a:blip r:embed="rId10"/>
              <a:stretch>
                <a:fillRect/>
              </a:stretch>
            </p:blipFill>
            <p:spPr>
              <a:xfrm>
                <a:off x="5736228" y="3158203"/>
                <a:ext cx="90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22" name="Ink 121">
                <a:extLst>
                  <a:ext uri="{FF2B5EF4-FFF2-40B4-BE49-F238E27FC236}">
                    <a16:creationId xmlns:a16="http://schemas.microsoft.com/office/drawing/2014/main" id="{3CB48FB3-818B-3BF5-5453-3B156D6F2362}"/>
                  </a:ext>
                </a:extLst>
              </p14:cNvPr>
              <p14:cNvContentPartPr/>
              <p14:nvPr/>
            </p14:nvContentPartPr>
            <p14:xfrm>
              <a:off x="1978548" y="554323"/>
              <a:ext cx="360" cy="360"/>
            </p14:xfrm>
          </p:contentPart>
        </mc:Choice>
        <mc:Fallback xmlns="">
          <p:pic>
            <p:nvPicPr>
              <p:cNvPr id="122" name="Ink 121">
                <a:extLst>
                  <a:ext uri="{FF2B5EF4-FFF2-40B4-BE49-F238E27FC236}">
                    <a16:creationId xmlns:a16="http://schemas.microsoft.com/office/drawing/2014/main" id="{3CB48FB3-818B-3BF5-5453-3B156D6F2362}"/>
                  </a:ext>
                </a:extLst>
              </p:cNvPr>
              <p:cNvPicPr/>
              <p:nvPr/>
            </p:nvPicPr>
            <p:blipFill>
              <a:blip r:embed="rId18"/>
              <a:stretch>
                <a:fillRect/>
              </a:stretch>
            </p:blipFill>
            <p:spPr>
              <a:xfrm>
                <a:off x="1974228" y="550003"/>
                <a:ext cx="90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123" name="Ink 122">
                <a:extLst>
                  <a:ext uri="{FF2B5EF4-FFF2-40B4-BE49-F238E27FC236}">
                    <a16:creationId xmlns:a16="http://schemas.microsoft.com/office/drawing/2014/main" id="{663E3C2B-2932-B703-2FF2-F3EDDA4CE308}"/>
                  </a:ext>
                </a:extLst>
              </p14:cNvPr>
              <p14:cNvContentPartPr/>
              <p14:nvPr/>
            </p14:nvContentPartPr>
            <p14:xfrm>
              <a:off x="2502708" y="1243723"/>
              <a:ext cx="6840" cy="360"/>
            </p14:xfrm>
          </p:contentPart>
        </mc:Choice>
        <mc:Fallback xmlns="">
          <p:pic>
            <p:nvPicPr>
              <p:cNvPr id="123" name="Ink 122">
                <a:extLst>
                  <a:ext uri="{FF2B5EF4-FFF2-40B4-BE49-F238E27FC236}">
                    <a16:creationId xmlns:a16="http://schemas.microsoft.com/office/drawing/2014/main" id="{663E3C2B-2932-B703-2FF2-F3EDDA4CE308}"/>
                  </a:ext>
                </a:extLst>
              </p:cNvPr>
              <p:cNvPicPr/>
              <p:nvPr/>
            </p:nvPicPr>
            <p:blipFill>
              <a:blip r:embed="rId22"/>
              <a:stretch>
                <a:fillRect/>
              </a:stretch>
            </p:blipFill>
            <p:spPr>
              <a:xfrm>
                <a:off x="2498388" y="1239403"/>
                <a:ext cx="1548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24" name="Ink 123">
                <a:extLst>
                  <a:ext uri="{FF2B5EF4-FFF2-40B4-BE49-F238E27FC236}">
                    <a16:creationId xmlns:a16="http://schemas.microsoft.com/office/drawing/2014/main" id="{55F99A08-79D1-AA4C-2F4E-328D0B99FF71}"/>
                  </a:ext>
                </a:extLst>
              </p14:cNvPr>
              <p14:cNvContentPartPr/>
              <p14:nvPr/>
            </p14:nvContentPartPr>
            <p14:xfrm>
              <a:off x="9914028" y="2278003"/>
              <a:ext cx="54360" cy="9360"/>
            </p14:xfrm>
          </p:contentPart>
        </mc:Choice>
        <mc:Fallback xmlns="">
          <p:pic>
            <p:nvPicPr>
              <p:cNvPr id="124" name="Ink 123">
                <a:extLst>
                  <a:ext uri="{FF2B5EF4-FFF2-40B4-BE49-F238E27FC236}">
                    <a16:creationId xmlns:a16="http://schemas.microsoft.com/office/drawing/2014/main" id="{55F99A08-79D1-AA4C-2F4E-328D0B99FF71}"/>
                  </a:ext>
                </a:extLst>
              </p:cNvPr>
              <p:cNvPicPr/>
              <p:nvPr/>
            </p:nvPicPr>
            <p:blipFill>
              <a:blip r:embed="rId24"/>
              <a:stretch>
                <a:fillRect/>
              </a:stretch>
            </p:blipFill>
            <p:spPr>
              <a:xfrm>
                <a:off x="9909708" y="2273683"/>
                <a:ext cx="63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25" name="Ink 124">
                <a:extLst>
                  <a:ext uri="{FF2B5EF4-FFF2-40B4-BE49-F238E27FC236}">
                    <a16:creationId xmlns:a16="http://schemas.microsoft.com/office/drawing/2014/main" id="{FDD3D140-73F7-8C50-A87D-DEE2380AE802}"/>
                  </a:ext>
                </a:extLst>
              </p14:cNvPr>
              <p14:cNvContentPartPr/>
              <p14:nvPr/>
            </p14:nvContentPartPr>
            <p14:xfrm>
              <a:off x="9023388" y="3777403"/>
              <a:ext cx="360" cy="360"/>
            </p14:xfrm>
          </p:contentPart>
        </mc:Choice>
        <mc:Fallback xmlns="">
          <p:pic>
            <p:nvPicPr>
              <p:cNvPr id="125" name="Ink 124">
                <a:extLst>
                  <a:ext uri="{FF2B5EF4-FFF2-40B4-BE49-F238E27FC236}">
                    <a16:creationId xmlns:a16="http://schemas.microsoft.com/office/drawing/2014/main" id="{FDD3D140-73F7-8C50-A87D-DEE2380AE802}"/>
                  </a:ext>
                </a:extLst>
              </p:cNvPr>
              <p:cNvPicPr/>
              <p:nvPr/>
            </p:nvPicPr>
            <p:blipFill>
              <a:blip r:embed="rId18"/>
              <a:stretch>
                <a:fillRect/>
              </a:stretch>
            </p:blipFill>
            <p:spPr>
              <a:xfrm>
                <a:off x="9019068" y="3773083"/>
                <a:ext cx="90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126" name="Ink 125">
                <a:extLst>
                  <a:ext uri="{FF2B5EF4-FFF2-40B4-BE49-F238E27FC236}">
                    <a16:creationId xmlns:a16="http://schemas.microsoft.com/office/drawing/2014/main" id="{18797598-AFB8-105F-AC61-DA861F05C40B}"/>
                  </a:ext>
                </a:extLst>
              </p14:cNvPr>
              <p14:cNvContentPartPr/>
              <p14:nvPr/>
            </p14:nvContentPartPr>
            <p14:xfrm>
              <a:off x="7893348" y="4062163"/>
              <a:ext cx="6480" cy="360"/>
            </p14:xfrm>
          </p:contentPart>
        </mc:Choice>
        <mc:Fallback xmlns="">
          <p:pic>
            <p:nvPicPr>
              <p:cNvPr id="126" name="Ink 125">
                <a:extLst>
                  <a:ext uri="{FF2B5EF4-FFF2-40B4-BE49-F238E27FC236}">
                    <a16:creationId xmlns:a16="http://schemas.microsoft.com/office/drawing/2014/main" id="{18797598-AFB8-105F-AC61-DA861F05C40B}"/>
                  </a:ext>
                </a:extLst>
              </p:cNvPr>
              <p:cNvPicPr/>
              <p:nvPr/>
            </p:nvPicPr>
            <p:blipFill>
              <a:blip r:embed="rId27"/>
              <a:stretch>
                <a:fillRect/>
              </a:stretch>
            </p:blipFill>
            <p:spPr>
              <a:xfrm>
                <a:off x="7889028" y="4057843"/>
                <a:ext cx="1512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127" name="Ink 126">
                <a:extLst>
                  <a:ext uri="{FF2B5EF4-FFF2-40B4-BE49-F238E27FC236}">
                    <a16:creationId xmlns:a16="http://schemas.microsoft.com/office/drawing/2014/main" id="{AF9C3BB5-B6C1-AAAA-2BC2-8B540A392A09}"/>
                  </a:ext>
                </a:extLst>
              </p14:cNvPr>
              <p14:cNvContentPartPr/>
              <p14:nvPr/>
            </p14:nvContentPartPr>
            <p14:xfrm>
              <a:off x="6339948" y="4376443"/>
              <a:ext cx="360" cy="360"/>
            </p14:xfrm>
          </p:contentPart>
        </mc:Choice>
        <mc:Fallback xmlns="">
          <p:pic>
            <p:nvPicPr>
              <p:cNvPr id="127" name="Ink 126">
                <a:extLst>
                  <a:ext uri="{FF2B5EF4-FFF2-40B4-BE49-F238E27FC236}">
                    <a16:creationId xmlns:a16="http://schemas.microsoft.com/office/drawing/2014/main" id="{AF9C3BB5-B6C1-AAAA-2BC2-8B540A392A09}"/>
                  </a:ext>
                </a:extLst>
              </p:cNvPr>
              <p:cNvPicPr/>
              <p:nvPr/>
            </p:nvPicPr>
            <p:blipFill>
              <a:blip r:embed="rId18"/>
              <a:stretch>
                <a:fillRect/>
              </a:stretch>
            </p:blipFill>
            <p:spPr>
              <a:xfrm>
                <a:off x="6335628" y="4372123"/>
                <a:ext cx="90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128" name="Ink 127">
                <a:extLst>
                  <a:ext uri="{FF2B5EF4-FFF2-40B4-BE49-F238E27FC236}">
                    <a16:creationId xmlns:a16="http://schemas.microsoft.com/office/drawing/2014/main" id="{90E55DEF-D2A6-9FD7-2865-DAA3BCF457D7}"/>
                  </a:ext>
                </a:extLst>
              </p14:cNvPr>
              <p14:cNvContentPartPr/>
              <p14:nvPr/>
            </p14:nvContentPartPr>
            <p14:xfrm>
              <a:off x="6745308" y="4571203"/>
              <a:ext cx="360" cy="360"/>
            </p14:xfrm>
          </p:contentPart>
        </mc:Choice>
        <mc:Fallback xmlns="">
          <p:pic>
            <p:nvPicPr>
              <p:cNvPr id="128" name="Ink 127">
                <a:extLst>
                  <a:ext uri="{FF2B5EF4-FFF2-40B4-BE49-F238E27FC236}">
                    <a16:creationId xmlns:a16="http://schemas.microsoft.com/office/drawing/2014/main" id="{90E55DEF-D2A6-9FD7-2865-DAA3BCF457D7}"/>
                  </a:ext>
                </a:extLst>
              </p:cNvPr>
              <p:cNvPicPr/>
              <p:nvPr/>
            </p:nvPicPr>
            <p:blipFill>
              <a:blip r:embed="rId14"/>
              <a:stretch>
                <a:fillRect/>
              </a:stretch>
            </p:blipFill>
            <p:spPr>
              <a:xfrm>
                <a:off x="6740988" y="4566883"/>
                <a:ext cx="90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129" name="Ink 128">
                <a:extLst>
                  <a:ext uri="{FF2B5EF4-FFF2-40B4-BE49-F238E27FC236}">
                    <a16:creationId xmlns:a16="http://schemas.microsoft.com/office/drawing/2014/main" id="{7968A0BD-C0F4-350F-05D0-05C7625B4BFA}"/>
                  </a:ext>
                </a:extLst>
              </p14:cNvPr>
              <p14:cNvContentPartPr/>
              <p14:nvPr/>
            </p14:nvContentPartPr>
            <p14:xfrm>
              <a:off x="10867668" y="4497043"/>
              <a:ext cx="360" cy="360"/>
            </p14:xfrm>
          </p:contentPart>
        </mc:Choice>
        <mc:Fallback xmlns="">
          <p:pic>
            <p:nvPicPr>
              <p:cNvPr id="129" name="Ink 128">
                <a:extLst>
                  <a:ext uri="{FF2B5EF4-FFF2-40B4-BE49-F238E27FC236}">
                    <a16:creationId xmlns:a16="http://schemas.microsoft.com/office/drawing/2014/main" id="{7968A0BD-C0F4-350F-05D0-05C7625B4BFA}"/>
                  </a:ext>
                </a:extLst>
              </p:cNvPr>
              <p:cNvPicPr/>
              <p:nvPr/>
            </p:nvPicPr>
            <p:blipFill>
              <a:blip r:embed="rId14"/>
              <a:stretch>
                <a:fillRect/>
              </a:stretch>
            </p:blipFill>
            <p:spPr>
              <a:xfrm>
                <a:off x="10863348" y="4492723"/>
                <a:ext cx="90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130" name="Ink 129">
                <a:extLst>
                  <a:ext uri="{FF2B5EF4-FFF2-40B4-BE49-F238E27FC236}">
                    <a16:creationId xmlns:a16="http://schemas.microsoft.com/office/drawing/2014/main" id="{948E09A8-7895-A3A5-589F-41E232D18F68}"/>
                  </a:ext>
                </a:extLst>
              </p14:cNvPr>
              <p14:cNvContentPartPr/>
              <p14:nvPr/>
            </p14:nvContentPartPr>
            <p14:xfrm>
              <a:off x="10902948" y="3740683"/>
              <a:ext cx="9360" cy="6480"/>
            </p14:xfrm>
          </p:contentPart>
        </mc:Choice>
        <mc:Fallback xmlns="">
          <p:pic>
            <p:nvPicPr>
              <p:cNvPr id="130" name="Ink 129">
                <a:extLst>
                  <a:ext uri="{FF2B5EF4-FFF2-40B4-BE49-F238E27FC236}">
                    <a16:creationId xmlns:a16="http://schemas.microsoft.com/office/drawing/2014/main" id="{948E09A8-7895-A3A5-589F-41E232D18F68}"/>
                  </a:ext>
                </a:extLst>
              </p:cNvPr>
              <p:cNvPicPr/>
              <p:nvPr/>
            </p:nvPicPr>
            <p:blipFill>
              <a:blip r:embed="rId32"/>
              <a:stretch>
                <a:fillRect/>
              </a:stretch>
            </p:blipFill>
            <p:spPr>
              <a:xfrm>
                <a:off x="10898628" y="3736363"/>
                <a:ext cx="18000" cy="15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131" name="Ink 130">
                <a:extLst>
                  <a:ext uri="{FF2B5EF4-FFF2-40B4-BE49-F238E27FC236}">
                    <a16:creationId xmlns:a16="http://schemas.microsoft.com/office/drawing/2014/main" id="{8B481653-56DC-D232-7755-221F6AEE40AC}"/>
                  </a:ext>
                </a:extLst>
              </p14:cNvPr>
              <p14:cNvContentPartPr/>
              <p14:nvPr/>
            </p14:nvContentPartPr>
            <p14:xfrm>
              <a:off x="10342788" y="2772283"/>
              <a:ext cx="360" cy="360"/>
            </p14:xfrm>
          </p:contentPart>
        </mc:Choice>
        <mc:Fallback xmlns="">
          <p:pic>
            <p:nvPicPr>
              <p:cNvPr id="131" name="Ink 130">
                <a:extLst>
                  <a:ext uri="{FF2B5EF4-FFF2-40B4-BE49-F238E27FC236}">
                    <a16:creationId xmlns:a16="http://schemas.microsoft.com/office/drawing/2014/main" id="{8B481653-56DC-D232-7755-221F6AEE40AC}"/>
                  </a:ext>
                </a:extLst>
              </p:cNvPr>
              <p:cNvPicPr/>
              <p:nvPr/>
            </p:nvPicPr>
            <p:blipFill>
              <a:blip r:embed="rId34"/>
              <a:stretch>
                <a:fillRect/>
              </a:stretch>
            </p:blipFill>
            <p:spPr>
              <a:xfrm>
                <a:off x="10338468" y="2767963"/>
                <a:ext cx="90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132" name="Ink 131">
                <a:extLst>
                  <a:ext uri="{FF2B5EF4-FFF2-40B4-BE49-F238E27FC236}">
                    <a16:creationId xmlns:a16="http://schemas.microsoft.com/office/drawing/2014/main" id="{A1C41BF0-ED9E-72A3-E97C-26383793C87E}"/>
                  </a:ext>
                </a:extLst>
              </p14:cNvPr>
              <p14:cNvContentPartPr/>
              <p14:nvPr/>
            </p14:nvContentPartPr>
            <p14:xfrm>
              <a:off x="9713148" y="3851563"/>
              <a:ext cx="360" cy="360"/>
            </p14:xfrm>
          </p:contentPart>
        </mc:Choice>
        <mc:Fallback xmlns="">
          <p:pic>
            <p:nvPicPr>
              <p:cNvPr id="132" name="Ink 131">
                <a:extLst>
                  <a:ext uri="{FF2B5EF4-FFF2-40B4-BE49-F238E27FC236}">
                    <a16:creationId xmlns:a16="http://schemas.microsoft.com/office/drawing/2014/main" id="{A1C41BF0-ED9E-72A3-E97C-26383793C87E}"/>
                  </a:ext>
                </a:extLst>
              </p:cNvPr>
              <p:cNvPicPr/>
              <p:nvPr/>
            </p:nvPicPr>
            <p:blipFill>
              <a:blip r:embed="rId18"/>
              <a:stretch>
                <a:fillRect/>
              </a:stretch>
            </p:blipFill>
            <p:spPr>
              <a:xfrm>
                <a:off x="9708828" y="3847243"/>
                <a:ext cx="90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133" name="Ink 132">
                <a:extLst>
                  <a:ext uri="{FF2B5EF4-FFF2-40B4-BE49-F238E27FC236}">
                    <a16:creationId xmlns:a16="http://schemas.microsoft.com/office/drawing/2014/main" id="{0CAA752D-EC5F-9151-1DF3-308D9FAB1E1D}"/>
                  </a:ext>
                </a:extLst>
              </p14:cNvPr>
              <p14:cNvContentPartPr/>
              <p14:nvPr/>
            </p14:nvContentPartPr>
            <p14:xfrm>
              <a:off x="10267908" y="2278003"/>
              <a:ext cx="360" cy="360"/>
            </p14:xfrm>
          </p:contentPart>
        </mc:Choice>
        <mc:Fallback xmlns="">
          <p:pic>
            <p:nvPicPr>
              <p:cNvPr id="133" name="Ink 132">
                <a:extLst>
                  <a:ext uri="{FF2B5EF4-FFF2-40B4-BE49-F238E27FC236}">
                    <a16:creationId xmlns:a16="http://schemas.microsoft.com/office/drawing/2014/main" id="{0CAA752D-EC5F-9151-1DF3-308D9FAB1E1D}"/>
                  </a:ext>
                </a:extLst>
              </p:cNvPr>
              <p:cNvPicPr/>
              <p:nvPr/>
            </p:nvPicPr>
            <p:blipFill>
              <a:blip r:embed="rId14"/>
              <a:stretch>
                <a:fillRect/>
              </a:stretch>
            </p:blipFill>
            <p:spPr>
              <a:xfrm>
                <a:off x="10263588" y="2273683"/>
                <a:ext cx="9000" cy="9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151" name="Ink 150">
                <a:extLst>
                  <a:ext uri="{FF2B5EF4-FFF2-40B4-BE49-F238E27FC236}">
                    <a16:creationId xmlns:a16="http://schemas.microsoft.com/office/drawing/2014/main" id="{6B045D27-FF2B-D35E-F634-207CA500F9A8}"/>
                  </a:ext>
                </a:extLst>
              </p14:cNvPr>
              <p14:cNvContentPartPr/>
              <p14:nvPr/>
            </p14:nvContentPartPr>
            <p14:xfrm>
              <a:off x="11525893" y="4848309"/>
              <a:ext cx="360" cy="360"/>
            </p14:xfrm>
          </p:contentPart>
        </mc:Choice>
        <mc:Fallback xmlns="">
          <p:pic>
            <p:nvPicPr>
              <p:cNvPr id="151" name="Ink 150">
                <a:extLst>
                  <a:ext uri="{FF2B5EF4-FFF2-40B4-BE49-F238E27FC236}">
                    <a16:creationId xmlns:a16="http://schemas.microsoft.com/office/drawing/2014/main" id="{6B045D27-FF2B-D35E-F634-207CA500F9A8}"/>
                  </a:ext>
                </a:extLst>
              </p:cNvPr>
              <p:cNvPicPr/>
              <p:nvPr/>
            </p:nvPicPr>
            <p:blipFill>
              <a:blip r:embed="rId38"/>
              <a:stretch>
                <a:fillRect/>
              </a:stretch>
            </p:blipFill>
            <p:spPr>
              <a:xfrm>
                <a:off x="11507893" y="483066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31" name="Ink 30">
                <a:extLst>
                  <a:ext uri="{FF2B5EF4-FFF2-40B4-BE49-F238E27FC236}">
                    <a16:creationId xmlns:a16="http://schemas.microsoft.com/office/drawing/2014/main" id="{47AE52DE-8F24-625F-C141-7D22EEF91F3B}"/>
                  </a:ext>
                </a:extLst>
              </p14:cNvPr>
              <p14:cNvContentPartPr/>
              <p14:nvPr/>
            </p14:nvContentPartPr>
            <p14:xfrm>
              <a:off x="11309173" y="4679469"/>
              <a:ext cx="360" cy="360"/>
            </p14:xfrm>
          </p:contentPart>
        </mc:Choice>
        <mc:Fallback xmlns="">
          <p:pic>
            <p:nvPicPr>
              <p:cNvPr id="31" name="Ink 30">
                <a:extLst>
                  <a:ext uri="{FF2B5EF4-FFF2-40B4-BE49-F238E27FC236}">
                    <a16:creationId xmlns:a16="http://schemas.microsoft.com/office/drawing/2014/main" id="{47AE52DE-8F24-625F-C141-7D22EEF91F3B}"/>
                  </a:ext>
                </a:extLst>
              </p:cNvPr>
              <p:cNvPicPr/>
              <p:nvPr/>
            </p:nvPicPr>
            <p:blipFill>
              <a:blip r:embed="rId40"/>
              <a:stretch>
                <a:fillRect/>
              </a:stretch>
            </p:blipFill>
            <p:spPr>
              <a:xfrm>
                <a:off x="11291533" y="466182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96" name="Ink 95">
                <a:extLst>
                  <a:ext uri="{FF2B5EF4-FFF2-40B4-BE49-F238E27FC236}">
                    <a16:creationId xmlns:a16="http://schemas.microsoft.com/office/drawing/2014/main" id="{D7A390DD-BB8E-A194-BADA-0DF43F3F7857}"/>
                  </a:ext>
                </a:extLst>
              </p14:cNvPr>
              <p14:cNvContentPartPr/>
              <p14:nvPr/>
            </p14:nvContentPartPr>
            <p14:xfrm>
              <a:off x="11321413" y="4620069"/>
              <a:ext cx="360" cy="360"/>
            </p14:xfrm>
          </p:contentPart>
        </mc:Choice>
        <mc:Fallback xmlns="">
          <p:pic>
            <p:nvPicPr>
              <p:cNvPr id="96" name="Ink 95">
                <a:extLst>
                  <a:ext uri="{FF2B5EF4-FFF2-40B4-BE49-F238E27FC236}">
                    <a16:creationId xmlns:a16="http://schemas.microsoft.com/office/drawing/2014/main" id="{D7A390DD-BB8E-A194-BADA-0DF43F3F7857}"/>
                  </a:ext>
                </a:extLst>
              </p:cNvPr>
              <p:cNvPicPr/>
              <p:nvPr/>
            </p:nvPicPr>
            <p:blipFill>
              <a:blip r:embed="rId42"/>
              <a:stretch>
                <a:fillRect/>
              </a:stretch>
            </p:blipFill>
            <p:spPr>
              <a:xfrm>
                <a:off x="11303413" y="460206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97" name="Ink 96">
                <a:extLst>
                  <a:ext uri="{FF2B5EF4-FFF2-40B4-BE49-F238E27FC236}">
                    <a16:creationId xmlns:a16="http://schemas.microsoft.com/office/drawing/2014/main" id="{B28028E1-0990-6C25-B38C-E43176FC7F1C}"/>
                  </a:ext>
                </a:extLst>
              </p14:cNvPr>
              <p14:cNvContentPartPr/>
              <p14:nvPr/>
            </p14:nvContentPartPr>
            <p14:xfrm>
              <a:off x="11272813" y="4643829"/>
              <a:ext cx="360" cy="360"/>
            </p14:xfrm>
          </p:contentPart>
        </mc:Choice>
        <mc:Fallback xmlns="">
          <p:pic>
            <p:nvPicPr>
              <p:cNvPr id="97" name="Ink 96">
                <a:extLst>
                  <a:ext uri="{FF2B5EF4-FFF2-40B4-BE49-F238E27FC236}">
                    <a16:creationId xmlns:a16="http://schemas.microsoft.com/office/drawing/2014/main" id="{B28028E1-0990-6C25-B38C-E43176FC7F1C}"/>
                  </a:ext>
                </a:extLst>
              </p:cNvPr>
              <p:cNvPicPr/>
              <p:nvPr/>
            </p:nvPicPr>
            <p:blipFill>
              <a:blip r:embed="rId44"/>
              <a:stretch>
                <a:fillRect/>
              </a:stretch>
            </p:blipFill>
            <p:spPr>
              <a:xfrm>
                <a:off x="11255173" y="462582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99" name="Ink 98">
                <a:extLst>
                  <a:ext uri="{FF2B5EF4-FFF2-40B4-BE49-F238E27FC236}">
                    <a16:creationId xmlns:a16="http://schemas.microsoft.com/office/drawing/2014/main" id="{A979705C-B031-FE20-40FA-D9D79B8DCE93}"/>
                  </a:ext>
                </a:extLst>
              </p14:cNvPr>
              <p14:cNvContentPartPr/>
              <p14:nvPr/>
            </p14:nvContentPartPr>
            <p14:xfrm>
              <a:off x="11297293" y="4667589"/>
              <a:ext cx="360" cy="360"/>
            </p14:xfrm>
          </p:contentPart>
        </mc:Choice>
        <mc:Fallback xmlns="">
          <p:pic>
            <p:nvPicPr>
              <p:cNvPr id="99" name="Ink 98">
                <a:extLst>
                  <a:ext uri="{FF2B5EF4-FFF2-40B4-BE49-F238E27FC236}">
                    <a16:creationId xmlns:a16="http://schemas.microsoft.com/office/drawing/2014/main" id="{A979705C-B031-FE20-40FA-D9D79B8DCE93}"/>
                  </a:ext>
                </a:extLst>
              </p:cNvPr>
              <p:cNvPicPr/>
              <p:nvPr/>
            </p:nvPicPr>
            <p:blipFill>
              <a:blip r:embed="rId46"/>
              <a:stretch>
                <a:fillRect/>
              </a:stretch>
            </p:blipFill>
            <p:spPr>
              <a:xfrm>
                <a:off x="11279653" y="464994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
            <p14:nvContentPartPr>
              <p14:cNvPr id="101" name="Ink 100">
                <a:extLst>
                  <a:ext uri="{FF2B5EF4-FFF2-40B4-BE49-F238E27FC236}">
                    <a16:creationId xmlns:a16="http://schemas.microsoft.com/office/drawing/2014/main" id="{244914ED-7466-73EF-36FA-AA87E3114A2B}"/>
                  </a:ext>
                </a:extLst>
              </p14:cNvPr>
              <p14:cNvContentPartPr/>
              <p14:nvPr/>
            </p14:nvContentPartPr>
            <p14:xfrm>
              <a:off x="11309173" y="4655709"/>
              <a:ext cx="360" cy="360"/>
            </p14:xfrm>
          </p:contentPart>
        </mc:Choice>
        <mc:Fallback xmlns="">
          <p:pic>
            <p:nvPicPr>
              <p:cNvPr id="101" name="Ink 100">
                <a:extLst>
                  <a:ext uri="{FF2B5EF4-FFF2-40B4-BE49-F238E27FC236}">
                    <a16:creationId xmlns:a16="http://schemas.microsoft.com/office/drawing/2014/main" id="{244914ED-7466-73EF-36FA-AA87E3114A2B}"/>
                  </a:ext>
                </a:extLst>
              </p:cNvPr>
              <p:cNvPicPr/>
              <p:nvPr/>
            </p:nvPicPr>
            <p:blipFill>
              <a:blip r:embed="rId48"/>
              <a:stretch>
                <a:fillRect/>
              </a:stretch>
            </p:blipFill>
            <p:spPr>
              <a:xfrm>
                <a:off x="11291533" y="463806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
            <p14:nvContentPartPr>
              <p14:cNvPr id="102" name="Ink 101">
                <a:extLst>
                  <a:ext uri="{FF2B5EF4-FFF2-40B4-BE49-F238E27FC236}">
                    <a16:creationId xmlns:a16="http://schemas.microsoft.com/office/drawing/2014/main" id="{DA89BED4-EAE8-8EF7-2F2B-F9C7A5B55236}"/>
                  </a:ext>
                </a:extLst>
              </p14:cNvPr>
              <p14:cNvContentPartPr/>
              <p14:nvPr/>
            </p14:nvContentPartPr>
            <p14:xfrm>
              <a:off x="11357773" y="4667589"/>
              <a:ext cx="360" cy="360"/>
            </p14:xfrm>
          </p:contentPart>
        </mc:Choice>
        <mc:Fallback xmlns="">
          <p:pic>
            <p:nvPicPr>
              <p:cNvPr id="102" name="Ink 101">
                <a:extLst>
                  <a:ext uri="{FF2B5EF4-FFF2-40B4-BE49-F238E27FC236}">
                    <a16:creationId xmlns:a16="http://schemas.microsoft.com/office/drawing/2014/main" id="{DA89BED4-EAE8-8EF7-2F2B-F9C7A5B55236}"/>
                  </a:ext>
                </a:extLst>
              </p:cNvPr>
              <p:cNvPicPr/>
              <p:nvPr/>
            </p:nvPicPr>
            <p:blipFill>
              <a:blip r:embed="rId50"/>
              <a:stretch>
                <a:fillRect/>
              </a:stretch>
            </p:blipFill>
            <p:spPr>
              <a:xfrm>
                <a:off x="11339773" y="464994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
            <p14:nvContentPartPr>
              <p14:cNvPr id="104" name="Ink 103">
                <a:extLst>
                  <a:ext uri="{FF2B5EF4-FFF2-40B4-BE49-F238E27FC236}">
                    <a16:creationId xmlns:a16="http://schemas.microsoft.com/office/drawing/2014/main" id="{8DFC60AC-73E9-B69E-E145-EF79D647CC54}"/>
                  </a:ext>
                </a:extLst>
              </p14:cNvPr>
              <p14:cNvContentPartPr/>
              <p14:nvPr/>
            </p14:nvContentPartPr>
            <p14:xfrm>
              <a:off x="11321413" y="4703949"/>
              <a:ext cx="360" cy="360"/>
            </p14:xfrm>
          </p:contentPart>
        </mc:Choice>
        <mc:Fallback xmlns="">
          <p:pic>
            <p:nvPicPr>
              <p:cNvPr id="104" name="Ink 103">
                <a:extLst>
                  <a:ext uri="{FF2B5EF4-FFF2-40B4-BE49-F238E27FC236}">
                    <a16:creationId xmlns:a16="http://schemas.microsoft.com/office/drawing/2014/main" id="{8DFC60AC-73E9-B69E-E145-EF79D647CC54}"/>
                  </a:ext>
                </a:extLst>
              </p:cNvPr>
              <p:cNvPicPr/>
              <p:nvPr/>
            </p:nvPicPr>
            <p:blipFill>
              <a:blip r:embed="rId52"/>
              <a:stretch>
                <a:fillRect/>
              </a:stretch>
            </p:blipFill>
            <p:spPr>
              <a:xfrm>
                <a:off x="11303413" y="468630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
            <p14:nvContentPartPr>
              <p14:cNvPr id="105" name="Ink 104">
                <a:extLst>
                  <a:ext uri="{FF2B5EF4-FFF2-40B4-BE49-F238E27FC236}">
                    <a16:creationId xmlns:a16="http://schemas.microsoft.com/office/drawing/2014/main" id="{AF7B5ECE-9EE3-DCF1-A7E4-F2ACE0FAC9EB}"/>
                  </a:ext>
                </a:extLst>
              </p14:cNvPr>
              <p14:cNvContentPartPr/>
              <p14:nvPr/>
            </p14:nvContentPartPr>
            <p14:xfrm>
              <a:off x="11369653" y="4679469"/>
              <a:ext cx="360" cy="360"/>
            </p14:xfrm>
          </p:contentPart>
        </mc:Choice>
        <mc:Fallback xmlns="">
          <p:pic>
            <p:nvPicPr>
              <p:cNvPr id="105" name="Ink 104">
                <a:extLst>
                  <a:ext uri="{FF2B5EF4-FFF2-40B4-BE49-F238E27FC236}">
                    <a16:creationId xmlns:a16="http://schemas.microsoft.com/office/drawing/2014/main" id="{AF7B5ECE-9EE3-DCF1-A7E4-F2ACE0FAC9EB}"/>
                  </a:ext>
                </a:extLst>
              </p:cNvPr>
              <p:cNvPicPr/>
              <p:nvPr/>
            </p:nvPicPr>
            <p:blipFill>
              <a:blip r:embed="rId54"/>
              <a:stretch>
                <a:fillRect/>
              </a:stretch>
            </p:blipFill>
            <p:spPr>
              <a:xfrm>
                <a:off x="11351653" y="466182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
            <p14:nvContentPartPr>
              <p14:cNvPr id="106" name="Ink 105">
                <a:extLst>
                  <a:ext uri="{FF2B5EF4-FFF2-40B4-BE49-F238E27FC236}">
                    <a16:creationId xmlns:a16="http://schemas.microsoft.com/office/drawing/2014/main" id="{3BAE66B5-C1FC-D758-CC36-1F75D910A2DD}"/>
                  </a:ext>
                </a:extLst>
              </p14:cNvPr>
              <p14:cNvContentPartPr/>
              <p14:nvPr/>
            </p14:nvContentPartPr>
            <p14:xfrm>
              <a:off x="11393413" y="4692069"/>
              <a:ext cx="360" cy="360"/>
            </p14:xfrm>
          </p:contentPart>
        </mc:Choice>
        <mc:Fallback xmlns="">
          <p:pic>
            <p:nvPicPr>
              <p:cNvPr id="106" name="Ink 105">
                <a:extLst>
                  <a:ext uri="{FF2B5EF4-FFF2-40B4-BE49-F238E27FC236}">
                    <a16:creationId xmlns:a16="http://schemas.microsoft.com/office/drawing/2014/main" id="{3BAE66B5-C1FC-D758-CC36-1F75D910A2DD}"/>
                  </a:ext>
                </a:extLst>
              </p:cNvPr>
              <p:cNvPicPr/>
              <p:nvPr/>
            </p:nvPicPr>
            <p:blipFill>
              <a:blip r:embed="rId56"/>
              <a:stretch>
                <a:fillRect/>
              </a:stretch>
            </p:blipFill>
            <p:spPr>
              <a:xfrm>
                <a:off x="11375773" y="467442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
            <p14:nvContentPartPr>
              <p14:cNvPr id="108" name="Ink 107">
                <a:extLst>
                  <a:ext uri="{FF2B5EF4-FFF2-40B4-BE49-F238E27FC236}">
                    <a16:creationId xmlns:a16="http://schemas.microsoft.com/office/drawing/2014/main" id="{6241E769-A68F-5278-A252-D3C346CAEB36}"/>
                  </a:ext>
                </a:extLst>
              </p14:cNvPr>
              <p14:cNvContentPartPr/>
              <p14:nvPr/>
            </p14:nvContentPartPr>
            <p14:xfrm>
              <a:off x="11381533" y="4751829"/>
              <a:ext cx="360" cy="360"/>
            </p14:xfrm>
          </p:contentPart>
        </mc:Choice>
        <mc:Fallback xmlns="">
          <p:pic>
            <p:nvPicPr>
              <p:cNvPr id="108" name="Ink 107">
                <a:extLst>
                  <a:ext uri="{FF2B5EF4-FFF2-40B4-BE49-F238E27FC236}">
                    <a16:creationId xmlns:a16="http://schemas.microsoft.com/office/drawing/2014/main" id="{6241E769-A68F-5278-A252-D3C346CAEB36}"/>
                  </a:ext>
                </a:extLst>
              </p:cNvPr>
              <p:cNvPicPr/>
              <p:nvPr/>
            </p:nvPicPr>
            <p:blipFill>
              <a:blip r:embed="rId58"/>
              <a:stretch>
                <a:fillRect/>
              </a:stretch>
            </p:blipFill>
            <p:spPr>
              <a:xfrm>
                <a:off x="11363533" y="473382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
            <p14:nvContentPartPr>
              <p14:cNvPr id="109" name="Ink 108">
                <a:extLst>
                  <a:ext uri="{FF2B5EF4-FFF2-40B4-BE49-F238E27FC236}">
                    <a16:creationId xmlns:a16="http://schemas.microsoft.com/office/drawing/2014/main" id="{26F15532-BD58-C490-1A00-5627B88AE27A}"/>
                  </a:ext>
                </a:extLst>
              </p14:cNvPr>
              <p14:cNvContentPartPr/>
              <p14:nvPr/>
            </p14:nvContentPartPr>
            <p14:xfrm>
              <a:off x="11357773" y="4739949"/>
              <a:ext cx="360" cy="360"/>
            </p14:xfrm>
          </p:contentPart>
        </mc:Choice>
        <mc:Fallback xmlns="">
          <p:pic>
            <p:nvPicPr>
              <p:cNvPr id="109" name="Ink 108">
                <a:extLst>
                  <a:ext uri="{FF2B5EF4-FFF2-40B4-BE49-F238E27FC236}">
                    <a16:creationId xmlns:a16="http://schemas.microsoft.com/office/drawing/2014/main" id="{26F15532-BD58-C490-1A00-5627B88AE27A}"/>
                  </a:ext>
                </a:extLst>
              </p:cNvPr>
              <p:cNvPicPr/>
              <p:nvPr/>
            </p:nvPicPr>
            <p:blipFill>
              <a:blip r:embed="rId60"/>
              <a:stretch>
                <a:fillRect/>
              </a:stretch>
            </p:blipFill>
            <p:spPr>
              <a:xfrm>
                <a:off x="11339773" y="472194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1">
            <p14:nvContentPartPr>
              <p14:cNvPr id="111" name="Ink 110">
                <a:extLst>
                  <a:ext uri="{FF2B5EF4-FFF2-40B4-BE49-F238E27FC236}">
                    <a16:creationId xmlns:a16="http://schemas.microsoft.com/office/drawing/2014/main" id="{BB83235D-2F1F-95D6-2377-12C2DEF59ABF}"/>
                  </a:ext>
                </a:extLst>
              </p14:cNvPr>
              <p14:cNvContentPartPr/>
              <p14:nvPr/>
            </p14:nvContentPartPr>
            <p14:xfrm>
              <a:off x="11429773" y="4728069"/>
              <a:ext cx="360" cy="360"/>
            </p14:xfrm>
          </p:contentPart>
        </mc:Choice>
        <mc:Fallback xmlns="">
          <p:pic>
            <p:nvPicPr>
              <p:cNvPr id="111" name="Ink 110">
                <a:extLst>
                  <a:ext uri="{FF2B5EF4-FFF2-40B4-BE49-F238E27FC236}">
                    <a16:creationId xmlns:a16="http://schemas.microsoft.com/office/drawing/2014/main" id="{BB83235D-2F1F-95D6-2377-12C2DEF59ABF}"/>
                  </a:ext>
                </a:extLst>
              </p:cNvPr>
              <p:cNvPicPr/>
              <p:nvPr/>
            </p:nvPicPr>
            <p:blipFill>
              <a:blip r:embed="rId62"/>
              <a:stretch>
                <a:fillRect/>
              </a:stretch>
            </p:blipFill>
            <p:spPr>
              <a:xfrm>
                <a:off x="11412133" y="471006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3">
            <p14:nvContentPartPr>
              <p14:cNvPr id="134" name="Ink 133">
                <a:extLst>
                  <a:ext uri="{FF2B5EF4-FFF2-40B4-BE49-F238E27FC236}">
                    <a16:creationId xmlns:a16="http://schemas.microsoft.com/office/drawing/2014/main" id="{CD8FC86C-8370-8D1C-F12F-9E9BE7E2AF45}"/>
                  </a:ext>
                </a:extLst>
              </p14:cNvPr>
              <p14:cNvContentPartPr/>
              <p14:nvPr/>
            </p14:nvContentPartPr>
            <p14:xfrm>
              <a:off x="11345173" y="4716189"/>
              <a:ext cx="360" cy="360"/>
            </p14:xfrm>
          </p:contentPart>
        </mc:Choice>
        <mc:Fallback xmlns="">
          <p:pic>
            <p:nvPicPr>
              <p:cNvPr id="134" name="Ink 133">
                <a:extLst>
                  <a:ext uri="{FF2B5EF4-FFF2-40B4-BE49-F238E27FC236}">
                    <a16:creationId xmlns:a16="http://schemas.microsoft.com/office/drawing/2014/main" id="{CD8FC86C-8370-8D1C-F12F-9E9BE7E2AF45}"/>
                  </a:ext>
                </a:extLst>
              </p:cNvPr>
              <p:cNvPicPr/>
              <p:nvPr/>
            </p:nvPicPr>
            <p:blipFill>
              <a:blip r:embed="rId64"/>
              <a:stretch>
                <a:fillRect/>
              </a:stretch>
            </p:blipFill>
            <p:spPr>
              <a:xfrm>
                <a:off x="11327173" y="469818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5">
            <p14:nvContentPartPr>
              <p14:cNvPr id="136" name="Ink 135">
                <a:extLst>
                  <a:ext uri="{FF2B5EF4-FFF2-40B4-BE49-F238E27FC236}">
                    <a16:creationId xmlns:a16="http://schemas.microsoft.com/office/drawing/2014/main" id="{A28C50C9-36FA-BB0E-BF55-12BAD32A66E0}"/>
                  </a:ext>
                </a:extLst>
              </p14:cNvPr>
              <p14:cNvContentPartPr/>
              <p14:nvPr/>
            </p14:nvContentPartPr>
            <p14:xfrm>
              <a:off x="11424733" y="4692069"/>
              <a:ext cx="5400" cy="360"/>
            </p14:xfrm>
          </p:contentPart>
        </mc:Choice>
        <mc:Fallback xmlns="">
          <p:pic>
            <p:nvPicPr>
              <p:cNvPr id="136" name="Ink 135">
                <a:extLst>
                  <a:ext uri="{FF2B5EF4-FFF2-40B4-BE49-F238E27FC236}">
                    <a16:creationId xmlns:a16="http://schemas.microsoft.com/office/drawing/2014/main" id="{A28C50C9-36FA-BB0E-BF55-12BAD32A66E0}"/>
                  </a:ext>
                </a:extLst>
              </p:cNvPr>
              <p:cNvPicPr/>
              <p:nvPr/>
            </p:nvPicPr>
            <p:blipFill>
              <a:blip r:embed="rId66"/>
              <a:stretch>
                <a:fillRect/>
              </a:stretch>
            </p:blipFill>
            <p:spPr>
              <a:xfrm>
                <a:off x="11407093" y="4674429"/>
                <a:ext cx="410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7">
            <p14:nvContentPartPr>
              <p14:cNvPr id="138" name="Ink 137">
                <a:extLst>
                  <a:ext uri="{FF2B5EF4-FFF2-40B4-BE49-F238E27FC236}">
                    <a16:creationId xmlns:a16="http://schemas.microsoft.com/office/drawing/2014/main" id="{7FB1294D-1139-3F20-A76F-272D8804D93D}"/>
                  </a:ext>
                </a:extLst>
              </p14:cNvPr>
              <p14:cNvContentPartPr/>
              <p14:nvPr/>
            </p14:nvContentPartPr>
            <p14:xfrm>
              <a:off x="11429773" y="4764429"/>
              <a:ext cx="5040" cy="360"/>
            </p14:xfrm>
          </p:contentPart>
        </mc:Choice>
        <mc:Fallback xmlns="">
          <p:pic>
            <p:nvPicPr>
              <p:cNvPr id="138" name="Ink 137">
                <a:extLst>
                  <a:ext uri="{FF2B5EF4-FFF2-40B4-BE49-F238E27FC236}">
                    <a16:creationId xmlns:a16="http://schemas.microsoft.com/office/drawing/2014/main" id="{7FB1294D-1139-3F20-A76F-272D8804D93D}"/>
                  </a:ext>
                </a:extLst>
              </p:cNvPr>
              <p:cNvPicPr/>
              <p:nvPr/>
            </p:nvPicPr>
            <p:blipFill>
              <a:blip r:embed="rId68"/>
              <a:stretch>
                <a:fillRect/>
              </a:stretch>
            </p:blipFill>
            <p:spPr>
              <a:xfrm>
                <a:off x="11412133" y="4746429"/>
                <a:ext cx="406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9">
            <p14:nvContentPartPr>
              <p14:cNvPr id="140" name="Ink 139">
                <a:extLst>
                  <a:ext uri="{FF2B5EF4-FFF2-40B4-BE49-F238E27FC236}">
                    <a16:creationId xmlns:a16="http://schemas.microsoft.com/office/drawing/2014/main" id="{E072CB0A-3096-33F7-F1C8-2302A2AB3B19}"/>
                  </a:ext>
                </a:extLst>
              </p14:cNvPr>
              <p14:cNvContentPartPr/>
              <p14:nvPr/>
            </p14:nvContentPartPr>
            <p14:xfrm>
              <a:off x="11417173" y="4788189"/>
              <a:ext cx="360" cy="360"/>
            </p14:xfrm>
          </p:contentPart>
        </mc:Choice>
        <mc:Fallback xmlns="">
          <p:pic>
            <p:nvPicPr>
              <p:cNvPr id="140" name="Ink 139">
                <a:extLst>
                  <a:ext uri="{FF2B5EF4-FFF2-40B4-BE49-F238E27FC236}">
                    <a16:creationId xmlns:a16="http://schemas.microsoft.com/office/drawing/2014/main" id="{E072CB0A-3096-33F7-F1C8-2302A2AB3B19}"/>
                  </a:ext>
                </a:extLst>
              </p:cNvPr>
              <p:cNvPicPr/>
              <p:nvPr/>
            </p:nvPicPr>
            <p:blipFill>
              <a:blip r:embed="rId70"/>
              <a:stretch>
                <a:fillRect/>
              </a:stretch>
            </p:blipFill>
            <p:spPr>
              <a:xfrm>
                <a:off x="11399533" y="477054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1">
            <p14:nvContentPartPr>
              <p14:cNvPr id="142" name="Ink 141">
                <a:extLst>
                  <a:ext uri="{FF2B5EF4-FFF2-40B4-BE49-F238E27FC236}">
                    <a16:creationId xmlns:a16="http://schemas.microsoft.com/office/drawing/2014/main" id="{179DB411-35E9-A9B8-9DC0-6E6DE9DBD3CE}"/>
                  </a:ext>
                </a:extLst>
              </p14:cNvPr>
              <p14:cNvContentPartPr/>
              <p14:nvPr/>
            </p14:nvContentPartPr>
            <p14:xfrm>
              <a:off x="11489533" y="4751829"/>
              <a:ext cx="360" cy="360"/>
            </p14:xfrm>
          </p:contentPart>
        </mc:Choice>
        <mc:Fallback xmlns="">
          <p:pic>
            <p:nvPicPr>
              <p:cNvPr id="142" name="Ink 141">
                <a:extLst>
                  <a:ext uri="{FF2B5EF4-FFF2-40B4-BE49-F238E27FC236}">
                    <a16:creationId xmlns:a16="http://schemas.microsoft.com/office/drawing/2014/main" id="{179DB411-35E9-A9B8-9DC0-6E6DE9DBD3CE}"/>
                  </a:ext>
                </a:extLst>
              </p:cNvPr>
              <p:cNvPicPr/>
              <p:nvPr/>
            </p:nvPicPr>
            <p:blipFill>
              <a:blip r:embed="rId72"/>
              <a:stretch>
                <a:fillRect/>
              </a:stretch>
            </p:blipFill>
            <p:spPr>
              <a:xfrm>
                <a:off x="11471533" y="473382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3">
            <p14:nvContentPartPr>
              <p14:cNvPr id="143" name="Ink 142">
                <a:extLst>
                  <a:ext uri="{FF2B5EF4-FFF2-40B4-BE49-F238E27FC236}">
                    <a16:creationId xmlns:a16="http://schemas.microsoft.com/office/drawing/2014/main" id="{796D8B58-601C-6BB5-99B5-881700B2575B}"/>
                  </a:ext>
                </a:extLst>
              </p14:cNvPr>
              <p14:cNvContentPartPr/>
              <p14:nvPr/>
            </p14:nvContentPartPr>
            <p14:xfrm>
              <a:off x="11453533" y="4776309"/>
              <a:ext cx="360" cy="360"/>
            </p14:xfrm>
          </p:contentPart>
        </mc:Choice>
        <mc:Fallback xmlns="">
          <p:pic>
            <p:nvPicPr>
              <p:cNvPr id="143" name="Ink 142">
                <a:extLst>
                  <a:ext uri="{FF2B5EF4-FFF2-40B4-BE49-F238E27FC236}">
                    <a16:creationId xmlns:a16="http://schemas.microsoft.com/office/drawing/2014/main" id="{796D8B58-601C-6BB5-99B5-881700B2575B}"/>
                  </a:ext>
                </a:extLst>
              </p:cNvPr>
              <p:cNvPicPr/>
              <p:nvPr/>
            </p:nvPicPr>
            <p:blipFill>
              <a:blip r:embed="rId74"/>
              <a:stretch>
                <a:fillRect/>
              </a:stretch>
            </p:blipFill>
            <p:spPr>
              <a:xfrm>
                <a:off x="11435893" y="475830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5">
            <p14:nvContentPartPr>
              <p14:cNvPr id="145" name="Ink 144">
                <a:extLst>
                  <a:ext uri="{FF2B5EF4-FFF2-40B4-BE49-F238E27FC236}">
                    <a16:creationId xmlns:a16="http://schemas.microsoft.com/office/drawing/2014/main" id="{6CC13B03-7C28-57F2-4D9C-FBA408849BC1}"/>
                  </a:ext>
                </a:extLst>
              </p14:cNvPr>
              <p14:cNvContentPartPr/>
              <p14:nvPr/>
            </p14:nvContentPartPr>
            <p14:xfrm>
              <a:off x="11514013" y="4811949"/>
              <a:ext cx="360" cy="360"/>
            </p14:xfrm>
          </p:contentPart>
        </mc:Choice>
        <mc:Fallback xmlns="">
          <p:pic>
            <p:nvPicPr>
              <p:cNvPr id="145" name="Ink 144">
                <a:extLst>
                  <a:ext uri="{FF2B5EF4-FFF2-40B4-BE49-F238E27FC236}">
                    <a16:creationId xmlns:a16="http://schemas.microsoft.com/office/drawing/2014/main" id="{6CC13B03-7C28-57F2-4D9C-FBA408849BC1}"/>
                  </a:ext>
                </a:extLst>
              </p:cNvPr>
              <p:cNvPicPr/>
              <p:nvPr/>
            </p:nvPicPr>
            <p:blipFill>
              <a:blip r:embed="rId76"/>
              <a:stretch>
                <a:fillRect/>
              </a:stretch>
            </p:blipFill>
            <p:spPr>
              <a:xfrm>
                <a:off x="11496013" y="479430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7">
            <p14:nvContentPartPr>
              <p14:cNvPr id="147" name="Ink 146">
                <a:extLst>
                  <a:ext uri="{FF2B5EF4-FFF2-40B4-BE49-F238E27FC236}">
                    <a16:creationId xmlns:a16="http://schemas.microsoft.com/office/drawing/2014/main" id="{F285889C-B932-7F33-DC88-E46BE71EB377}"/>
                  </a:ext>
                </a:extLst>
              </p14:cNvPr>
              <p14:cNvContentPartPr/>
              <p14:nvPr/>
            </p14:nvContentPartPr>
            <p14:xfrm>
              <a:off x="11465773" y="4811949"/>
              <a:ext cx="360" cy="360"/>
            </p14:xfrm>
          </p:contentPart>
        </mc:Choice>
        <mc:Fallback xmlns="">
          <p:pic>
            <p:nvPicPr>
              <p:cNvPr id="147" name="Ink 146">
                <a:extLst>
                  <a:ext uri="{FF2B5EF4-FFF2-40B4-BE49-F238E27FC236}">
                    <a16:creationId xmlns:a16="http://schemas.microsoft.com/office/drawing/2014/main" id="{F285889C-B932-7F33-DC88-E46BE71EB377}"/>
                  </a:ext>
                </a:extLst>
              </p:cNvPr>
              <p:cNvPicPr/>
              <p:nvPr/>
            </p:nvPicPr>
            <p:blipFill>
              <a:blip r:embed="rId78"/>
              <a:stretch>
                <a:fillRect/>
              </a:stretch>
            </p:blipFill>
            <p:spPr>
              <a:xfrm>
                <a:off x="11447773" y="479430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9">
            <p14:nvContentPartPr>
              <p14:cNvPr id="149" name="Ink 148">
                <a:extLst>
                  <a:ext uri="{FF2B5EF4-FFF2-40B4-BE49-F238E27FC236}">
                    <a16:creationId xmlns:a16="http://schemas.microsoft.com/office/drawing/2014/main" id="{6865043F-F3E8-F5C9-09A1-6E3C5A72461E}"/>
                  </a:ext>
                </a:extLst>
              </p14:cNvPr>
              <p14:cNvContentPartPr/>
              <p14:nvPr/>
            </p14:nvContentPartPr>
            <p14:xfrm>
              <a:off x="11465773" y="4751829"/>
              <a:ext cx="360" cy="360"/>
            </p14:xfrm>
          </p:contentPart>
        </mc:Choice>
        <mc:Fallback xmlns="">
          <p:pic>
            <p:nvPicPr>
              <p:cNvPr id="149" name="Ink 148">
                <a:extLst>
                  <a:ext uri="{FF2B5EF4-FFF2-40B4-BE49-F238E27FC236}">
                    <a16:creationId xmlns:a16="http://schemas.microsoft.com/office/drawing/2014/main" id="{6865043F-F3E8-F5C9-09A1-6E3C5A72461E}"/>
                  </a:ext>
                </a:extLst>
              </p:cNvPr>
              <p:cNvPicPr/>
              <p:nvPr/>
            </p:nvPicPr>
            <p:blipFill>
              <a:blip r:embed="rId80"/>
              <a:stretch>
                <a:fillRect/>
              </a:stretch>
            </p:blipFill>
            <p:spPr>
              <a:xfrm>
                <a:off x="11447773" y="473382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1">
            <p14:nvContentPartPr>
              <p14:cNvPr id="152" name="Ink 151">
                <a:extLst>
                  <a:ext uri="{FF2B5EF4-FFF2-40B4-BE49-F238E27FC236}">
                    <a16:creationId xmlns:a16="http://schemas.microsoft.com/office/drawing/2014/main" id="{E48DD4E8-EABB-1AE6-F444-7BAF35504EFA}"/>
                  </a:ext>
                </a:extLst>
              </p14:cNvPr>
              <p14:cNvContentPartPr/>
              <p14:nvPr/>
            </p14:nvContentPartPr>
            <p14:xfrm>
              <a:off x="11537773" y="4800069"/>
              <a:ext cx="360" cy="360"/>
            </p14:xfrm>
          </p:contentPart>
        </mc:Choice>
        <mc:Fallback xmlns="">
          <p:pic>
            <p:nvPicPr>
              <p:cNvPr id="152" name="Ink 151">
                <a:extLst>
                  <a:ext uri="{FF2B5EF4-FFF2-40B4-BE49-F238E27FC236}">
                    <a16:creationId xmlns:a16="http://schemas.microsoft.com/office/drawing/2014/main" id="{E48DD4E8-EABB-1AE6-F444-7BAF35504EFA}"/>
                  </a:ext>
                </a:extLst>
              </p:cNvPr>
              <p:cNvPicPr/>
              <p:nvPr/>
            </p:nvPicPr>
            <p:blipFill>
              <a:blip r:embed="rId82"/>
              <a:stretch>
                <a:fillRect/>
              </a:stretch>
            </p:blipFill>
            <p:spPr>
              <a:xfrm>
                <a:off x="11520133" y="478242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3">
            <p14:nvContentPartPr>
              <p14:cNvPr id="180" name="Ink 179">
                <a:extLst>
                  <a:ext uri="{FF2B5EF4-FFF2-40B4-BE49-F238E27FC236}">
                    <a16:creationId xmlns:a16="http://schemas.microsoft.com/office/drawing/2014/main" id="{F0601D2E-8BE2-98D9-E814-6CD7968CE986}"/>
                  </a:ext>
                </a:extLst>
              </p14:cNvPr>
              <p14:cNvContentPartPr/>
              <p14:nvPr/>
            </p14:nvContentPartPr>
            <p14:xfrm>
              <a:off x="11489533" y="4836429"/>
              <a:ext cx="360" cy="360"/>
            </p14:xfrm>
          </p:contentPart>
        </mc:Choice>
        <mc:Fallback xmlns="">
          <p:pic>
            <p:nvPicPr>
              <p:cNvPr id="180" name="Ink 179">
                <a:extLst>
                  <a:ext uri="{FF2B5EF4-FFF2-40B4-BE49-F238E27FC236}">
                    <a16:creationId xmlns:a16="http://schemas.microsoft.com/office/drawing/2014/main" id="{F0601D2E-8BE2-98D9-E814-6CD7968CE986}"/>
                  </a:ext>
                </a:extLst>
              </p:cNvPr>
              <p:cNvPicPr/>
              <p:nvPr/>
            </p:nvPicPr>
            <p:blipFill>
              <a:blip r:embed="rId84"/>
              <a:stretch>
                <a:fillRect/>
              </a:stretch>
            </p:blipFill>
            <p:spPr>
              <a:xfrm>
                <a:off x="11471533" y="481878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5">
            <p14:nvContentPartPr>
              <p14:cNvPr id="182" name="Ink 181">
                <a:extLst>
                  <a:ext uri="{FF2B5EF4-FFF2-40B4-BE49-F238E27FC236}">
                    <a16:creationId xmlns:a16="http://schemas.microsoft.com/office/drawing/2014/main" id="{DDEE70D3-C827-4BA9-D29C-CF4AF3B41071}"/>
                  </a:ext>
                </a:extLst>
              </p14:cNvPr>
              <p14:cNvContentPartPr/>
              <p14:nvPr/>
            </p14:nvContentPartPr>
            <p14:xfrm>
              <a:off x="11514013" y="4800069"/>
              <a:ext cx="360" cy="360"/>
            </p14:xfrm>
          </p:contentPart>
        </mc:Choice>
        <mc:Fallback xmlns="">
          <p:pic>
            <p:nvPicPr>
              <p:cNvPr id="182" name="Ink 181">
                <a:extLst>
                  <a:ext uri="{FF2B5EF4-FFF2-40B4-BE49-F238E27FC236}">
                    <a16:creationId xmlns:a16="http://schemas.microsoft.com/office/drawing/2014/main" id="{DDEE70D3-C827-4BA9-D29C-CF4AF3B41071}"/>
                  </a:ext>
                </a:extLst>
              </p:cNvPr>
              <p:cNvPicPr/>
              <p:nvPr/>
            </p:nvPicPr>
            <p:blipFill>
              <a:blip r:embed="rId86"/>
              <a:stretch>
                <a:fillRect/>
              </a:stretch>
            </p:blipFill>
            <p:spPr>
              <a:xfrm>
                <a:off x="11496013" y="4782429"/>
                <a:ext cx="36000" cy="36000"/>
              </a:xfrm>
              <a:prstGeom prst="rect">
                <a:avLst/>
              </a:prstGeom>
            </p:spPr>
          </p:pic>
        </mc:Fallback>
      </mc:AlternateContent>
      <p:grpSp>
        <p:nvGrpSpPr>
          <p:cNvPr id="213" name="Group 212">
            <a:extLst>
              <a:ext uri="{FF2B5EF4-FFF2-40B4-BE49-F238E27FC236}">
                <a16:creationId xmlns:a16="http://schemas.microsoft.com/office/drawing/2014/main" id="{315806E2-2E8E-0A98-C82E-F75302FCE3CB}"/>
              </a:ext>
            </a:extLst>
          </p:cNvPr>
          <p:cNvGrpSpPr/>
          <p:nvPr/>
        </p:nvGrpSpPr>
        <p:grpSpPr>
          <a:xfrm>
            <a:off x="11574133" y="4836429"/>
            <a:ext cx="387720" cy="204480"/>
            <a:chOff x="11574133" y="4836429"/>
            <a:chExt cx="387720" cy="204480"/>
          </a:xfrm>
        </p:grpSpPr>
        <mc:AlternateContent xmlns:mc="http://schemas.openxmlformats.org/markup-compatibility/2006" xmlns:p14="http://schemas.microsoft.com/office/powerpoint/2010/main" xmlns:aink="http://schemas.microsoft.com/office/drawing/2016/ink">
          <mc:Choice Requires="p14 aink">
            <p:contentPart p14:bwMode="auto" r:id="rId87">
              <p14:nvContentPartPr>
                <p14:cNvPr id="154" name="Ink 153">
                  <a:extLst>
                    <a:ext uri="{FF2B5EF4-FFF2-40B4-BE49-F238E27FC236}">
                      <a16:creationId xmlns:a16="http://schemas.microsoft.com/office/drawing/2014/main" id="{42D8EDF2-00DA-D0D9-3206-3880BA585257}"/>
                    </a:ext>
                  </a:extLst>
                </p14:cNvPr>
                <p14:cNvContentPartPr/>
                <p14:nvPr/>
              </p14:nvContentPartPr>
              <p14:xfrm>
                <a:off x="11598253" y="4836429"/>
                <a:ext cx="360" cy="360"/>
              </p14:xfrm>
            </p:contentPart>
          </mc:Choice>
          <mc:Fallback xmlns="">
            <p:pic>
              <p:nvPicPr>
                <p:cNvPr id="154" name="Ink 153">
                  <a:extLst>
                    <a:ext uri="{FF2B5EF4-FFF2-40B4-BE49-F238E27FC236}">
                      <a16:creationId xmlns:a16="http://schemas.microsoft.com/office/drawing/2014/main" id="{42D8EDF2-00DA-D0D9-3206-3880BA585257}"/>
                    </a:ext>
                  </a:extLst>
                </p:cNvPr>
                <p:cNvPicPr/>
                <p:nvPr/>
              </p:nvPicPr>
              <p:blipFill>
                <a:blip r:embed="rId88"/>
                <a:stretch>
                  <a:fillRect/>
                </a:stretch>
              </p:blipFill>
              <p:spPr>
                <a:xfrm>
                  <a:off x="11580253" y="481878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9">
              <p14:nvContentPartPr>
                <p14:cNvPr id="155" name="Ink 154">
                  <a:extLst>
                    <a:ext uri="{FF2B5EF4-FFF2-40B4-BE49-F238E27FC236}">
                      <a16:creationId xmlns:a16="http://schemas.microsoft.com/office/drawing/2014/main" id="{0DEE6A41-E1D2-432C-D657-1219783E36B8}"/>
                    </a:ext>
                  </a:extLst>
                </p14:cNvPr>
                <p14:cNvContentPartPr/>
                <p14:nvPr/>
              </p14:nvContentPartPr>
              <p14:xfrm>
                <a:off x="11574133" y="4884309"/>
                <a:ext cx="360" cy="360"/>
              </p14:xfrm>
            </p:contentPart>
          </mc:Choice>
          <mc:Fallback xmlns="">
            <p:pic>
              <p:nvPicPr>
                <p:cNvPr id="155" name="Ink 154">
                  <a:extLst>
                    <a:ext uri="{FF2B5EF4-FFF2-40B4-BE49-F238E27FC236}">
                      <a16:creationId xmlns:a16="http://schemas.microsoft.com/office/drawing/2014/main" id="{0DEE6A41-E1D2-432C-D657-1219783E36B8}"/>
                    </a:ext>
                  </a:extLst>
                </p:cNvPr>
                <p:cNvPicPr/>
                <p:nvPr/>
              </p:nvPicPr>
              <p:blipFill>
                <a:blip r:embed="rId90"/>
                <a:stretch>
                  <a:fillRect/>
                </a:stretch>
              </p:blipFill>
              <p:spPr>
                <a:xfrm>
                  <a:off x="11556493" y="486630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1">
              <p14:nvContentPartPr>
                <p14:cNvPr id="156" name="Ink 155">
                  <a:extLst>
                    <a:ext uri="{FF2B5EF4-FFF2-40B4-BE49-F238E27FC236}">
                      <a16:creationId xmlns:a16="http://schemas.microsoft.com/office/drawing/2014/main" id="{768FF1C9-FB2F-D3EA-81CC-249F11EBB348}"/>
                    </a:ext>
                  </a:extLst>
                </p14:cNvPr>
                <p14:cNvContentPartPr/>
                <p14:nvPr/>
              </p14:nvContentPartPr>
              <p14:xfrm>
                <a:off x="11610133" y="4872429"/>
                <a:ext cx="360" cy="360"/>
              </p14:xfrm>
            </p:contentPart>
          </mc:Choice>
          <mc:Fallback xmlns="">
            <p:pic>
              <p:nvPicPr>
                <p:cNvPr id="156" name="Ink 155">
                  <a:extLst>
                    <a:ext uri="{FF2B5EF4-FFF2-40B4-BE49-F238E27FC236}">
                      <a16:creationId xmlns:a16="http://schemas.microsoft.com/office/drawing/2014/main" id="{768FF1C9-FB2F-D3EA-81CC-249F11EBB348}"/>
                    </a:ext>
                  </a:extLst>
                </p:cNvPr>
                <p:cNvPicPr/>
                <p:nvPr/>
              </p:nvPicPr>
              <p:blipFill>
                <a:blip r:embed="rId92"/>
                <a:stretch>
                  <a:fillRect/>
                </a:stretch>
              </p:blipFill>
              <p:spPr>
                <a:xfrm>
                  <a:off x="11592133" y="485442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3">
              <p14:nvContentPartPr>
                <p14:cNvPr id="158" name="Ink 157">
                  <a:extLst>
                    <a:ext uri="{FF2B5EF4-FFF2-40B4-BE49-F238E27FC236}">
                      <a16:creationId xmlns:a16="http://schemas.microsoft.com/office/drawing/2014/main" id="{24055319-3470-9437-90E1-47E5A8F00653}"/>
                    </a:ext>
                  </a:extLst>
                </p14:cNvPr>
                <p14:cNvContentPartPr/>
                <p14:nvPr/>
              </p14:nvContentPartPr>
              <p14:xfrm>
                <a:off x="11646493" y="4848309"/>
                <a:ext cx="360" cy="360"/>
              </p14:xfrm>
            </p:contentPart>
          </mc:Choice>
          <mc:Fallback xmlns="">
            <p:pic>
              <p:nvPicPr>
                <p:cNvPr id="158" name="Ink 157">
                  <a:extLst>
                    <a:ext uri="{FF2B5EF4-FFF2-40B4-BE49-F238E27FC236}">
                      <a16:creationId xmlns:a16="http://schemas.microsoft.com/office/drawing/2014/main" id="{24055319-3470-9437-90E1-47E5A8F00653}"/>
                    </a:ext>
                  </a:extLst>
                </p:cNvPr>
                <p:cNvPicPr/>
                <p:nvPr/>
              </p:nvPicPr>
              <p:blipFill>
                <a:blip r:embed="rId94"/>
                <a:stretch>
                  <a:fillRect/>
                </a:stretch>
              </p:blipFill>
              <p:spPr>
                <a:xfrm>
                  <a:off x="11628493" y="483066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5">
              <p14:nvContentPartPr>
                <p14:cNvPr id="160" name="Ink 159">
                  <a:extLst>
                    <a:ext uri="{FF2B5EF4-FFF2-40B4-BE49-F238E27FC236}">
                      <a16:creationId xmlns:a16="http://schemas.microsoft.com/office/drawing/2014/main" id="{834B2C59-6B05-F08D-90CB-7E5000ABA946}"/>
                    </a:ext>
                  </a:extLst>
                </p14:cNvPr>
                <p14:cNvContentPartPr/>
                <p14:nvPr/>
              </p14:nvContentPartPr>
              <p14:xfrm>
                <a:off x="11646493" y="4908789"/>
                <a:ext cx="5040" cy="360"/>
              </p14:xfrm>
            </p:contentPart>
          </mc:Choice>
          <mc:Fallback xmlns="">
            <p:pic>
              <p:nvPicPr>
                <p:cNvPr id="160" name="Ink 159">
                  <a:extLst>
                    <a:ext uri="{FF2B5EF4-FFF2-40B4-BE49-F238E27FC236}">
                      <a16:creationId xmlns:a16="http://schemas.microsoft.com/office/drawing/2014/main" id="{834B2C59-6B05-F08D-90CB-7E5000ABA946}"/>
                    </a:ext>
                  </a:extLst>
                </p:cNvPr>
                <p:cNvPicPr/>
                <p:nvPr/>
              </p:nvPicPr>
              <p:blipFill>
                <a:blip r:embed="rId96"/>
                <a:stretch>
                  <a:fillRect/>
                </a:stretch>
              </p:blipFill>
              <p:spPr>
                <a:xfrm>
                  <a:off x="11628493" y="4890789"/>
                  <a:ext cx="406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7">
              <p14:nvContentPartPr>
                <p14:cNvPr id="161" name="Ink 160">
                  <a:extLst>
                    <a:ext uri="{FF2B5EF4-FFF2-40B4-BE49-F238E27FC236}">
                      <a16:creationId xmlns:a16="http://schemas.microsoft.com/office/drawing/2014/main" id="{2D32F5B6-9BF0-9780-54CA-E98010C31C2E}"/>
                    </a:ext>
                  </a:extLst>
                </p14:cNvPr>
                <p14:cNvContentPartPr/>
                <p14:nvPr/>
              </p14:nvContentPartPr>
              <p14:xfrm>
                <a:off x="11670253" y="4920669"/>
                <a:ext cx="7560" cy="5040"/>
              </p14:xfrm>
            </p:contentPart>
          </mc:Choice>
          <mc:Fallback xmlns="">
            <p:pic>
              <p:nvPicPr>
                <p:cNvPr id="161" name="Ink 160">
                  <a:extLst>
                    <a:ext uri="{FF2B5EF4-FFF2-40B4-BE49-F238E27FC236}">
                      <a16:creationId xmlns:a16="http://schemas.microsoft.com/office/drawing/2014/main" id="{2D32F5B6-9BF0-9780-54CA-E98010C31C2E}"/>
                    </a:ext>
                  </a:extLst>
                </p:cNvPr>
                <p:cNvPicPr/>
                <p:nvPr/>
              </p:nvPicPr>
              <p:blipFill>
                <a:blip r:embed="rId98"/>
                <a:stretch>
                  <a:fillRect/>
                </a:stretch>
              </p:blipFill>
              <p:spPr>
                <a:xfrm>
                  <a:off x="11652613" y="4902669"/>
                  <a:ext cx="43200" cy="40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9">
              <p14:nvContentPartPr>
                <p14:cNvPr id="163" name="Ink 162">
                  <a:extLst>
                    <a:ext uri="{FF2B5EF4-FFF2-40B4-BE49-F238E27FC236}">
                      <a16:creationId xmlns:a16="http://schemas.microsoft.com/office/drawing/2014/main" id="{7FD9D12D-B56C-AA44-CA86-892C54086F52}"/>
                    </a:ext>
                  </a:extLst>
                </p14:cNvPr>
                <p14:cNvContentPartPr/>
                <p14:nvPr/>
              </p14:nvContentPartPr>
              <p14:xfrm>
                <a:off x="11682133" y="4932549"/>
                <a:ext cx="360" cy="360"/>
              </p14:xfrm>
            </p:contentPart>
          </mc:Choice>
          <mc:Fallback xmlns="">
            <p:pic>
              <p:nvPicPr>
                <p:cNvPr id="163" name="Ink 162">
                  <a:extLst>
                    <a:ext uri="{FF2B5EF4-FFF2-40B4-BE49-F238E27FC236}">
                      <a16:creationId xmlns:a16="http://schemas.microsoft.com/office/drawing/2014/main" id="{7FD9D12D-B56C-AA44-CA86-892C54086F52}"/>
                    </a:ext>
                  </a:extLst>
                </p:cNvPr>
                <p:cNvPicPr/>
                <p:nvPr/>
              </p:nvPicPr>
              <p:blipFill>
                <a:blip r:embed="rId100"/>
                <a:stretch>
                  <a:fillRect/>
                </a:stretch>
              </p:blipFill>
              <p:spPr>
                <a:xfrm>
                  <a:off x="11664493" y="491490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1">
              <p14:nvContentPartPr>
                <p14:cNvPr id="164" name="Ink 163">
                  <a:extLst>
                    <a:ext uri="{FF2B5EF4-FFF2-40B4-BE49-F238E27FC236}">
                      <a16:creationId xmlns:a16="http://schemas.microsoft.com/office/drawing/2014/main" id="{B18332C3-BE4A-4B8B-46E9-FB3BB62F9F1A}"/>
                    </a:ext>
                  </a:extLst>
                </p14:cNvPr>
                <p14:cNvContentPartPr/>
                <p14:nvPr/>
              </p14:nvContentPartPr>
              <p14:xfrm>
                <a:off x="11646493" y="4920669"/>
                <a:ext cx="360" cy="360"/>
              </p14:xfrm>
            </p:contentPart>
          </mc:Choice>
          <mc:Fallback xmlns="">
            <p:pic>
              <p:nvPicPr>
                <p:cNvPr id="164" name="Ink 163">
                  <a:extLst>
                    <a:ext uri="{FF2B5EF4-FFF2-40B4-BE49-F238E27FC236}">
                      <a16:creationId xmlns:a16="http://schemas.microsoft.com/office/drawing/2014/main" id="{B18332C3-BE4A-4B8B-46E9-FB3BB62F9F1A}"/>
                    </a:ext>
                  </a:extLst>
                </p:cNvPr>
                <p:cNvPicPr/>
                <p:nvPr/>
              </p:nvPicPr>
              <p:blipFill>
                <a:blip r:embed="rId102"/>
                <a:stretch>
                  <a:fillRect/>
                </a:stretch>
              </p:blipFill>
              <p:spPr>
                <a:xfrm>
                  <a:off x="11628493" y="490266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3">
              <p14:nvContentPartPr>
                <p14:cNvPr id="166" name="Ink 165">
                  <a:extLst>
                    <a:ext uri="{FF2B5EF4-FFF2-40B4-BE49-F238E27FC236}">
                      <a16:creationId xmlns:a16="http://schemas.microsoft.com/office/drawing/2014/main" id="{9ADB93E3-2AA2-4303-60B0-B22FF35B4773}"/>
                    </a:ext>
                  </a:extLst>
                </p14:cNvPr>
                <p14:cNvContentPartPr/>
                <p14:nvPr/>
              </p14:nvContentPartPr>
              <p14:xfrm>
                <a:off x="11682133" y="4908789"/>
                <a:ext cx="360" cy="360"/>
              </p14:xfrm>
            </p:contentPart>
          </mc:Choice>
          <mc:Fallback xmlns="">
            <p:pic>
              <p:nvPicPr>
                <p:cNvPr id="166" name="Ink 165">
                  <a:extLst>
                    <a:ext uri="{FF2B5EF4-FFF2-40B4-BE49-F238E27FC236}">
                      <a16:creationId xmlns:a16="http://schemas.microsoft.com/office/drawing/2014/main" id="{9ADB93E3-2AA2-4303-60B0-B22FF35B4773}"/>
                    </a:ext>
                  </a:extLst>
                </p:cNvPr>
                <p:cNvPicPr/>
                <p:nvPr/>
              </p:nvPicPr>
              <p:blipFill>
                <a:blip r:embed="rId104"/>
                <a:stretch>
                  <a:fillRect/>
                </a:stretch>
              </p:blipFill>
              <p:spPr>
                <a:xfrm>
                  <a:off x="11664493" y="489078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5">
              <p14:nvContentPartPr>
                <p14:cNvPr id="168" name="Ink 167">
                  <a:extLst>
                    <a:ext uri="{FF2B5EF4-FFF2-40B4-BE49-F238E27FC236}">
                      <a16:creationId xmlns:a16="http://schemas.microsoft.com/office/drawing/2014/main" id="{4E4E5A0B-AD21-1DA9-1C7B-8035F399E8FF}"/>
                    </a:ext>
                  </a:extLst>
                </p14:cNvPr>
                <p14:cNvContentPartPr/>
                <p14:nvPr/>
              </p14:nvContentPartPr>
              <p14:xfrm>
                <a:off x="11718493" y="4884309"/>
                <a:ext cx="360" cy="360"/>
              </p14:xfrm>
            </p:contentPart>
          </mc:Choice>
          <mc:Fallback xmlns="">
            <p:pic>
              <p:nvPicPr>
                <p:cNvPr id="168" name="Ink 167">
                  <a:extLst>
                    <a:ext uri="{FF2B5EF4-FFF2-40B4-BE49-F238E27FC236}">
                      <a16:creationId xmlns:a16="http://schemas.microsoft.com/office/drawing/2014/main" id="{4E4E5A0B-AD21-1DA9-1C7B-8035F399E8FF}"/>
                    </a:ext>
                  </a:extLst>
                </p:cNvPr>
                <p:cNvPicPr/>
                <p:nvPr/>
              </p:nvPicPr>
              <p:blipFill>
                <a:blip r:embed="rId106"/>
                <a:stretch>
                  <a:fillRect/>
                </a:stretch>
              </p:blipFill>
              <p:spPr>
                <a:xfrm>
                  <a:off x="11700853" y="486630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7">
              <p14:nvContentPartPr>
                <p14:cNvPr id="169" name="Ink 168">
                  <a:extLst>
                    <a:ext uri="{FF2B5EF4-FFF2-40B4-BE49-F238E27FC236}">
                      <a16:creationId xmlns:a16="http://schemas.microsoft.com/office/drawing/2014/main" id="{86111E98-5C38-8B1D-AFC8-35624965698D}"/>
                    </a:ext>
                  </a:extLst>
                </p14:cNvPr>
                <p14:cNvContentPartPr/>
                <p14:nvPr/>
              </p14:nvContentPartPr>
              <p14:xfrm>
                <a:off x="11730373" y="4932549"/>
                <a:ext cx="360" cy="360"/>
              </p14:xfrm>
            </p:contentPart>
          </mc:Choice>
          <mc:Fallback xmlns="">
            <p:pic>
              <p:nvPicPr>
                <p:cNvPr id="169" name="Ink 168">
                  <a:extLst>
                    <a:ext uri="{FF2B5EF4-FFF2-40B4-BE49-F238E27FC236}">
                      <a16:creationId xmlns:a16="http://schemas.microsoft.com/office/drawing/2014/main" id="{86111E98-5C38-8B1D-AFC8-35624965698D}"/>
                    </a:ext>
                  </a:extLst>
                </p:cNvPr>
                <p:cNvPicPr/>
                <p:nvPr/>
              </p:nvPicPr>
              <p:blipFill>
                <a:blip r:embed="rId108"/>
                <a:stretch>
                  <a:fillRect/>
                </a:stretch>
              </p:blipFill>
              <p:spPr>
                <a:xfrm>
                  <a:off x="11712733" y="491490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9">
              <p14:nvContentPartPr>
                <p14:cNvPr id="171" name="Ink 170">
                  <a:extLst>
                    <a:ext uri="{FF2B5EF4-FFF2-40B4-BE49-F238E27FC236}">
                      <a16:creationId xmlns:a16="http://schemas.microsoft.com/office/drawing/2014/main" id="{4BDC230B-5803-785E-4151-84F6C6F6072B}"/>
                    </a:ext>
                  </a:extLst>
                </p14:cNvPr>
                <p14:cNvContentPartPr/>
                <p14:nvPr/>
              </p14:nvContentPartPr>
              <p14:xfrm>
                <a:off x="11742613" y="4980789"/>
                <a:ext cx="360" cy="360"/>
              </p14:xfrm>
            </p:contentPart>
          </mc:Choice>
          <mc:Fallback xmlns="">
            <p:pic>
              <p:nvPicPr>
                <p:cNvPr id="171" name="Ink 170">
                  <a:extLst>
                    <a:ext uri="{FF2B5EF4-FFF2-40B4-BE49-F238E27FC236}">
                      <a16:creationId xmlns:a16="http://schemas.microsoft.com/office/drawing/2014/main" id="{4BDC230B-5803-785E-4151-84F6C6F6072B}"/>
                    </a:ext>
                  </a:extLst>
                </p:cNvPr>
                <p:cNvPicPr/>
                <p:nvPr/>
              </p:nvPicPr>
              <p:blipFill>
                <a:blip r:embed="rId110"/>
                <a:stretch>
                  <a:fillRect/>
                </a:stretch>
              </p:blipFill>
              <p:spPr>
                <a:xfrm>
                  <a:off x="11724613" y="496314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1">
              <p14:nvContentPartPr>
                <p14:cNvPr id="172" name="Ink 171">
                  <a:extLst>
                    <a:ext uri="{FF2B5EF4-FFF2-40B4-BE49-F238E27FC236}">
                      <a16:creationId xmlns:a16="http://schemas.microsoft.com/office/drawing/2014/main" id="{D34D48D8-75F9-E2BC-D822-9960D7446673}"/>
                    </a:ext>
                  </a:extLst>
                </p14:cNvPr>
                <p14:cNvContentPartPr/>
                <p14:nvPr/>
              </p14:nvContentPartPr>
              <p14:xfrm>
                <a:off x="11718493" y="4968549"/>
                <a:ext cx="360" cy="360"/>
              </p14:xfrm>
            </p:contentPart>
          </mc:Choice>
          <mc:Fallback xmlns="">
            <p:pic>
              <p:nvPicPr>
                <p:cNvPr id="172" name="Ink 171">
                  <a:extLst>
                    <a:ext uri="{FF2B5EF4-FFF2-40B4-BE49-F238E27FC236}">
                      <a16:creationId xmlns:a16="http://schemas.microsoft.com/office/drawing/2014/main" id="{D34D48D8-75F9-E2BC-D822-9960D7446673}"/>
                    </a:ext>
                  </a:extLst>
                </p:cNvPr>
                <p:cNvPicPr/>
                <p:nvPr/>
              </p:nvPicPr>
              <p:blipFill>
                <a:blip r:embed="rId112"/>
                <a:stretch>
                  <a:fillRect/>
                </a:stretch>
              </p:blipFill>
              <p:spPr>
                <a:xfrm>
                  <a:off x="11700853" y="495054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3">
              <p14:nvContentPartPr>
                <p14:cNvPr id="174" name="Ink 173">
                  <a:extLst>
                    <a:ext uri="{FF2B5EF4-FFF2-40B4-BE49-F238E27FC236}">
                      <a16:creationId xmlns:a16="http://schemas.microsoft.com/office/drawing/2014/main" id="{DC67B6F2-FB01-3C8C-D9A4-EECFB6D1A52D}"/>
                    </a:ext>
                  </a:extLst>
                </p14:cNvPr>
                <p14:cNvContentPartPr/>
                <p14:nvPr/>
              </p14:nvContentPartPr>
              <p14:xfrm>
                <a:off x="11718493" y="4908789"/>
                <a:ext cx="360" cy="360"/>
              </p14:xfrm>
            </p:contentPart>
          </mc:Choice>
          <mc:Fallback xmlns="">
            <p:pic>
              <p:nvPicPr>
                <p:cNvPr id="174" name="Ink 173">
                  <a:extLst>
                    <a:ext uri="{FF2B5EF4-FFF2-40B4-BE49-F238E27FC236}">
                      <a16:creationId xmlns:a16="http://schemas.microsoft.com/office/drawing/2014/main" id="{DC67B6F2-FB01-3C8C-D9A4-EECFB6D1A52D}"/>
                    </a:ext>
                  </a:extLst>
                </p:cNvPr>
                <p:cNvPicPr/>
                <p:nvPr/>
              </p:nvPicPr>
              <p:blipFill>
                <a:blip r:embed="rId114"/>
                <a:stretch>
                  <a:fillRect/>
                </a:stretch>
              </p:blipFill>
              <p:spPr>
                <a:xfrm>
                  <a:off x="11700853" y="489078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5">
              <p14:nvContentPartPr>
                <p14:cNvPr id="176" name="Ink 175">
                  <a:extLst>
                    <a:ext uri="{FF2B5EF4-FFF2-40B4-BE49-F238E27FC236}">
                      <a16:creationId xmlns:a16="http://schemas.microsoft.com/office/drawing/2014/main" id="{2C32336A-8B49-F2BC-C33E-F5ED09A8CE59}"/>
                    </a:ext>
                  </a:extLst>
                </p14:cNvPr>
                <p14:cNvContentPartPr/>
                <p14:nvPr/>
              </p14:nvContentPartPr>
              <p14:xfrm>
                <a:off x="11633893" y="4908789"/>
                <a:ext cx="360" cy="360"/>
              </p14:xfrm>
            </p:contentPart>
          </mc:Choice>
          <mc:Fallback xmlns="">
            <p:pic>
              <p:nvPicPr>
                <p:cNvPr id="176" name="Ink 175">
                  <a:extLst>
                    <a:ext uri="{FF2B5EF4-FFF2-40B4-BE49-F238E27FC236}">
                      <a16:creationId xmlns:a16="http://schemas.microsoft.com/office/drawing/2014/main" id="{2C32336A-8B49-F2BC-C33E-F5ED09A8CE59}"/>
                    </a:ext>
                  </a:extLst>
                </p:cNvPr>
                <p:cNvPicPr/>
                <p:nvPr/>
              </p:nvPicPr>
              <p:blipFill>
                <a:blip r:embed="rId116"/>
                <a:stretch>
                  <a:fillRect/>
                </a:stretch>
              </p:blipFill>
              <p:spPr>
                <a:xfrm>
                  <a:off x="11615893" y="489078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7">
              <p14:nvContentPartPr>
                <p14:cNvPr id="178" name="Ink 177">
                  <a:extLst>
                    <a:ext uri="{FF2B5EF4-FFF2-40B4-BE49-F238E27FC236}">
                      <a16:creationId xmlns:a16="http://schemas.microsoft.com/office/drawing/2014/main" id="{EF902EB4-5106-FB7C-EB9A-30AC7B3F1618}"/>
                    </a:ext>
                  </a:extLst>
                </p14:cNvPr>
                <p14:cNvContentPartPr/>
                <p14:nvPr/>
              </p14:nvContentPartPr>
              <p14:xfrm>
                <a:off x="11633893" y="4848309"/>
                <a:ext cx="360" cy="360"/>
              </p14:xfrm>
            </p:contentPart>
          </mc:Choice>
          <mc:Fallback xmlns="">
            <p:pic>
              <p:nvPicPr>
                <p:cNvPr id="178" name="Ink 177">
                  <a:extLst>
                    <a:ext uri="{FF2B5EF4-FFF2-40B4-BE49-F238E27FC236}">
                      <a16:creationId xmlns:a16="http://schemas.microsoft.com/office/drawing/2014/main" id="{EF902EB4-5106-FB7C-EB9A-30AC7B3F1618}"/>
                    </a:ext>
                  </a:extLst>
                </p:cNvPr>
                <p:cNvPicPr/>
                <p:nvPr/>
              </p:nvPicPr>
              <p:blipFill>
                <a:blip r:embed="rId118"/>
                <a:stretch>
                  <a:fillRect/>
                </a:stretch>
              </p:blipFill>
              <p:spPr>
                <a:xfrm>
                  <a:off x="11615893" y="483066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9">
              <p14:nvContentPartPr>
                <p14:cNvPr id="184" name="Ink 183">
                  <a:extLst>
                    <a:ext uri="{FF2B5EF4-FFF2-40B4-BE49-F238E27FC236}">
                      <a16:creationId xmlns:a16="http://schemas.microsoft.com/office/drawing/2014/main" id="{C699F290-DDA0-4C92-DB0A-408E5E691E4F}"/>
                    </a:ext>
                  </a:extLst>
                </p14:cNvPr>
                <p14:cNvContentPartPr/>
                <p14:nvPr/>
              </p14:nvContentPartPr>
              <p14:xfrm>
                <a:off x="11790853" y="4944429"/>
                <a:ext cx="360" cy="5040"/>
              </p14:xfrm>
            </p:contentPart>
          </mc:Choice>
          <mc:Fallback xmlns="">
            <p:pic>
              <p:nvPicPr>
                <p:cNvPr id="184" name="Ink 183">
                  <a:extLst>
                    <a:ext uri="{FF2B5EF4-FFF2-40B4-BE49-F238E27FC236}">
                      <a16:creationId xmlns:a16="http://schemas.microsoft.com/office/drawing/2014/main" id="{C699F290-DDA0-4C92-DB0A-408E5E691E4F}"/>
                    </a:ext>
                  </a:extLst>
                </p:cNvPr>
                <p:cNvPicPr/>
                <p:nvPr/>
              </p:nvPicPr>
              <p:blipFill>
                <a:blip r:embed="rId120"/>
                <a:stretch>
                  <a:fillRect/>
                </a:stretch>
              </p:blipFill>
              <p:spPr>
                <a:xfrm>
                  <a:off x="11772853" y="4926789"/>
                  <a:ext cx="36000" cy="40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1">
              <p14:nvContentPartPr>
                <p14:cNvPr id="185" name="Ink 184">
                  <a:extLst>
                    <a:ext uri="{FF2B5EF4-FFF2-40B4-BE49-F238E27FC236}">
                      <a16:creationId xmlns:a16="http://schemas.microsoft.com/office/drawing/2014/main" id="{E08D014E-D840-3781-00DE-D914262B5671}"/>
                    </a:ext>
                  </a:extLst>
                </p14:cNvPr>
                <p14:cNvContentPartPr/>
                <p14:nvPr/>
              </p14:nvContentPartPr>
              <p14:xfrm>
                <a:off x="11802733" y="4992669"/>
                <a:ext cx="360" cy="360"/>
              </p14:xfrm>
            </p:contentPart>
          </mc:Choice>
          <mc:Fallback xmlns="">
            <p:pic>
              <p:nvPicPr>
                <p:cNvPr id="185" name="Ink 184">
                  <a:extLst>
                    <a:ext uri="{FF2B5EF4-FFF2-40B4-BE49-F238E27FC236}">
                      <a16:creationId xmlns:a16="http://schemas.microsoft.com/office/drawing/2014/main" id="{E08D014E-D840-3781-00DE-D914262B5671}"/>
                    </a:ext>
                  </a:extLst>
                </p:cNvPr>
                <p:cNvPicPr/>
                <p:nvPr/>
              </p:nvPicPr>
              <p:blipFill>
                <a:blip r:embed="rId122"/>
                <a:stretch>
                  <a:fillRect/>
                </a:stretch>
              </p:blipFill>
              <p:spPr>
                <a:xfrm>
                  <a:off x="11784733" y="497502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3">
              <p14:nvContentPartPr>
                <p14:cNvPr id="187" name="Ink 186">
                  <a:extLst>
                    <a:ext uri="{FF2B5EF4-FFF2-40B4-BE49-F238E27FC236}">
                      <a16:creationId xmlns:a16="http://schemas.microsoft.com/office/drawing/2014/main" id="{8A6E3DB8-97E8-9543-36E7-A9CB53398D5C}"/>
                    </a:ext>
                  </a:extLst>
                </p14:cNvPr>
                <p14:cNvContentPartPr/>
                <p14:nvPr/>
              </p14:nvContentPartPr>
              <p14:xfrm>
                <a:off x="11778253" y="4968549"/>
                <a:ext cx="360" cy="360"/>
              </p14:xfrm>
            </p:contentPart>
          </mc:Choice>
          <mc:Fallback xmlns="">
            <p:pic>
              <p:nvPicPr>
                <p:cNvPr id="187" name="Ink 186">
                  <a:extLst>
                    <a:ext uri="{FF2B5EF4-FFF2-40B4-BE49-F238E27FC236}">
                      <a16:creationId xmlns:a16="http://schemas.microsoft.com/office/drawing/2014/main" id="{8A6E3DB8-97E8-9543-36E7-A9CB53398D5C}"/>
                    </a:ext>
                  </a:extLst>
                </p:cNvPr>
                <p:cNvPicPr/>
                <p:nvPr/>
              </p:nvPicPr>
              <p:blipFill>
                <a:blip r:embed="rId124"/>
                <a:stretch>
                  <a:fillRect/>
                </a:stretch>
              </p:blipFill>
              <p:spPr>
                <a:xfrm>
                  <a:off x="11760613" y="495054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5">
              <p14:nvContentPartPr>
                <p14:cNvPr id="188" name="Ink 187">
                  <a:extLst>
                    <a:ext uri="{FF2B5EF4-FFF2-40B4-BE49-F238E27FC236}">
                      <a16:creationId xmlns:a16="http://schemas.microsoft.com/office/drawing/2014/main" id="{0A2488BC-A4C9-B025-81C9-F126CD65561B}"/>
                    </a:ext>
                  </a:extLst>
                </p14:cNvPr>
                <p14:cNvContentPartPr/>
                <p14:nvPr/>
              </p14:nvContentPartPr>
              <p14:xfrm>
                <a:off x="11862853" y="4980789"/>
                <a:ext cx="360" cy="360"/>
              </p14:xfrm>
            </p:contentPart>
          </mc:Choice>
          <mc:Fallback xmlns="">
            <p:pic>
              <p:nvPicPr>
                <p:cNvPr id="188" name="Ink 187">
                  <a:extLst>
                    <a:ext uri="{FF2B5EF4-FFF2-40B4-BE49-F238E27FC236}">
                      <a16:creationId xmlns:a16="http://schemas.microsoft.com/office/drawing/2014/main" id="{0A2488BC-A4C9-B025-81C9-F126CD65561B}"/>
                    </a:ext>
                  </a:extLst>
                </p:cNvPr>
                <p:cNvPicPr/>
                <p:nvPr/>
              </p:nvPicPr>
              <p:blipFill>
                <a:blip r:embed="rId126"/>
                <a:stretch>
                  <a:fillRect/>
                </a:stretch>
              </p:blipFill>
              <p:spPr>
                <a:xfrm>
                  <a:off x="11845213" y="496314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7">
              <p14:nvContentPartPr>
                <p14:cNvPr id="190" name="Ink 189">
                  <a:extLst>
                    <a:ext uri="{FF2B5EF4-FFF2-40B4-BE49-F238E27FC236}">
                      <a16:creationId xmlns:a16="http://schemas.microsoft.com/office/drawing/2014/main" id="{A4022D16-DF48-5C4B-701C-430E03A7D066}"/>
                    </a:ext>
                  </a:extLst>
                </p14:cNvPr>
                <p14:cNvContentPartPr/>
                <p14:nvPr/>
              </p14:nvContentPartPr>
              <p14:xfrm>
                <a:off x="11947093" y="5040549"/>
                <a:ext cx="360" cy="360"/>
              </p14:xfrm>
            </p:contentPart>
          </mc:Choice>
          <mc:Fallback xmlns="">
            <p:pic>
              <p:nvPicPr>
                <p:cNvPr id="190" name="Ink 189">
                  <a:extLst>
                    <a:ext uri="{FF2B5EF4-FFF2-40B4-BE49-F238E27FC236}">
                      <a16:creationId xmlns:a16="http://schemas.microsoft.com/office/drawing/2014/main" id="{A4022D16-DF48-5C4B-701C-430E03A7D066}"/>
                    </a:ext>
                  </a:extLst>
                </p:cNvPr>
                <p:cNvPicPr/>
                <p:nvPr/>
              </p:nvPicPr>
              <p:blipFill>
                <a:blip r:embed="rId128"/>
                <a:stretch>
                  <a:fillRect/>
                </a:stretch>
              </p:blipFill>
              <p:spPr>
                <a:xfrm>
                  <a:off x="11929093" y="502290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9">
              <p14:nvContentPartPr>
                <p14:cNvPr id="191" name="Ink 190">
                  <a:extLst>
                    <a:ext uri="{FF2B5EF4-FFF2-40B4-BE49-F238E27FC236}">
                      <a16:creationId xmlns:a16="http://schemas.microsoft.com/office/drawing/2014/main" id="{F78B8CE2-2C9A-EA54-A005-0CA761F460D3}"/>
                    </a:ext>
                  </a:extLst>
                </p14:cNvPr>
                <p14:cNvContentPartPr/>
                <p14:nvPr/>
              </p14:nvContentPartPr>
              <p14:xfrm>
                <a:off x="11910733" y="4992669"/>
                <a:ext cx="360" cy="360"/>
              </p14:xfrm>
            </p:contentPart>
          </mc:Choice>
          <mc:Fallback xmlns="">
            <p:pic>
              <p:nvPicPr>
                <p:cNvPr id="191" name="Ink 190">
                  <a:extLst>
                    <a:ext uri="{FF2B5EF4-FFF2-40B4-BE49-F238E27FC236}">
                      <a16:creationId xmlns:a16="http://schemas.microsoft.com/office/drawing/2014/main" id="{F78B8CE2-2C9A-EA54-A005-0CA761F460D3}"/>
                    </a:ext>
                  </a:extLst>
                </p:cNvPr>
                <p:cNvPicPr/>
                <p:nvPr/>
              </p:nvPicPr>
              <p:blipFill>
                <a:blip r:embed="rId130"/>
                <a:stretch>
                  <a:fillRect/>
                </a:stretch>
              </p:blipFill>
              <p:spPr>
                <a:xfrm>
                  <a:off x="11892733" y="497502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1">
              <p14:nvContentPartPr>
                <p14:cNvPr id="192" name="Ink 191">
                  <a:extLst>
                    <a:ext uri="{FF2B5EF4-FFF2-40B4-BE49-F238E27FC236}">
                      <a16:creationId xmlns:a16="http://schemas.microsoft.com/office/drawing/2014/main" id="{CD8D0BC6-2E3E-2156-CF38-93F73896314B}"/>
                    </a:ext>
                  </a:extLst>
                </p14:cNvPr>
                <p14:cNvContentPartPr/>
                <p14:nvPr/>
              </p14:nvContentPartPr>
              <p14:xfrm>
                <a:off x="11947093" y="5016789"/>
                <a:ext cx="360" cy="360"/>
              </p14:xfrm>
            </p:contentPart>
          </mc:Choice>
          <mc:Fallback xmlns="">
            <p:pic>
              <p:nvPicPr>
                <p:cNvPr id="192" name="Ink 191">
                  <a:extLst>
                    <a:ext uri="{FF2B5EF4-FFF2-40B4-BE49-F238E27FC236}">
                      <a16:creationId xmlns:a16="http://schemas.microsoft.com/office/drawing/2014/main" id="{CD8D0BC6-2E3E-2156-CF38-93F73896314B}"/>
                    </a:ext>
                  </a:extLst>
                </p:cNvPr>
                <p:cNvPicPr/>
                <p:nvPr/>
              </p:nvPicPr>
              <p:blipFill>
                <a:blip r:embed="rId132"/>
                <a:stretch>
                  <a:fillRect/>
                </a:stretch>
              </p:blipFill>
              <p:spPr>
                <a:xfrm>
                  <a:off x="11929093" y="499878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3">
              <p14:nvContentPartPr>
                <p14:cNvPr id="194" name="Ink 193">
                  <a:extLst>
                    <a:ext uri="{FF2B5EF4-FFF2-40B4-BE49-F238E27FC236}">
                      <a16:creationId xmlns:a16="http://schemas.microsoft.com/office/drawing/2014/main" id="{26F929BC-375C-D0DF-B1D8-D95568D84DF1}"/>
                    </a:ext>
                  </a:extLst>
                </p14:cNvPr>
                <p14:cNvContentPartPr/>
                <p14:nvPr/>
              </p14:nvContentPartPr>
              <p14:xfrm>
                <a:off x="11850613" y="5004909"/>
                <a:ext cx="360" cy="360"/>
              </p14:xfrm>
            </p:contentPart>
          </mc:Choice>
          <mc:Fallback xmlns="">
            <p:pic>
              <p:nvPicPr>
                <p:cNvPr id="194" name="Ink 193">
                  <a:extLst>
                    <a:ext uri="{FF2B5EF4-FFF2-40B4-BE49-F238E27FC236}">
                      <a16:creationId xmlns:a16="http://schemas.microsoft.com/office/drawing/2014/main" id="{26F929BC-375C-D0DF-B1D8-D95568D84DF1}"/>
                    </a:ext>
                  </a:extLst>
                </p:cNvPr>
                <p:cNvPicPr/>
                <p:nvPr/>
              </p:nvPicPr>
              <p:blipFill>
                <a:blip r:embed="rId134"/>
                <a:stretch>
                  <a:fillRect/>
                </a:stretch>
              </p:blipFill>
              <p:spPr>
                <a:xfrm>
                  <a:off x="11832613" y="498690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5">
              <p14:nvContentPartPr>
                <p14:cNvPr id="196" name="Ink 195">
                  <a:extLst>
                    <a:ext uri="{FF2B5EF4-FFF2-40B4-BE49-F238E27FC236}">
                      <a16:creationId xmlns:a16="http://schemas.microsoft.com/office/drawing/2014/main" id="{E8528F13-8A71-D5A4-3281-5CBD6ADFF0E9}"/>
                    </a:ext>
                  </a:extLst>
                </p14:cNvPr>
                <p14:cNvContentPartPr/>
                <p14:nvPr/>
              </p14:nvContentPartPr>
              <p14:xfrm>
                <a:off x="11862853" y="4956309"/>
                <a:ext cx="360" cy="360"/>
              </p14:xfrm>
            </p:contentPart>
          </mc:Choice>
          <mc:Fallback xmlns="">
            <p:pic>
              <p:nvPicPr>
                <p:cNvPr id="196" name="Ink 195">
                  <a:extLst>
                    <a:ext uri="{FF2B5EF4-FFF2-40B4-BE49-F238E27FC236}">
                      <a16:creationId xmlns:a16="http://schemas.microsoft.com/office/drawing/2014/main" id="{E8528F13-8A71-D5A4-3281-5CBD6ADFF0E9}"/>
                    </a:ext>
                  </a:extLst>
                </p:cNvPr>
                <p:cNvPicPr/>
                <p:nvPr/>
              </p:nvPicPr>
              <p:blipFill>
                <a:blip r:embed="rId136"/>
                <a:stretch>
                  <a:fillRect/>
                </a:stretch>
              </p:blipFill>
              <p:spPr>
                <a:xfrm>
                  <a:off x="11845213" y="493866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7">
              <p14:nvContentPartPr>
                <p14:cNvPr id="197" name="Ink 196">
                  <a:extLst>
                    <a:ext uri="{FF2B5EF4-FFF2-40B4-BE49-F238E27FC236}">
                      <a16:creationId xmlns:a16="http://schemas.microsoft.com/office/drawing/2014/main" id="{E5CE6FC6-CCC8-8244-4804-D0736C5016CF}"/>
                    </a:ext>
                  </a:extLst>
                </p14:cNvPr>
                <p14:cNvContentPartPr/>
                <p14:nvPr/>
              </p14:nvContentPartPr>
              <p14:xfrm>
                <a:off x="11814613" y="4956309"/>
                <a:ext cx="360" cy="360"/>
              </p14:xfrm>
            </p:contentPart>
          </mc:Choice>
          <mc:Fallback xmlns="">
            <p:pic>
              <p:nvPicPr>
                <p:cNvPr id="197" name="Ink 196">
                  <a:extLst>
                    <a:ext uri="{FF2B5EF4-FFF2-40B4-BE49-F238E27FC236}">
                      <a16:creationId xmlns:a16="http://schemas.microsoft.com/office/drawing/2014/main" id="{E5CE6FC6-CCC8-8244-4804-D0736C5016CF}"/>
                    </a:ext>
                  </a:extLst>
                </p:cNvPr>
                <p:cNvPicPr/>
                <p:nvPr/>
              </p:nvPicPr>
              <p:blipFill>
                <a:blip r:embed="rId138"/>
                <a:stretch>
                  <a:fillRect/>
                </a:stretch>
              </p:blipFill>
              <p:spPr>
                <a:xfrm>
                  <a:off x="11796973" y="493866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9">
              <p14:nvContentPartPr>
                <p14:cNvPr id="198" name="Ink 197">
                  <a:extLst>
                    <a:ext uri="{FF2B5EF4-FFF2-40B4-BE49-F238E27FC236}">
                      <a16:creationId xmlns:a16="http://schemas.microsoft.com/office/drawing/2014/main" id="{05951FBF-608A-3E27-F634-749D443BF2DF}"/>
                    </a:ext>
                  </a:extLst>
                </p14:cNvPr>
                <p14:cNvContentPartPr/>
                <p14:nvPr/>
              </p14:nvContentPartPr>
              <p14:xfrm>
                <a:off x="11802733" y="4944429"/>
                <a:ext cx="360" cy="360"/>
              </p14:xfrm>
            </p:contentPart>
          </mc:Choice>
          <mc:Fallback xmlns="">
            <p:pic>
              <p:nvPicPr>
                <p:cNvPr id="198" name="Ink 197">
                  <a:extLst>
                    <a:ext uri="{FF2B5EF4-FFF2-40B4-BE49-F238E27FC236}">
                      <a16:creationId xmlns:a16="http://schemas.microsoft.com/office/drawing/2014/main" id="{05951FBF-608A-3E27-F634-749D443BF2DF}"/>
                    </a:ext>
                  </a:extLst>
                </p:cNvPr>
                <p:cNvPicPr/>
                <p:nvPr/>
              </p:nvPicPr>
              <p:blipFill>
                <a:blip r:embed="rId140"/>
                <a:stretch>
                  <a:fillRect/>
                </a:stretch>
              </p:blipFill>
              <p:spPr>
                <a:xfrm>
                  <a:off x="11784733" y="492678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1">
              <p14:nvContentPartPr>
                <p14:cNvPr id="199" name="Ink 198">
                  <a:extLst>
                    <a:ext uri="{FF2B5EF4-FFF2-40B4-BE49-F238E27FC236}">
                      <a16:creationId xmlns:a16="http://schemas.microsoft.com/office/drawing/2014/main" id="{4203F0B6-C1C8-FF06-BFBA-BBF76675F185}"/>
                    </a:ext>
                  </a:extLst>
                </p14:cNvPr>
                <p14:cNvContentPartPr/>
                <p14:nvPr/>
              </p14:nvContentPartPr>
              <p14:xfrm>
                <a:off x="11766373" y="4956309"/>
                <a:ext cx="360" cy="360"/>
              </p14:xfrm>
            </p:contentPart>
          </mc:Choice>
          <mc:Fallback xmlns="">
            <p:pic>
              <p:nvPicPr>
                <p:cNvPr id="199" name="Ink 198">
                  <a:extLst>
                    <a:ext uri="{FF2B5EF4-FFF2-40B4-BE49-F238E27FC236}">
                      <a16:creationId xmlns:a16="http://schemas.microsoft.com/office/drawing/2014/main" id="{4203F0B6-C1C8-FF06-BFBA-BBF76675F185}"/>
                    </a:ext>
                  </a:extLst>
                </p:cNvPr>
                <p:cNvPicPr/>
                <p:nvPr/>
              </p:nvPicPr>
              <p:blipFill>
                <a:blip r:embed="rId142"/>
                <a:stretch>
                  <a:fillRect/>
                </a:stretch>
              </p:blipFill>
              <p:spPr>
                <a:xfrm>
                  <a:off x="11748373" y="493866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3">
              <p14:nvContentPartPr>
                <p14:cNvPr id="201" name="Ink 200">
                  <a:extLst>
                    <a:ext uri="{FF2B5EF4-FFF2-40B4-BE49-F238E27FC236}">
                      <a16:creationId xmlns:a16="http://schemas.microsoft.com/office/drawing/2014/main" id="{8A7212EA-E3F8-CE59-A341-1C50A27CDBDC}"/>
                    </a:ext>
                  </a:extLst>
                </p14:cNvPr>
                <p14:cNvContentPartPr/>
                <p14:nvPr/>
              </p14:nvContentPartPr>
              <p14:xfrm>
                <a:off x="11910733" y="5016789"/>
                <a:ext cx="5040" cy="360"/>
              </p14:xfrm>
            </p:contentPart>
          </mc:Choice>
          <mc:Fallback xmlns="">
            <p:pic>
              <p:nvPicPr>
                <p:cNvPr id="201" name="Ink 200">
                  <a:extLst>
                    <a:ext uri="{FF2B5EF4-FFF2-40B4-BE49-F238E27FC236}">
                      <a16:creationId xmlns:a16="http://schemas.microsoft.com/office/drawing/2014/main" id="{8A7212EA-E3F8-CE59-A341-1C50A27CDBDC}"/>
                    </a:ext>
                  </a:extLst>
                </p:cNvPr>
                <p:cNvPicPr/>
                <p:nvPr/>
              </p:nvPicPr>
              <p:blipFill>
                <a:blip r:embed="rId144"/>
                <a:stretch>
                  <a:fillRect/>
                </a:stretch>
              </p:blipFill>
              <p:spPr>
                <a:xfrm>
                  <a:off x="11892733" y="4998789"/>
                  <a:ext cx="406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5">
              <p14:nvContentPartPr>
                <p14:cNvPr id="202" name="Ink 201">
                  <a:extLst>
                    <a:ext uri="{FF2B5EF4-FFF2-40B4-BE49-F238E27FC236}">
                      <a16:creationId xmlns:a16="http://schemas.microsoft.com/office/drawing/2014/main" id="{18F868FC-80C0-776B-1EA0-534ECA928A29}"/>
                    </a:ext>
                  </a:extLst>
                </p14:cNvPr>
                <p14:cNvContentPartPr/>
                <p14:nvPr/>
              </p14:nvContentPartPr>
              <p14:xfrm>
                <a:off x="11958973" y="4980789"/>
                <a:ext cx="2880" cy="360"/>
              </p14:xfrm>
            </p:contentPart>
          </mc:Choice>
          <mc:Fallback xmlns="">
            <p:pic>
              <p:nvPicPr>
                <p:cNvPr id="202" name="Ink 201">
                  <a:extLst>
                    <a:ext uri="{FF2B5EF4-FFF2-40B4-BE49-F238E27FC236}">
                      <a16:creationId xmlns:a16="http://schemas.microsoft.com/office/drawing/2014/main" id="{18F868FC-80C0-776B-1EA0-534ECA928A29}"/>
                    </a:ext>
                  </a:extLst>
                </p:cNvPr>
                <p:cNvPicPr/>
                <p:nvPr/>
              </p:nvPicPr>
              <p:blipFill>
                <a:blip r:embed="rId146"/>
                <a:stretch>
                  <a:fillRect/>
                </a:stretch>
              </p:blipFill>
              <p:spPr>
                <a:xfrm>
                  <a:off x="11941333" y="4963149"/>
                  <a:ext cx="3852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7">
              <p14:nvContentPartPr>
                <p14:cNvPr id="204" name="Ink 203">
                  <a:extLst>
                    <a:ext uri="{FF2B5EF4-FFF2-40B4-BE49-F238E27FC236}">
                      <a16:creationId xmlns:a16="http://schemas.microsoft.com/office/drawing/2014/main" id="{A0D6C583-7ED9-0E3C-BBB9-4B453ABE7684}"/>
                    </a:ext>
                  </a:extLst>
                </p14:cNvPr>
                <p14:cNvContentPartPr/>
                <p14:nvPr/>
              </p14:nvContentPartPr>
              <p14:xfrm>
                <a:off x="11886973" y="5016789"/>
                <a:ext cx="360" cy="360"/>
              </p14:xfrm>
            </p:contentPart>
          </mc:Choice>
          <mc:Fallback xmlns="">
            <p:pic>
              <p:nvPicPr>
                <p:cNvPr id="204" name="Ink 203">
                  <a:extLst>
                    <a:ext uri="{FF2B5EF4-FFF2-40B4-BE49-F238E27FC236}">
                      <a16:creationId xmlns:a16="http://schemas.microsoft.com/office/drawing/2014/main" id="{A0D6C583-7ED9-0E3C-BBB9-4B453ABE7684}"/>
                    </a:ext>
                  </a:extLst>
                </p:cNvPr>
                <p:cNvPicPr/>
                <p:nvPr/>
              </p:nvPicPr>
              <p:blipFill>
                <a:blip r:embed="rId148"/>
                <a:stretch>
                  <a:fillRect/>
                </a:stretch>
              </p:blipFill>
              <p:spPr>
                <a:xfrm>
                  <a:off x="11868973" y="4998789"/>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9">
              <p14:nvContentPartPr>
                <p14:cNvPr id="206" name="Ink 205">
                  <a:extLst>
                    <a:ext uri="{FF2B5EF4-FFF2-40B4-BE49-F238E27FC236}">
                      <a16:creationId xmlns:a16="http://schemas.microsoft.com/office/drawing/2014/main" id="{7A91C64A-47B4-0A1F-01D6-14AEE66BFE1B}"/>
                    </a:ext>
                  </a:extLst>
                </p14:cNvPr>
                <p14:cNvContentPartPr/>
                <p14:nvPr/>
              </p14:nvContentPartPr>
              <p14:xfrm>
                <a:off x="11778253" y="4920669"/>
                <a:ext cx="5400" cy="360"/>
              </p14:xfrm>
            </p:contentPart>
          </mc:Choice>
          <mc:Fallback xmlns="">
            <p:pic>
              <p:nvPicPr>
                <p:cNvPr id="206" name="Ink 205">
                  <a:extLst>
                    <a:ext uri="{FF2B5EF4-FFF2-40B4-BE49-F238E27FC236}">
                      <a16:creationId xmlns:a16="http://schemas.microsoft.com/office/drawing/2014/main" id="{7A91C64A-47B4-0A1F-01D6-14AEE66BFE1B}"/>
                    </a:ext>
                  </a:extLst>
                </p:cNvPr>
                <p:cNvPicPr/>
                <p:nvPr/>
              </p:nvPicPr>
              <p:blipFill>
                <a:blip r:embed="rId150"/>
                <a:stretch>
                  <a:fillRect/>
                </a:stretch>
              </p:blipFill>
              <p:spPr>
                <a:xfrm>
                  <a:off x="11760613" y="4902669"/>
                  <a:ext cx="4104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1">
              <p14:nvContentPartPr>
                <p14:cNvPr id="208" name="Ink 207">
                  <a:extLst>
                    <a:ext uri="{FF2B5EF4-FFF2-40B4-BE49-F238E27FC236}">
                      <a16:creationId xmlns:a16="http://schemas.microsoft.com/office/drawing/2014/main" id="{C25E413E-2D0F-8B14-E8D5-894F8975C4E6}"/>
                    </a:ext>
                  </a:extLst>
                </p14:cNvPr>
                <p14:cNvContentPartPr/>
                <p14:nvPr/>
              </p14:nvContentPartPr>
              <p14:xfrm>
                <a:off x="11910733" y="4968549"/>
                <a:ext cx="5040" cy="360"/>
              </p14:xfrm>
            </p:contentPart>
          </mc:Choice>
          <mc:Fallback xmlns="">
            <p:pic>
              <p:nvPicPr>
                <p:cNvPr id="208" name="Ink 207">
                  <a:extLst>
                    <a:ext uri="{FF2B5EF4-FFF2-40B4-BE49-F238E27FC236}">
                      <a16:creationId xmlns:a16="http://schemas.microsoft.com/office/drawing/2014/main" id="{C25E413E-2D0F-8B14-E8D5-894F8975C4E6}"/>
                    </a:ext>
                  </a:extLst>
                </p:cNvPr>
                <p:cNvPicPr/>
                <p:nvPr/>
              </p:nvPicPr>
              <p:blipFill>
                <a:blip r:embed="rId152"/>
                <a:stretch>
                  <a:fillRect/>
                </a:stretch>
              </p:blipFill>
              <p:spPr>
                <a:xfrm>
                  <a:off x="11892733" y="4950549"/>
                  <a:ext cx="406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3">
              <p14:nvContentPartPr>
                <p14:cNvPr id="210" name="Ink 209">
                  <a:extLst>
                    <a:ext uri="{FF2B5EF4-FFF2-40B4-BE49-F238E27FC236}">
                      <a16:creationId xmlns:a16="http://schemas.microsoft.com/office/drawing/2014/main" id="{DB325C68-0162-AD70-2C20-033601E7E6E4}"/>
                    </a:ext>
                  </a:extLst>
                </p14:cNvPr>
                <p14:cNvContentPartPr/>
                <p14:nvPr/>
              </p14:nvContentPartPr>
              <p14:xfrm>
                <a:off x="11790853" y="5004909"/>
                <a:ext cx="5040" cy="360"/>
              </p14:xfrm>
            </p:contentPart>
          </mc:Choice>
          <mc:Fallback xmlns="">
            <p:pic>
              <p:nvPicPr>
                <p:cNvPr id="210" name="Ink 209">
                  <a:extLst>
                    <a:ext uri="{FF2B5EF4-FFF2-40B4-BE49-F238E27FC236}">
                      <a16:creationId xmlns:a16="http://schemas.microsoft.com/office/drawing/2014/main" id="{DB325C68-0162-AD70-2C20-033601E7E6E4}"/>
                    </a:ext>
                  </a:extLst>
                </p:cNvPr>
                <p:cNvPicPr/>
                <p:nvPr/>
              </p:nvPicPr>
              <p:blipFill>
                <a:blip r:embed="rId154"/>
                <a:stretch>
                  <a:fillRect/>
                </a:stretch>
              </p:blipFill>
              <p:spPr>
                <a:xfrm>
                  <a:off x="11772853" y="4986909"/>
                  <a:ext cx="4068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5">
              <p14:nvContentPartPr>
                <p14:cNvPr id="212" name="Ink 211">
                  <a:extLst>
                    <a:ext uri="{FF2B5EF4-FFF2-40B4-BE49-F238E27FC236}">
                      <a16:creationId xmlns:a16="http://schemas.microsoft.com/office/drawing/2014/main" id="{E1C73FA1-4A86-5F8E-A30F-004D788ED0BB}"/>
                    </a:ext>
                  </a:extLst>
                </p14:cNvPr>
                <p14:cNvContentPartPr/>
                <p14:nvPr/>
              </p14:nvContentPartPr>
              <p14:xfrm>
                <a:off x="11766373" y="4932549"/>
                <a:ext cx="360" cy="360"/>
              </p14:xfrm>
            </p:contentPart>
          </mc:Choice>
          <mc:Fallback xmlns="">
            <p:pic>
              <p:nvPicPr>
                <p:cNvPr id="212" name="Ink 211">
                  <a:extLst>
                    <a:ext uri="{FF2B5EF4-FFF2-40B4-BE49-F238E27FC236}">
                      <a16:creationId xmlns:a16="http://schemas.microsoft.com/office/drawing/2014/main" id="{E1C73FA1-4A86-5F8E-A30F-004D788ED0BB}"/>
                    </a:ext>
                  </a:extLst>
                </p:cNvPr>
                <p:cNvPicPr/>
                <p:nvPr/>
              </p:nvPicPr>
              <p:blipFill>
                <a:blip r:embed="rId156"/>
                <a:stretch>
                  <a:fillRect/>
                </a:stretch>
              </p:blipFill>
              <p:spPr>
                <a:xfrm>
                  <a:off x="11748373" y="4914909"/>
                  <a:ext cx="36000" cy="36000"/>
                </a:xfrm>
                <a:prstGeom prst="rect">
                  <a:avLst/>
                </a:prstGeom>
              </p:spPr>
            </p:pic>
          </mc:Fallback>
        </mc:AlternateContent>
      </p:grpSp>
    </p:spTree>
    <p:extLst>
      <p:ext uri="{BB962C8B-B14F-4D97-AF65-F5344CB8AC3E}">
        <p14:creationId xmlns:p14="http://schemas.microsoft.com/office/powerpoint/2010/main" val="3877714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74" name="Rectangle 5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EA8DC-418F-3296-2AAD-D6B9610620CA}"/>
              </a:ext>
            </a:extLst>
          </p:cNvPr>
          <p:cNvSpPr>
            <a:spLocks noGrp="1"/>
          </p:cNvSpPr>
          <p:nvPr>
            <p:ph type="title"/>
          </p:nvPr>
        </p:nvSpPr>
        <p:spPr>
          <a:xfrm>
            <a:off x="5349952" y="724003"/>
            <a:ext cx="6664960" cy="822306"/>
          </a:xfrm>
          <a:blipFill>
            <a:blip r:embed="rId3"/>
            <a:tile tx="0" ty="0" sx="100000" sy="100000" flip="none" algn="tl"/>
          </a:blipFill>
        </p:spPr>
        <p:txBody>
          <a:bodyPr>
            <a:normAutofit/>
          </a:bodyPr>
          <a:lstStyle/>
          <a:p>
            <a:pPr algn="ctr"/>
            <a:r>
              <a:rPr lang="en-US" dirty="0">
                <a:effectLst>
                  <a:outerShdw blurRad="38100" dist="38100" dir="2700000" algn="tl">
                    <a:srgbClr val="000000">
                      <a:alpha val="43137"/>
                    </a:srgbClr>
                  </a:outerShdw>
                </a:effectLst>
                <a:latin typeface="Californian FB" panose="0207040306080B030204" pitchFamily="18" charset="0"/>
              </a:rPr>
              <a:t>Discussion</a:t>
            </a:r>
          </a:p>
        </p:txBody>
      </p:sp>
      <p:pic>
        <p:nvPicPr>
          <p:cNvPr id="4" name="Picture 3" descr="A picture containing outdoor, tree, person, snow&#10;&#10;Description automatically generated">
            <a:extLst>
              <a:ext uri="{FF2B5EF4-FFF2-40B4-BE49-F238E27FC236}">
                <a16:creationId xmlns:a16="http://schemas.microsoft.com/office/drawing/2014/main" id="{C59BA824-DE45-F9F0-A07E-172C2B7D3DAF}"/>
              </a:ext>
            </a:extLst>
          </p:cNvPr>
          <p:cNvPicPr>
            <a:picLocks noChangeAspect="1"/>
          </p:cNvPicPr>
          <p:nvPr/>
        </p:nvPicPr>
        <p:blipFill rotWithShape="1">
          <a:blip r:embed="rId4">
            <a:extLst>
              <a:ext uri="{28A0092B-C50C-407E-A947-70E740481C1C}">
                <a14:useLocalDpi xmlns:a14="http://schemas.microsoft.com/office/drawing/2010/main" val="0"/>
              </a:ext>
            </a:extLst>
          </a:blip>
          <a:srcRect t="9916" r="2" b="991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F0E91B4E-F6D8-91F6-674A-A708E806A8DA}"/>
              </a:ext>
            </a:extLst>
          </p:cNvPr>
          <p:cNvSpPr>
            <a:spLocks noGrp="1"/>
          </p:cNvSpPr>
          <p:nvPr>
            <p:ph idx="1"/>
          </p:nvPr>
        </p:nvSpPr>
        <p:spPr>
          <a:xfrm>
            <a:off x="5172864" y="2913333"/>
            <a:ext cx="7019136" cy="3660503"/>
          </a:xfrm>
        </p:spPr>
        <p:txBody>
          <a:bodyPr>
            <a:noAutofit/>
          </a:bodyPr>
          <a:lstStyle/>
          <a:p>
            <a:r>
              <a:rPr lang="en-US" sz="2400" dirty="0">
                <a:latin typeface="Californian FB" panose="0207040306080B030204" pitchFamily="18" charset="0"/>
              </a:rPr>
              <a:t>Paradigm Shift- </a:t>
            </a:r>
            <a:r>
              <a:rPr lang="en-US" sz="2400" i="1" dirty="0">
                <a:latin typeface="Californian FB" panose="0207040306080B030204" pitchFamily="18" charset="0"/>
              </a:rPr>
              <a:t>an important change that happens when the usual way of thinking about or doing something is replaced by a new and different way</a:t>
            </a:r>
          </a:p>
          <a:p>
            <a:r>
              <a:rPr lang="en-US" sz="2400" dirty="0">
                <a:latin typeface="Californian FB" panose="0207040306080B030204" pitchFamily="18" charset="0"/>
              </a:rPr>
              <a:t>Don’t be afraid of change</a:t>
            </a:r>
          </a:p>
          <a:p>
            <a:r>
              <a:rPr lang="en-US" sz="2400" dirty="0">
                <a:latin typeface="Californian FB" panose="0207040306080B030204" pitchFamily="18" charset="0"/>
              </a:rPr>
              <a:t>Advancement of knowledge to action</a:t>
            </a:r>
          </a:p>
          <a:p>
            <a:r>
              <a:rPr lang="en-US" sz="2400" dirty="0">
                <a:latin typeface="Californian FB" panose="0207040306080B030204" pitchFamily="18" charset="0"/>
              </a:rPr>
              <a:t>Embrace, adapt and lead</a:t>
            </a:r>
          </a:p>
          <a:p>
            <a:pPr lvl="1"/>
            <a:r>
              <a:rPr lang="en-US" dirty="0">
                <a:latin typeface="Californian FB" panose="0207040306080B030204" pitchFamily="18" charset="0"/>
              </a:rPr>
              <a:t>Improve ELS to minimize e-Creel bias</a:t>
            </a:r>
          </a:p>
          <a:p>
            <a:pPr lvl="1"/>
            <a:r>
              <a:rPr lang="en-US" dirty="0">
                <a:latin typeface="Californian FB" panose="0207040306080B030204" pitchFamily="18" charset="0"/>
              </a:rPr>
              <a:t>Design future ELS to leverage e-Creel design</a:t>
            </a:r>
          </a:p>
          <a:p>
            <a:pPr lvl="1"/>
            <a:r>
              <a:rPr lang="en-US" dirty="0">
                <a:latin typeface="Californian FB" panose="0207040306080B030204" pitchFamily="18" charset="0"/>
              </a:rPr>
              <a:t>Maximize benefits and minimize extirpation risk</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387DF55D-5F08-A121-A8F7-F343C2A2F4F1}"/>
                  </a:ext>
                </a:extLst>
              </p14:cNvPr>
              <p14:cNvContentPartPr/>
              <p14:nvPr/>
            </p14:nvContentPartPr>
            <p14:xfrm>
              <a:off x="6424617" y="1395189"/>
              <a:ext cx="360" cy="360"/>
            </p14:xfrm>
          </p:contentPart>
        </mc:Choice>
        <mc:Fallback xmlns="">
          <p:pic>
            <p:nvPicPr>
              <p:cNvPr id="5" name="Ink 4">
                <a:extLst>
                  <a:ext uri="{FF2B5EF4-FFF2-40B4-BE49-F238E27FC236}">
                    <a16:creationId xmlns:a16="http://schemas.microsoft.com/office/drawing/2014/main" id="{387DF55D-5F08-A121-A8F7-F343C2A2F4F1}"/>
                  </a:ext>
                </a:extLst>
              </p:cNvPr>
              <p:cNvPicPr/>
              <p:nvPr/>
            </p:nvPicPr>
            <p:blipFill>
              <a:blip r:embed="rId6"/>
              <a:stretch>
                <a:fillRect/>
              </a:stretch>
            </p:blipFill>
            <p:spPr>
              <a:xfrm>
                <a:off x="6420297" y="1368549"/>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6" name="Ink 5">
                <a:extLst>
                  <a:ext uri="{FF2B5EF4-FFF2-40B4-BE49-F238E27FC236}">
                    <a16:creationId xmlns:a16="http://schemas.microsoft.com/office/drawing/2014/main" id="{BA372726-B400-15C3-C797-D97A39F229D8}"/>
                  </a:ext>
                </a:extLst>
              </p14:cNvPr>
              <p14:cNvContentPartPr/>
              <p14:nvPr/>
            </p14:nvContentPartPr>
            <p14:xfrm>
              <a:off x="6484737" y="1106469"/>
              <a:ext cx="360" cy="360"/>
            </p14:xfrm>
          </p:contentPart>
        </mc:Choice>
        <mc:Fallback xmlns="">
          <p:pic>
            <p:nvPicPr>
              <p:cNvPr id="6" name="Ink 5">
                <a:extLst>
                  <a:ext uri="{FF2B5EF4-FFF2-40B4-BE49-F238E27FC236}">
                    <a16:creationId xmlns:a16="http://schemas.microsoft.com/office/drawing/2014/main" id="{BA372726-B400-15C3-C797-D97A39F229D8}"/>
                  </a:ext>
                </a:extLst>
              </p:cNvPr>
              <p:cNvPicPr/>
              <p:nvPr/>
            </p:nvPicPr>
            <p:blipFill>
              <a:blip r:embed="rId8"/>
              <a:stretch>
                <a:fillRect/>
              </a:stretch>
            </p:blipFill>
            <p:spPr>
              <a:xfrm>
                <a:off x="6480417" y="1079829"/>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7" name="Ink 6">
                <a:extLst>
                  <a:ext uri="{FF2B5EF4-FFF2-40B4-BE49-F238E27FC236}">
                    <a16:creationId xmlns:a16="http://schemas.microsoft.com/office/drawing/2014/main" id="{C790699F-57C0-52D4-C5F4-41EA8BED6618}"/>
                  </a:ext>
                </a:extLst>
              </p14:cNvPr>
              <p14:cNvContentPartPr/>
              <p14:nvPr/>
            </p14:nvContentPartPr>
            <p14:xfrm>
              <a:off x="10984377" y="841509"/>
              <a:ext cx="360" cy="360"/>
            </p14:xfrm>
          </p:contentPart>
        </mc:Choice>
        <mc:Fallback xmlns="">
          <p:pic>
            <p:nvPicPr>
              <p:cNvPr id="7" name="Ink 6">
                <a:extLst>
                  <a:ext uri="{FF2B5EF4-FFF2-40B4-BE49-F238E27FC236}">
                    <a16:creationId xmlns:a16="http://schemas.microsoft.com/office/drawing/2014/main" id="{C790699F-57C0-52D4-C5F4-41EA8BED6618}"/>
                  </a:ext>
                </a:extLst>
              </p:cNvPr>
              <p:cNvPicPr/>
              <p:nvPr/>
            </p:nvPicPr>
            <p:blipFill>
              <a:blip r:embed="rId10"/>
              <a:stretch>
                <a:fillRect/>
              </a:stretch>
            </p:blipFill>
            <p:spPr>
              <a:xfrm>
                <a:off x="10980057" y="814869"/>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8" name="Ink 7">
                <a:extLst>
                  <a:ext uri="{FF2B5EF4-FFF2-40B4-BE49-F238E27FC236}">
                    <a16:creationId xmlns:a16="http://schemas.microsoft.com/office/drawing/2014/main" id="{0F0EC66D-278C-A74F-D3F6-78E9DEE96D75}"/>
                  </a:ext>
                </a:extLst>
              </p14:cNvPr>
              <p14:cNvContentPartPr/>
              <p14:nvPr/>
            </p14:nvContentPartPr>
            <p14:xfrm>
              <a:off x="10683777" y="973989"/>
              <a:ext cx="360" cy="360"/>
            </p14:xfrm>
          </p:contentPart>
        </mc:Choice>
        <mc:Fallback xmlns="">
          <p:pic>
            <p:nvPicPr>
              <p:cNvPr id="8" name="Ink 7">
                <a:extLst>
                  <a:ext uri="{FF2B5EF4-FFF2-40B4-BE49-F238E27FC236}">
                    <a16:creationId xmlns:a16="http://schemas.microsoft.com/office/drawing/2014/main" id="{0F0EC66D-278C-A74F-D3F6-78E9DEE96D75}"/>
                  </a:ext>
                </a:extLst>
              </p:cNvPr>
              <p:cNvPicPr/>
              <p:nvPr/>
            </p:nvPicPr>
            <p:blipFill>
              <a:blip r:embed="rId12"/>
              <a:stretch>
                <a:fillRect/>
              </a:stretch>
            </p:blipFill>
            <p:spPr>
              <a:xfrm>
                <a:off x="10679457" y="947349"/>
                <a:ext cx="9000" cy="54000"/>
              </a:xfrm>
              <a:prstGeom prst="rect">
                <a:avLst/>
              </a:prstGeom>
            </p:spPr>
          </p:pic>
        </mc:Fallback>
      </mc:AlternateContent>
      <p:grpSp>
        <p:nvGrpSpPr>
          <p:cNvPr id="13" name="Group 12">
            <a:extLst>
              <a:ext uri="{FF2B5EF4-FFF2-40B4-BE49-F238E27FC236}">
                <a16:creationId xmlns:a16="http://schemas.microsoft.com/office/drawing/2014/main" id="{2E4154ED-AE50-986F-87A4-EFCA28B466E1}"/>
              </a:ext>
            </a:extLst>
          </p:cNvPr>
          <p:cNvGrpSpPr/>
          <p:nvPr/>
        </p:nvGrpSpPr>
        <p:grpSpPr>
          <a:xfrm>
            <a:off x="10274457" y="841509"/>
            <a:ext cx="360" cy="360"/>
            <a:chOff x="10274457" y="841509"/>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9" name="Ink 8">
                  <a:extLst>
                    <a:ext uri="{FF2B5EF4-FFF2-40B4-BE49-F238E27FC236}">
                      <a16:creationId xmlns:a16="http://schemas.microsoft.com/office/drawing/2014/main" id="{F58A034D-DFC9-6450-1663-2298396CB512}"/>
                    </a:ext>
                  </a:extLst>
                </p14:cNvPr>
                <p14:cNvContentPartPr/>
                <p14:nvPr/>
              </p14:nvContentPartPr>
              <p14:xfrm>
                <a:off x="10274457" y="841509"/>
                <a:ext cx="360" cy="360"/>
              </p14:xfrm>
            </p:contentPart>
          </mc:Choice>
          <mc:Fallback xmlns="">
            <p:pic>
              <p:nvPicPr>
                <p:cNvPr id="9" name="Ink 8">
                  <a:extLst>
                    <a:ext uri="{FF2B5EF4-FFF2-40B4-BE49-F238E27FC236}">
                      <a16:creationId xmlns:a16="http://schemas.microsoft.com/office/drawing/2014/main" id="{F58A034D-DFC9-6450-1663-2298396CB512}"/>
                    </a:ext>
                  </a:extLst>
                </p:cNvPr>
                <p:cNvPicPr/>
                <p:nvPr/>
              </p:nvPicPr>
              <p:blipFill>
                <a:blip r:embed="rId14"/>
                <a:stretch>
                  <a:fillRect/>
                </a:stretch>
              </p:blipFill>
              <p:spPr>
                <a:xfrm>
                  <a:off x="10270137" y="814869"/>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0" name="Ink 9">
                  <a:extLst>
                    <a:ext uri="{FF2B5EF4-FFF2-40B4-BE49-F238E27FC236}">
                      <a16:creationId xmlns:a16="http://schemas.microsoft.com/office/drawing/2014/main" id="{3314FFEB-2015-D198-4D18-B10C2FE2E12C}"/>
                    </a:ext>
                  </a:extLst>
                </p14:cNvPr>
                <p14:cNvContentPartPr/>
                <p14:nvPr/>
              </p14:nvContentPartPr>
              <p14:xfrm>
                <a:off x="10274457" y="841509"/>
                <a:ext cx="360" cy="360"/>
              </p14:xfrm>
            </p:contentPart>
          </mc:Choice>
          <mc:Fallback xmlns="">
            <p:pic>
              <p:nvPicPr>
                <p:cNvPr id="10" name="Ink 9">
                  <a:extLst>
                    <a:ext uri="{FF2B5EF4-FFF2-40B4-BE49-F238E27FC236}">
                      <a16:creationId xmlns:a16="http://schemas.microsoft.com/office/drawing/2014/main" id="{3314FFEB-2015-D198-4D18-B10C2FE2E12C}"/>
                    </a:ext>
                  </a:extLst>
                </p:cNvPr>
                <p:cNvPicPr/>
                <p:nvPr/>
              </p:nvPicPr>
              <p:blipFill>
                <a:blip r:embed="rId14"/>
                <a:stretch>
                  <a:fillRect/>
                </a:stretch>
              </p:blipFill>
              <p:spPr>
                <a:xfrm>
                  <a:off x="10270137" y="814869"/>
                  <a:ext cx="9000" cy="54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1" name="Ink 10">
                <a:extLst>
                  <a:ext uri="{FF2B5EF4-FFF2-40B4-BE49-F238E27FC236}">
                    <a16:creationId xmlns:a16="http://schemas.microsoft.com/office/drawing/2014/main" id="{2A3CFDF0-F5B3-4216-9FBB-CC97E7BC11F8}"/>
                  </a:ext>
                </a:extLst>
              </p14:cNvPr>
              <p14:cNvContentPartPr/>
              <p14:nvPr/>
            </p14:nvContentPartPr>
            <p14:xfrm>
              <a:off x="6665097" y="1286829"/>
              <a:ext cx="360" cy="360"/>
            </p14:xfrm>
          </p:contentPart>
        </mc:Choice>
        <mc:Fallback xmlns="">
          <p:pic>
            <p:nvPicPr>
              <p:cNvPr id="11" name="Ink 10">
                <a:extLst>
                  <a:ext uri="{FF2B5EF4-FFF2-40B4-BE49-F238E27FC236}">
                    <a16:creationId xmlns:a16="http://schemas.microsoft.com/office/drawing/2014/main" id="{2A3CFDF0-F5B3-4216-9FBB-CC97E7BC11F8}"/>
                  </a:ext>
                </a:extLst>
              </p:cNvPr>
              <p:cNvPicPr/>
              <p:nvPr/>
            </p:nvPicPr>
            <p:blipFill>
              <a:blip r:embed="rId17"/>
              <a:stretch>
                <a:fillRect/>
              </a:stretch>
            </p:blipFill>
            <p:spPr>
              <a:xfrm>
                <a:off x="6660777" y="1259829"/>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2" name="Ink 11">
                <a:extLst>
                  <a:ext uri="{FF2B5EF4-FFF2-40B4-BE49-F238E27FC236}">
                    <a16:creationId xmlns:a16="http://schemas.microsoft.com/office/drawing/2014/main" id="{D2AE41D0-4D36-94F9-60C8-AE3E178218FD}"/>
                  </a:ext>
                </a:extLst>
              </p14:cNvPr>
              <p14:cNvContentPartPr/>
              <p14:nvPr/>
            </p14:nvContentPartPr>
            <p14:xfrm>
              <a:off x="5859057" y="781389"/>
              <a:ext cx="360" cy="360"/>
            </p14:xfrm>
          </p:contentPart>
        </mc:Choice>
        <mc:Fallback xmlns="">
          <p:pic>
            <p:nvPicPr>
              <p:cNvPr id="12" name="Ink 11">
                <a:extLst>
                  <a:ext uri="{FF2B5EF4-FFF2-40B4-BE49-F238E27FC236}">
                    <a16:creationId xmlns:a16="http://schemas.microsoft.com/office/drawing/2014/main" id="{D2AE41D0-4D36-94F9-60C8-AE3E178218FD}"/>
                  </a:ext>
                </a:extLst>
              </p:cNvPr>
              <p:cNvPicPr/>
              <p:nvPr/>
            </p:nvPicPr>
            <p:blipFill>
              <a:blip r:embed="rId19"/>
              <a:stretch>
                <a:fillRect/>
              </a:stretch>
            </p:blipFill>
            <p:spPr>
              <a:xfrm>
                <a:off x="5854737" y="754749"/>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4" name="Ink 13">
                <a:extLst>
                  <a:ext uri="{FF2B5EF4-FFF2-40B4-BE49-F238E27FC236}">
                    <a16:creationId xmlns:a16="http://schemas.microsoft.com/office/drawing/2014/main" id="{8AEB05F0-793F-45EA-9B80-2692E4C8B503}"/>
                  </a:ext>
                </a:extLst>
              </p14:cNvPr>
              <p14:cNvContentPartPr/>
              <p14:nvPr/>
            </p14:nvContentPartPr>
            <p14:xfrm>
              <a:off x="6640977" y="889749"/>
              <a:ext cx="360" cy="360"/>
            </p14:xfrm>
          </p:contentPart>
        </mc:Choice>
        <mc:Fallback xmlns="">
          <p:pic>
            <p:nvPicPr>
              <p:cNvPr id="14" name="Ink 13">
                <a:extLst>
                  <a:ext uri="{FF2B5EF4-FFF2-40B4-BE49-F238E27FC236}">
                    <a16:creationId xmlns:a16="http://schemas.microsoft.com/office/drawing/2014/main" id="{8AEB05F0-793F-45EA-9B80-2692E4C8B503}"/>
                  </a:ext>
                </a:extLst>
              </p:cNvPr>
              <p:cNvPicPr/>
              <p:nvPr/>
            </p:nvPicPr>
            <p:blipFill>
              <a:blip r:embed="rId21"/>
              <a:stretch>
                <a:fillRect/>
              </a:stretch>
            </p:blipFill>
            <p:spPr>
              <a:xfrm>
                <a:off x="6636657" y="863109"/>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5" name="Ink 14">
                <a:extLst>
                  <a:ext uri="{FF2B5EF4-FFF2-40B4-BE49-F238E27FC236}">
                    <a16:creationId xmlns:a16="http://schemas.microsoft.com/office/drawing/2014/main" id="{472055DF-A2D8-4981-66EC-924B3E53447D}"/>
                  </a:ext>
                </a:extLst>
              </p14:cNvPr>
              <p14:cNvContentPartPr/>
              <p14:nvPr/>
            </p14:nvContentPartPr>
            <p14:xfrm>
              <a:off x="6315897" y="781749"/>
              <a:ext cx="360" cy="360"/>
            </p14:xfrm>
          </p:contentPart>
        </mc:Choice>
        <mc:Fallback xmlns="">
          <p:pic>
            <p:nvPicPr>
              <p:cNvPr id="15" name="Ink 14">
                <a:extLst>
                  <a:ext uri="{FF2B5EF4-FFF2-40B4-BE49-F238E27FC236}">
                    <a16:creationId xmlns:a16="http://schemas.microsoft.com/office/drawing/2014/main" id="{472055DF-A2D8-4981-66EC-924B3E53447D}"/>
                  </a:ext>
                </a:extLst>
              </p:cNvPr>
              <p:cNvPicPr/>
              <p:nvPr/>
            </p:nvPicPr>
            <p:blipFill>
              <a:blip r:embed="rId23"/>
              <a:stretch>
                <a:fillRect/>
              </a:stretch>
            </p:blipFill>
            <p:spPr>
              <a:xfrm>
                <a:off x="6311577" y="755109"/>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6" name="Ink 15">
                <a:extLst>
                  <a:ext uri="{FF2B5EF4-FFF2-40B4-BE49-F238E27FC236}">
                    <a16:creationId xmlns:a16="http://schemas.microsoft.com/office/drawing/2014/main" id="{BDA52243-8791-6711-3F25-61BE4A4FC755}"/>
                  </a:ext>
                </a:extLst>
              </p14:cNvPr>
              <p14:cNvContentPartPr/>
              <p14:nvPr/>
            </p14:nvContentPartPr>
            <p14:xfrm>
              <a:off x="9877737" y="1912509"/>
              <a:ext cx="360" cy="360"/>
            </p14:xfrm>
          </p:contentPart>
        </mc:Choice>
        <mc:Fallback xmlns="">
          <p:pic>
            <p:nvPicPr>
              <p:cNvPr id="16" name="Ink 15">
                <a:extLst>
                  <a:ext uri="{FF2B5EF4-FFF2-40B4-BE49-F238E27FC236}">
                    <a16:creationId xmlns:a16="http://schemas.microsoft.com/office/drawing/2014/main" id="{BDA52243-8791-6711-3F25-61BE4A4FC755}"/>
                  </a:ext>
                </a:extLst>
              </p:cNvPr>
              <p:cNvPicPr/>
              <p:nvPr/>
            </p:nvPicPr>
            <p:blipFill>
              <a:blip r:embed="rId25"/>
              <a:stretch>
                <a:fillRect/>
              </a:stretch>
            </p:blipFill>
            <p:spPr>
              <a:xfrm>
                <a:off x="9873417" y="1885509"/>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17" name="Ink 16">
                <a:extLst>
                  <a:ext uri="{FF2B5EF4-FFF2-40B4-BE49-F238E27FC236}">
                    <a16:creationId xmlns:a16="http://schemas.microsoft.com/office/drawing/2014/main" id="{5C62264F-A3EA-92EC-A141-47D5A7041C24}"/>
                  </a:ext>
                </a:extLst>
              </p14:cNvPr>
              <p14:cNvContentPartPr/>
              <p14:nvPr/>
            </p14:nvContentPartPr>
            <p14:xfrm>
              <a:off x="12079137" y="3994029"/>
              <a:ext cx="360" cy="360"/>
            </p14:xfrm>
          </p:contentPart>
        </mc:Choice>
        <mc:Fallback xmlns="">
          <p:pic>
            <p:nvPicPr>
              <p:cNvPr id="17" name="Ink 16">
                <a:extLst>
                  <a:ext uri="{FF2B5EF4-FFF2-40B4-BE49-F238E27FC236}">
                    <a16:creationId xmlns:a16="http://schemas.microsoft.com/office/drawing/2014/main" id="{5C62264F-A3EA-92EC-A141-47D5A7041C24}"/>
                  </a:ext>
                </a:extLst>
              </p:cNvPr>
              <p:cNvPicPr/>
              <p:nvPr/>
            </p:nvPicPr>
            <p:blipFill>
              <a:blip r:embed="rId27"/>
              <a:stretch>
                <a:fillRect/>
              </a:stretch>
            </p:blipFill>
            <p:spPr>
              <a:xfrm>
                <a:off x="12074817" y="3967029"/>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18" name="Ink 17">
                <a:extLst>
                  <a:ext uri="{FF2B5EF4-FFF2-40B4-BE49-F238E27FC236}">
                    <a16:creationId xmlns:a16="http://schemas.microsoft.com/office/drawing/2014/main" id="{B1A584A0-CED9-6089-9851-29E0A626370F}"/>
                  </a:ext>
                </a:extLst>
              </p14:cNvPr>
              <p14:cNvContentPartPr/>
              <p14:nvPr/>
            </p14:nvContentPartPr>
            <p14:xfrm>
              <a:off x="12079137" y="3921669"/>
              <a:ext cx="360" cy="360"/>
            </p14:xfrm>
          </p:contentPart>
        </mc:Choice>
        <mc:Fallback xmlns="">
          <p:pic>
            <p:nvPicPr>
              <p:cNvPr id="18" name="Ink 17">
                <a:extLst>
                  <a:ext uri="{FF2B5EF4-FFF2-40B4-BE49-F238E27FC236}">
                    <a16:creationId xmlns:a16="http://schemas.microsoft.com/office/drawing/2014/main" id="{B1A584A0-CED9-6089-9851-29E0A626370F}"/>
                  </a:ext>
                </a:extLst>
              </p:cNvPr>
              <p:cNvPicPr/>
              <p:nvPr/>
            </p:nvPicPr>
            <p:blipFill>
              <a:blip r:embed="rId27"/>
              <a:stretch>
                <a:fillRect/>
              </a:stretch>
            </p:blipFill>
            <p:spPr>
              <a:xfrm>
                <a:off x="12074817" y="3895029"/>
                <a:ext cx="900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19" name="Ink 18">
                <a:extLst>
                  <a:ext uri="{FF2B5EF4-FFF2-40B4-BE49-F238E27FC236}">
                    <a16:creationId xmlns:a16="http://schemas.microsoft.com/office/drawing/2014/main" id="{86E592B2-7B7C-2BE3-744E-D40B923285A1}"/>
                  </a:ext>
                </a:extLst>
              </p14:cNvPr>
              <p14:cNvContentPartPr/>
              <p14:nvPr/>
            </p14:nvContentPartPr>
            <p14:xfrm>
              <a:off x="4102617" y="4655709"/>
              <a:ext cx="360" cy="360"/>
            </p14:xfrm>
          </p:contentPart>
        </mc:Choice>
        <mc:Fallback xmlns="">
          <p:pic>
            <p:nvPicPr>
              <p:cNvPr id="19" name="Ink 18">
                <a:extLst>
                  <a:ext uri="{FF2B5EF4-FFF2-40B4-BE49-F238E27FC236}">
                    <a16:creationId xmlns:a16="http://schemas.microsoft.com/office/drawing/2014/main" id="{86E592B2-7B7C-2BE3-744E-D40B923285A1}"/>
                  </a:ext>
                </a:extLst>
              </p:cNvPr>
              <p:cNvPicPr/>
              <p:nvPr/>
            </p:nvPicPr>
            <p:blipFill>
              <a:blip r:embed="rId30"/>
              <a:stretch>
                <a:fillRect/>
              </a:stretch>
            </p:blipFill>
            <p:spPr>
              <a:xfrm>
                <a:off x="4098297" y="4628709"/>
                <a:ext cx="9000" cy="54000"/>
              </a:xfrm>
              <a:prstGeom prst="rect">
                <a:avLst/>
              </a:prstGeom>
            </p:spPr>
          </p:pic>
        </mc:Fallback>
      </mc:AlternateContent>
    </p:spTree>
    <p:extLst>
      <p:ext uri="{BB962C8B-B14F-4D97-AF65-F5344CB8AC3E}">
        <p14:creationId xmlns:p14="http://schemas.microsoft.com/office/powerpoint/2010/main" val="2759143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mt="65000"/>
          </a:blip>
          <a:tile tx="0" ty="0" sx="100000" sy="100000" flip="none" algn="tl"/>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fish on a table&#10;&#10;Description automatically generated with low confidence">
            <a:extLst>
              <a:ext uri="{FF2B5EF4-FFF2-40B4-BE49-F238E27FC236}">
                <a16:creationId xmlns:a16="http://schemas.microsoft.com/office/drawing/2014/main" id="{E7355642-6B86-F44C-BD80-21D755027E8F}"/>
              </a:ext>
            </a:extLst>
          </p:cNvPr>
          <p:cNvPicPr>
            <a:picLocks noChangeAspect="1"/>
          </p:cNvPicPr>
          <p:nvPr/>
        </p:nvPicPr>
        <p:blipFill rotWithShape="1">
          <a:blip r:embed="rId4">
            <a:extLst>
              <a:ext uri="{28A0092B-C50C-407E-A947-70E740481C1C}">
                <a14:useLocalDpi xmlns:a14="http://schemas.microsoft.com/office/drawing/2010/main" val="0"/>
              </a:ext>
            </a:extLst>
          </a:blip>
          <a:srcRect r="25847" b="-1"/>
          <a:stretch/>
        </p:blipFill>
        <p:spPr>
          <a:xfrm rot="5400000">
            <a:off x="39196" y="-39195"/>
            <a:ext cx="6858000" cy="6936390"/>
          </a:xfrm>
          <a:prstGeom prst="rect">
            <a:avLst/>
          </a:prstGeom>
        </p:spPr>
      </p:pic>
      <p:pic>
        <p:nvPicPr>
          <p:cNvPr id="9" name="Picture 2" descr="ODFW Logo">
            <a:extLst>
              <a:ext uri="{FF2B5EF4-FFF2-40B4-BE49-F238E27FC236}">
                <a16:creationId xmlns:a16="http://schemas.microsoft.com/office/drawing/2014/main" id="{AE521A74-69F5-C170-9693-81A52ED35467}"/>
              </a:ext>
            </a:extLst>
          </p:cNvPr>
          <p:cNvPicPr>
            <a:picLocks noChangeAspect="1" noChangeArrowheads="1"/>
          </p:cNvPicPr>
          <p:nvPr/>
        </p:nvPicPr>
        <p:blipFill>
          <a:blip r:embed="rId5" cstate="print">
            <a:lum bright="2000"/>
            <a:extLst>
              <a:ext uri="{28A0092B-C50C-407E-A947-70E740481C1C}">
                <a14:useLocalDpi xmlns:a14="http://schemas.microsoft.com/office/drawing/2010/main" val="0"/>
              </a:ext>
            </a:extLst>
          </a:blip>
          <a:srcRect/>
          <a:stretch>
            <a:fillRect/>
          </a:stretch>
        </p:blipFill>
        <p:spPr bwMode="auto">
          <a:xfrm>
            <a:off x="11352908" y="5804451"/>
            <a:ext cx="714933" cy="92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FE71084-CB80-EBAB-79CD-52E98F6CEC32}"/>
              </a:ext>
            </a:extLst>
          </p:cNvPr>
          <p:cNvSpPr txBox="1"/>
          <p:nvPr/>
        </p:nvSpPr>
        <p:spPr>
          <a:xfrm>
            <a:off x="250723" y="1339802"/>
            <a:ext cx="656977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fornian FB" panose="0207040306080B030204" pitchFamily="18" charset="0"/>
              </a:rPr>
              <a:t>Thank you for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218CB1EE-105C-DF11-55F0-EF00BFA0A44E}"/>
              </a:ext>
            </a:extLst>
          </p:cNvPr>
          <p:cNvSpPr>
            <a:spLocks noGrp="1"/>
          </p:cNvSpPr>
          <p:nvPr>
            <p:ph idx="1"/>
          </p:nvPr>
        </p:nvSpPr>
        <p:spPr>
          <a:xfrm>
            <a:off x="6936391" y="4567255"/>
            <a:ext cx="5252560" cy="2290745"/>
          </a:xfrm>
        </p:spPr>
        <p:txBody>
          <a:bodyPr>
            <a:normAutofit fontScale="92500"/>
          </a:bodyPr>
          <a:lstStyle/>
          <a:p>
            <a:pPr marL="0" indent="0">
              <a:buNone/>
            </a:pPr>
            <a:r>
              <a:rPr lang="en-US" sz="2000"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Brian Riggers </a:t>
            </a:r>
          </a:p>
          <a:p>
            <a:pPr marL="0" indent="0">
              <a:buNone/>
            </a:pPr>
            <a:r>
              <a:rPr lang="en-US" sz="2000"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Oregon Department of Fish &amp; Wildlife</a:t>
            </a:r>
          </a:p>
          <a:p>
            <a:pPr marL="0" indent="0">
              <a:buNone/>
            </a:pPr>
            <a:r>
              <a:rPr lang="en-US" sz="2000"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Coastal Chinook Research &amp; Monitoring Program</a:t>
            </a:r>
          </a:p>
          <a:p>
            <a:pPr marL="0" indent="0">
              <a:buNone/>
            </a:pPr>
            <a:r>
              <a:rPr lang="en-US" sz="2000"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Corvallis, Oregon </a:t>
            </a:r>
          </a:p>
          <a:p>
            <a:pPr marL="0" indent="0">
              <a:buNone/>
            </a:pPr>
            <a:r>
              <a:rPr lang="en-US" sz="2000"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541-757-5132</a:t>
            </a:r>
          </a:p>
          <a:p>
            <a:pPr marL="0" indent="0">
              <a:buNone/>
            </a:pPr>
            <a:r>
              <a:rPr lang="en-US" sz="2000"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Brian.Riggers@odfw.Oregon.gov</a:t>
            </a:r>
          </a:p>
        </p:txBody>
      </p:sp>
      <p:pic>
        <p:nvPicPr>
          <p:cNvPr id="11" name="Picture 10" descr="A picture containing text, fish&#10;&#10;Description automatically generated">
            <a:extLst>
              <a:ext uri="{FF2B5EF4-FFF2-40B4-BE49-F238E27FC236}">
                <a16:creationId xmlns:a16="http://schemas.microsoft.com/office/drawing/2014/main" id="{4FF9FAF4-62AC-2538-F820-829170F15AD1}"/>
              </a:ext>
            </a:extLst>
          </p:cNvPr>
          <p:cNvPicPr>
            <a:picLocks noChangeAspect="1"/>
          </p:cNvPicPr>
          <p:nvPr/>
        </p:nvPicPr>
        <p:blipFill rotWithShape="1">
          <a:blip r:embed="rId6">
            <a:extLst>
              <a:ext uri="{28A0092B-C50C-407E-A947-70E740481C1C}">
                <a14:useLocalDpi xmlns:a14="http://schemas.microsoft.com/office/drawing/2010/main" val="0"/>
              </a:ext>
            </a:extLst>
          </a:blip>
          <a:srcRect l="5930" t="8403" r="5930" b="8403"/>
          <a:stretch/>
        </p:blipFill>
        <p:spPr>
          <a:xfrm>
            <a:off x="7974419" y="1832245"/>
            <a:ext cx="3176504" cy="2119495"/>
          </a:xfrm>
          <a:prstGeom prst="roundRect">
            <a:avLst>
              <a:gd name="adj" fmla="val 50000"/>
            </a:avLst>
          </a:prstGeom>
        </p:spPr>
      </p:pic>
      <p:sp>
        <p:nvSpPr>
          <p:cNvPr id="2" name="TextBox 1">
            <a:extLst>
              <a:ext uri="{FF2B5EF4-FFF2-40B4-BE49-F238E27FC236}">
                <a16:creationId xmlns:a16="http://schemas.microsoft.com/office/drawing/2014/main" id="{A3B333CA-C18E-ED57-DACF-E99882ED6ABF}"/>
              </a:ext>
            </a:extLst>
          </p:cNvPr>
          <p:cNvSpPr txBox="1"/>
          <p:nvPr/>
        </p:nvSpPr>
        <p:spPr>
          <a:xfrm>
            <a:off x="906622" y="0"/>
            <a:ext cx="5904180" cy="707886"/>
          </a:xfrm>
          <a:prstGeom prst="rect">
            <a:avLst/>
          </a:prstGeom>
          <a:noFill/>
        </p:spPr>
        <p:txBody>
          <a:bodyPr wrap="none" rtlCol="0">
            <a:spAutoFit/>
          </a:bodyPr>
          <a:lstStyle/>
          <a:p>
            <a:r>
              <a:rPr lang="en-US" sz="4000" dirty="0">
                <a:solidFill>
                  <a:srgbClr val="FFFF00"/>
                </a:solidFill>
                <a:latin typeface="Californian FB" panose="0207040306080B030204" pitchFamily="18" charset="0"/>
              </a:rPr>
              <a:t>End of e-Creel Presentation</a:t>
            </a:r>
          </a:p>
        </p:txBody>
      </p:sp>
    </p:spTree>
    <p:extLst>
      <p:ext uri="{BB962C8B-B14F-4D97-AF65-F5344CB8AC3E}">
        <p14:creationId xmlns:p14="http://schemas.microsoft.com/office/powerpoint/2010/main" val="3329085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1E581-A266-8EB3-D7C4-95BC5E1FBF85}"/>
              </a:ext>
            </a:extLst>
          </p:cNvPr>
          <p:cNvSpPr>
            <a:spLocks noGrp="1"/>
          </p:cNvSpPr>
          <p:nvPr>
            <p:ph type="title"/>
          </p:nvPr>
        </p:nvSpPr>
        <p:spPr/>
        <p:txBody>
          <a:bodyPr/>
          <a:lstStyle/>
          <a:p>
            <a:pPr algn="ctr"/>
            <a:r>
              <a:rPr lang="en-US" dirty="0">
                <a:effectLst>
                  <a:outerShdw blurRad="38100" dist="38100" dir="2700000" algn="tl">
                    <a:srgbClr val="000000">
                      <a:alpha val="43137"/>
                    </a:srgbClr>
                  </a:outerShdw>
                </a:effectLst>
                <a:latin typeface="Californian FB" panose="0207040306080B030204" pitchFamily="18" charset="0"/>
              </a:rPr>
              <a:t>Derivation of Expansion &amp; Variance</a:t>
            </a:r>
          </a:p>
        </p:txBody>
      </p:sp>
      <p:pic>
        <p:nvPicPr>
          <p:cNvPr id="5" name="Content Placeholder 4">
            <a:extLst>
              <a:ext uri="{FF2B5EF4-FFF2-40B4-BE49-F238E27FC236}">
                <a16:creationId xmlns:a16="http://schemas.microsoft.com/office/drawing/2014/main" id="{EFD8ADEE-178E-5A29-D888-ABCED453214E}"/>
              </a:ext>
            </a:extLst>
          </p:cNvPr>
          <p:cNvPicPr>
            <a:picLocks noGrp="1" noChangeAspect="1"/>
          </p:cNvPicPr>
          <p:nvPr>
            <p:ph idx="1"/>
          </p:nvPr>
        </p:nvPicPr>
        <p:blipFill>
          <a:blip r:embed="rId4"/>
          <a:stretch>
            <a:fillRect/>
          </a:stretch>
        </p:blipFill>
        <p:spPr>
          <a:xfrm>
            <a:off x="685971" y="1690688"/>
            <a:ext cx="10698829" cy="4569435"/>
          </a:xfrm>
        </p:spPr>
      </p:pic>
    </p:spTree>
    <p:extLst>
      <p:ext uri="{BB962C8B-B14F-4D97-AF65-F5344CB8AC3E}">
        <p14:creationId xmlns:p14="http://schemas.microsoft.com/office/powerpoint/2010/main" val="3493879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2B0F28-76E6-4072-A7C6-3DDADB5FAB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5DDFD8D9-2772-4809-B23B-37A0DFF58538}"/>
              </a:ext>
            </a:extLst>
          </p:cNvPr>
          <p:cNvGraphicFramePr>
            <a:graphicFrameLocks noGrp="1"/>
          </p:cNvGraphicFramePr>
          <p:nvPr/>
        </p:nvGraphicFramePr>
        <p:xfrm>
          <a:off x="685852" y="367002"/>
          <a:ext cx="7642070" cy="6187440"/>
        </p:xfrm>
        <a:graphic>
          <a:graphicData uri="http://schemas.openxmlformats.org/drawingml/2006/table">
            <a:tbl>
              <a:tblPr firstRow="1" bandRow="1">
                <a:tableStyleId>{5C22544A-7EE6-4342-B048-85BDC9FD1C3A}</a:tableStyleId>
              </a:tblPr>
              <a:tblGrid>
                <a:gridCol w="1801709">
                  <a:extLst>
                    <a:ext uri="{9D8B030D-6E8A-4147-A177-3AD203B41FA5}">
                      <a16:colId xmlns:a16="http://schemas.microsoft.com/office/drawing/2014/main" val="2847876483"/>
                    </a:ext>
                  </a:extLst>
                </a:gridCol>
                <a:gridCol w="1484671">
                  <a:extLst>
                    <a:ext uri="{9D8B030D-6E8A-4147-A177-3AD203B41FA5}">
                      <a16:colId xmlns:a16="http://schemas.microsoft.com/office/drawing/2014/main" val="450189305"/>
                    </a:ext>
                  </a:extLst>
                </a:gridCol>
                <a:gridCol w="1445342">
                  <a:extLst>
                    <a:ext uri="{9D8B030D-6E8A-4147-A177-3AD203B41FA5}">
                      <a16:colId xmlns:a16="http://schemas.microsoft.com/office/drawing/2014/main" val="102402241"/>
                    </a:ext>
                  </a:extLst>
                </a:gridCol>
                <a:gridCol w="1033702">
                  <a:extLst>
                    <a:ext uri="{9D8B030D-6E8A-4147-A177-3AD203B41FA5}">
                      <a16:colId xmlns:a16="http://schemas.microsoft.com/office/drawing/2014/main" val="2169679310"/>
                    </a:ext>
                  </a:extLst>
                </a:gridCol>
                <a:gridCol w="1876646">
                  <a:extLst>
                    <a:ext uri="{9D8B030D-6E8A-4147-A177-3AD203B41FA5}">
                      <a16:colId xmlns:a16="http://schemas.microsoft.com/office/drawing/2014/main" val="3503678454"/>
                    </a:ext>
                  </a:extLst>
                </a:gridCol>
              </a:tblGrid>
              <a:tr h="0">
                <a:tc>
                  <a:txBody>
                    <a:bodyPr/>
                    <a:lstStyle/>
                    <a:p>
                      <a:pPr algn="ctr"/>
                      <a:r>
                        <a:rPr lang="en-US" sz="2000" dirty="0">
                          <a:solidFill>
                            <a:srgbClr val="FFFF00"/>
                          </a:solidFill>
                        </a:rPr>
                        <a:t>Location</a:t>
                      </a:r>
                    </a:p>
                  </a:txBody>
                  <a:tcPr>
                    <a:lnL w="12700" cap="flat" cmpd="sng" algn="ctr">
                      <a:solidFill>
                        <a:srgbClr val="FFFF00"/>
                      </a:solidFill>
                      <a:prstDash val="solid"/>
                      <a:round/>
                      <a:headEnd type="none" w="med" len="med"/>
                      <a:tailEnd type="none" w="med" len="med"/>
                    </a:lnL>
                    <a:lnR w="12700" cmpd="sng">
                      <a:noFill/>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FFFF00"/>
                          </a:solidFill>
                        </a:rPr>
                        <a:t>Year</a:t>
                      </a:r>
                    </a:p>
                  </a:txBody>
                  <a:tcPr>
                    <a:lnL w="12700" cmpd="sng">
                      <a:noFill/>
                    </a:lnL>
                    <a:lnR w="12700" cmpd="sng">
                      <a:noFill/>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FFFF00"/>
                          </a:solidFill>
                        </a:rPr>
                        <a:t>Species</a:t>
                      </a:r>
                    </a:p>
                  </a:txBody>
                  <a:tcPr>
                    <a:lnL w="12700" cmpd="sng">
                      <a:noFill/>
                    </a:lnL>
                    <a:lnR w="12700" cap="flat" cmpd="sng" algn="ctr">
                      <a:no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rgbClr val="FFFF00"/>
                          </a:solidFill>
                        </a:rPr>
                        <a:t>%ELS  (Creel)</a:t>
                      </a:r>
                    </a:p>
                  </a:txBody>
                  <a:tcPr>
                    <a:lnL w="12700" cmpd="sng">
                      <a:noFill/>
                    </a:lnL>
                    <a:lnR w="12700" cap="flat" cmpd="sng" algn="ctr">
                      <a:no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00"/>
                          </a:solidFill>
                        </a:rPr>
                        <a:t>%ELS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00"/>
                          </a:solidFill>
                        </a:rPr>
                        <a:t>(License Sales)</a:t>
                      </a:r>
                    </a:p>
                  </a:txBody>
                  <a:tcPr>
                    <a:lnL w="12700" cmpd="sng">
                      <a:noFill/>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0861727"/>
                  </a:ext>
                </a:extLst>
              </a:tr>
              <a:tr h="365760">
                <a:tc>
                  <a:txBody>
                    <a:bodyPr/>
                    <a:lstStyle/>
                    <a:p>
                      <a:r>
                        <a:rPr lang="en-US" sz="2400" dirty="0">
                          <a:solidFill>
                            <a:schemeClr val="bg1"/>
                          </a:solidFill>
                        </a:rPr>
                        <a:t>Lower Rogue</a:t>
                      </a:r>
                    </a:p>
                  </a:txBody>
                  <a:tcPr>
                    <a:lnL w="12700" cap="flat" cmpd="sng" algn="ctr">
                      <a:solidFill>
                        <a:srgbClr val="FFFF00"/>
                      </a:solidFill>
                      <a:prstDash val="solid"/>
                      <a:round/>
                      <a:headEnd type="none" w="med" len="med"/>
                      <a:tailEnd type="none" w="med" len="med"/>
                    </a:lnL>
                    <a:lnR w="12700" cmpd="sng">
                      <a:noFill/>
                    </a:lnR>
                    <a:lnT w="12700" cap="flat" cmpd="sng" algn="ctr">
                      <a:solidFill>
                        <a:srgbClr val="FFFF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400" dirty="0">
                          <a:solidFill>
                            <a:schemeClr val="bg1"/>
                          </a:solidFill>
                        </a:rPr>
                        <a:t>2021</a:t>
                      </a:r>
                    </a:p>
                  </a:txBody>
                  <a:tcPr>
                    <a:lnL w="12700" cmpd="sng">
                      <a:noFill/>
                    </a:lnL>
                    <a:lnR w="12700" cmpd="sng">
                      <a:noFill/>
                    </a:lnR>
                    <a:lnT w="12700" cap="flat" cmpd="sng" algn="ctr">
                      <a:solidFill>
                        <a:srgbClr val="FFFF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400" dirty="0">
                          <a:solidFill>
                            <a:schemeClr val="bg1"/>
                          </a:solidFill>
                        </a:rPr>
                        <a:t>Steelhead</a:t>
                      </a:r>
                    </a:p>
                  </a:txBody>
                  <a:tcPr>
                    <a:lnL w="12700" cmpd="sng">
                      <a:noFill/>
                    </a:lnL>
                    <a:lnR w="12700" cap="flat" cmpd="sng" algn="ctr">
                      <a:noFill/>
                      <a:prstDash val="solid"/>
                      <a:round/>
                      <a:headEnd type="none" w="med" len="med"/>
                      <a:tailEnd type="none" w="med" len="med"/>
                    </a:lnR>
                    <a:lnT w="12700" cap="flat" cmpd="sng" algn="ctr">
                      <a:solidFill>
                        <a:srgbClr val="FFFF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a:solidFill>
                            <a:schemeClr val="accent1"/>
                          </a:solidFill>
                        </a:rPr>
                        <a:t>15%</a:t>
                      </a:r>
                    </a:p>
                  </a:txBody>
                  <a:tcPr>
                    <a:lnL w="12700" cmpd="sng">
                      <a:noFill/>
                    </a:lnL>
                    <a:lnR w="12700" cap="flat" cmpd="sng" algn="ctr">
                      <a:noFill/>
                      <a:prstDash val="solid"/>
                      <a:round/>
                      <a:headEnd type="none" w="med" len="med"/>
                      <a:tailEnd type="none" w="med" len="med"/>
                    </a:lnR>
                    <a:lnT w="12700" cap="flat" cmpd="sng" algn="ctr">
                      <a:solidFill>
                        <a:srgbClr val="FFFF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46% </a:t>
                      </a:r>
                      <a:endParaRPr lang="en-US" sz="2400" dirty="0">
                        <a:solidFill>
                          <a:srgbClr val="FFFF00"/>
                        </a:solidFill>
                      </a:endParaRPr>
                    </a:p>
                  </a:txBody>
                  <a:tcPr>
                    <a:lnL w="12700" cmpd="sng">
                      <a:noFill/>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1717166"/>
                  </a:ext>
                </a:extLst>
              </a:tr>
              <a:tr h="365760">
                <a:tc>
                  <a:txBody>
                    <a:bodyPr/>
                    <a:lstStyle/>
                    <a:p>
                      <a:r>
                        <a:rPr lang="en-US" sz="2400" dirty="0">
                          <a:solidFill>
                            <a:schemeClr val="bg1"/>
                          </a:solidFill>
                        </a:rPr>
                        <a:t>Wallowa</a:t>
                      </a:r>
                    </a:p>
                  </a:txBody>
                  <a:tcPr>
                    <a:lnL w="12700" cap="flat" cmpd="sng" algn="ctr">
                      <a:solidFill>
                        <a:srgbClr val="FFFF00"/>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20221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Steelhead</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rgbClr val="FF0000"/>
                          </a:solidFill>
                        </a:rPr>
                        <a:t>73%</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46%</a:t>
                      </a:r>
                      <a:r>
                        <a:rPr lang="en-US" sz="2400" baseline="30000" dirty="0">
                          <a:solidFill>
                            <a:srgbClr val="FFFF00"/>
                          </a:solidFill>
                        </a:rPr>
                        <a:t>*</a:t>
                      </a:r>
                      <a:endParaRPr lang="en-US" sz="2400" dirty="0">
                        <a:solidFill>
                          <a:srgbClr val="FFFF00"/>
                        </a:solidFill>
                      </a:endParaRPr>
                    </a:p>
                  </a:txBody>
                  <a:tcPr>
                    <a:lnL w="12700" cmpd="sng">
                      <a:noFill/>
                    </a:lnL>
                    <a:lnR w="12700" cap="flat" cmpd="sng" algn="ctr">
                      <a:solidFill>
                        <a:srgbClr val="FFFF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037390"/>
                  </a:ext>
                </a:extLst>
              </a:tr>
              <a:tr h="365760">
                <a:tc>
                  <a:txBody>
                    <a:bodyPr/>
                    <a:lstStyle/>
                    <a:p>
                      <a:r>
                        <a:rPr lang="en-US" sz="2400" dirty="0">
                          <a:solidFill>
                            <a:schemeClr val="bg1"/>
                          </a:solidFill>
                        </a:rPr>
                        <a:t>Imnaha</a:t>
                      </a:r>
                    </a:p>
                  </a:txBody>
                  <a:tcPr>
                    <a:lnL w="12700" cap="flat" cmpd="sng" algn="ctr">
                      <a:solidFill>
                        <a:srgbClr val="FFFF00"/>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2021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Steelhead</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50%</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rPr>
                        <a:t>46%</a:t>
                      </a:r>
                      <a:r>
                        <a:rPr lang="en-US" sz="2400" baseline="30000" dirty="0">
                          <a:solidFill>
                            <a:srgbClr val="FFFF00"/>
                          </a:solidFill>
                        </a:rPr>
                        <a:t>*</a:t>
                      </a:r>
                      <a:endParaRPr lang="en-US" sz="2400" dirty="0">
                        <a:solidFill>
                          <a:srgbClr val="FFFF00"/>
                        </a:solidFill>
                      </a:endParaRPr>
                    </a:p>
                  </a:txBody>
                  <a:tcPr>
                    <a:lnL w="12700" cmpd="sng">
                      <a:noFill/>
                    </a:lnL>
                    <a:lnR w="12700" cap="flat" cmpd="sng" algn="ctr">
                      <a:solidFill>
                        <a:srgbClr val="FFFF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3020152"/>
                  </a:ext>
                </a:extLst>
              </a:tr>
              <a:tr h="365760">
                <a:tc>
                  <a:txBody>
                    <a:bodyPr/>
                    <a:lstStyle/>
                    <a:p>
                      <a:r>
                        <a:rPr lang="en-US" sz="2400" dirty="0">
                          <a:solidFill>
                            <a:schemeClr val="bg1"/>
                          </a:solidFill>
                        </a:rPr>
                        <a:t>LGR</a:t>
                      </a:r>
                    </a:p>
                  </a:txBody>
                  <a:tcPr>
                    <a:lnL w="12700" cap="flat" cmpd="sng" algn="ctr">
                      <a:solidFill>
                        <a:srgbClr val="FFFF00"/>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2020/21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Steelhead</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rgbClr val="FF0000"/>
                          </a:solidFill>
                        </a:rPr>
                        <a:t>59%</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 46% </a:t>
                      </a:r>
                      <a:r>
                        <a:rPr lang="en-US" sz="1800" baseline="30000" dirty="0">
                          <a:solidFill>
                            <a:srgbClr val="FF0000"/>
                          </a:solidFill>
                        </a:rPr>
                        <a:t>**</a:t>
                      </a:r>
                      <a:endParaRPr lang="en-US" sz="2400" dirty="0">
                        <a:solidFill>
                          <a:srgbClr val="FF0000"/>
                        </a:solidFill>
                      </a:endParaRPr>
                    </a:p>
                  </a:txBody>
                  <a:tcPr>
                    <a:lnL w="12700" cmpd="sng">
                      <a:noFill/>
                    </a:lnL>
                    <a:lnR w="12700" cap="flat" cmpd="sng" algn="ctr">
                      <a:solidFill>
                        <a:srgbClr val="FFFF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021359"/>
                  </a:ext>
                </a:extLst>
              </a:tr>
              <a:tr h="365760">
                <a:tc>
                  <a:txBody>
                    <a:bodyPr/>
                    <a:lstStyle/>
                    <a:p>
                      <a:r>
                        <a:rPr lang="en-US" sz="2400" dirty="0">
                          <a:solidFill>
                            <a:schemeClr val="bg1"/>
                          </a:solidFill>
                        </a:rPr>
                        <a:t>Siletz River</a:t>
                      </a:r>
                    </a:p>
                  </a:txBody>
                  <a:tcPr>
                    <a:lnL w="12700" cap="flat" cmpd="sng" algn="ctr">
                      <a:solidFill>
                        <a:srgbClr val="FFFF00"/>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2020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Chinook</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rgbClr val="FF0000"/>
                          </a:solidFill>
                        </a:rPr>
                        <a:t>51%</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rgbClr val="FF0000"/>
                          </a:solidFill>
                        </a:rPr>
                        <a:t>35%</a:t>
                      </a:r>
                    </a:p>
                  </a:txBody>
                  <a:tcPr>
                    <a:lnL w="12700" cmpd="sng">
                      <a:noFill/>
                    </a:lnL>
                    <a:lnR w="12700" cap="flat" cmpd="sng" algn="ctr">
                      <a:solidFill>
                        <a:srgbClr val="FFFF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7157860"/>
                  </a:ext>
                </a:extLst>
              </a:tr>
              <a:tr h="365760">
                <a:tc>
                  <a:txBody>
                    <a:bodyPr/>
                    <a:lstStyle/>
                    <a:p>
                      <a:r>
                        <a:rPr lang="en-US" sz="2400" dirty="0">
                          <a:solidFill>
                            <a:schemeClr val="bg1"/>
                          </a:solidFill>
                        </a:rPr>
                        <a:t>Siuslaw</a:t>
                      </a:r>
                    </a:p>
                  </a:txBody>
                  <a:tcPr>
                    <a:lnL w="12700" cap="flat" cmpd="sng" algn="ctr">
                      <a:solidFill>
                        <a:srgbClr val="FFFF00"/>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2020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Chinook</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40%</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35%</a:t>
                      </a:r>
                    </a:p>
                  </a:txBody>
                  <a:tcPr>
                    <a:lnL w="12700" cmpd="sng">
                      <a:noFill/>
                    </a:lnL>
                    <a:lnR w="12700" cap="flat" cmpd="sng" algn="ctr">
                      <a:solidFill>
                        <a:srgbClr val="FFFF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5550584"/>
                  </a:ext>
                </a:extLst>
              </a:tr>
              <a:tr h="365760">
                <a:tc>
                  <a:txBody>
                    <a:bodyPr/>
                    <a:lstStyle/>
                    <a:p>
                      <a:r>
                        <a:rPr lang="en-US" sz="2400" dirty="0">
                          <a:solidFill>
                            <a:schemeClr val="bg1"/>
                          </a:solidFill>
                        </a:rPr>
                        <a:t>Sixes</a:t>
                      </a:r>
                    </a:p>
                  </a:txBody>
                  <a:tcPr>
                    <a:lnL w="12700" cap="flat" cmpd="sng" algn="ctr">
                      <a:solidFill>
                        <a:srgbClr val="FFFF00"/>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2020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Chinook</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37%</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35%</a:t>
                      </a:r>
                    </a:p>
                  </a:txBody>
                  <a:tcPr>
                    <a:lnL w="12700" cmpd="sng">
                      <a:noFill/>
                    </a:lnL>
                    <a:lnR w="12700" cap="flat" cmpd="sng" algn="ctr">
                      <a:solidFill>
                        <a:srgbClr val="FFFF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7318582"/>
                  </a:ext>
                </a:extLst>
              </a:tr>
              <a:tr h="365760">
                <a:tc>
                  <a:txBody>
                    <a:bodyPr/>
                    <a:lstStyle/>
                    <a:p>
                      <a:r>
                        <a:rPr lang="en-US" sz="2400" dirty="0">
                          <a:solidFill>
                            <a:schemeClr val="bg1"/>
                          </a:solidFill>
                        </a:rPr>
                        <a:t>Elk</a:t>
                      </a:r>
                    </a:p>
                  </a:txBody>
                  <a:tcPr>
                    <a:lnL w="12700" cap="flat" cmpd="sng" algn="ctr">
                      <a:solidFill>
                        <a:srgbClr val="FFFF00"/>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2020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Chinook</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37%</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35%</a:t>
                      </a:r>
                    </a:p>
                  </a:txBody>
                  <a:tcPr>
                    <a:lnL w="12700" cmpd="sng">
                      <a:noFill/>
                    </a:lnL>
                    <a:lnR w="12700" cap="flat" cmpd="sng" algn="ctr">
                      <a:solidFill>
                        <a:srgbClr val="FFFF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4380624"/>
                  </a:ext>
                </a:extLst>
              </a:tr>
              <a:tr h="365760">
                <a:tc>
                  <a:txBody>
                    <a:bodyPr/>
                    <a:lstStyle/>
                    <a:p>
                      <a:r>
                        <a:rPr lang="en-US" sz="2400" dirty="0">
                          <a:solidFill>
                            <a:schemeClr val="bg1"/>
                          </a:solidFill>
                        </a:rPr>
                        <a:t>Siletz River</a:t>
                      </a:r>
                    </a:p>
                  </a:txBody>
                  <a:tcPr>
                    <a:lnL w="12700" cap="flat" cmpd="sng" algn="ctr">
                      <a:solidFill>
                        <a:srgbClr val="FFFF00"/>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2019</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Chinook</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33%</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30%</a:t>
                      </a:r>
                    </a:p>
                  </a:txBody>
                  <a:tcPr>
                    <a:lnL w="12700" cmpd="sng">
                      <a:noFill/>
                    </a:lnL>
                    <a:lnR w="12700" cap="flat" cmpd="sng" algn="ctr">
                      <a:solidFill>
                        <a:srgbClr val="FFFF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3471524"/>
                  </a:ext>
                </a:extLst>
              </a:tr>
              <a:tr h="365760">
                <a:tc>
                  <a:txBody>
                    <a:bodyPr/>
                    <a:lstStyle/>
                    <a:p>
                      <a:r>
                        <a:rPr lang="en-US" sz="2400" dirty="0">
                          <a:solidFill>
                            <a:schemeClr val="bg1"/>
                          </a:solidFill>
                        </a:rPr>
                        <a:t>Salmon River</a:t>
                      </a:r>
                    </a:p>
                  </a:txBody>
                  <a:tcPr>
                    <a:lnL w="12700" cap="flat" cmpd="sng" algn="ctr">
                      <a:solidFill>
                        <a:srgbClr val="FFFF00"/>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2019</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Chinook</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28%</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30%</a:t>
                      </a:r>
                    </a:p>
                  </a:txBody>
                  <a:tcPr>
                    <a:lnL w="12700" cmpd="sng">
                      <a:noFill/>
                    </a:lnL>
                    <a:lnR w="12700" cap="flat" cmpd="sng" algn="ctr">
                      <a:solidFill>
                        <a:srgbClr val="FFFF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7948057"/>
                  </a:ext>
                </a:extLst>
              </a:tr>
              <a:tr h="365760">
                <a:tc>
                  <a:txBody>
                    <a:bodyPr/>
                    <a:lstStyle/>
                    <a:p>
                      <a:r>
                        <a:rPr lang="en-US" sz="2400" dirty="0">
                          <a:solidFill>
                            <a:schemeClr val="bg1"/>
                          </a:solidFill>
                        </a:rPr>
                        <a:t>Elk River</a:t>
                      </a:r>
                    </a:p>
                  </a:txBody>
                  <a:tcPr>
                    <a:lnL w="12700" cap="flat" cmpd="sng" algn="ctr">
                      <a:solidFill>
                        <a:srgbClr val="FFFF00"/>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2019</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Chinook</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30%</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30%</a:t>
                      </a:r>
                    </a:p>
                  </a:txBody>
                  <a:tcPr>
                    <a:lnL w="12700" cmpd="sng">
                      <a:noFill/>
                    </a:lnL>
                    <a:lnR w="12700" cap="flat" cmpd="sng" algn="ctr">
                      <a:solidFill>
                        <a:srgbClr val="FFFF0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2346596"/>
                  </a:ext>
                </a:extLst>
              </a:tr>
              <a:tr h="365760">
                <a:tc>
                  <a:txBody>
                    <a:bodyPr/>
                    <a:lstStyle/>
                    <a:p>
                      <a:r>
                        <a:rPr lang="en-US" sz="2400" dirty="0">
                          <a:solidFill>
                            <a:schemeClr val="bg1"/>
                          </a:solidFill>
                        </a:rPr>
                        <a:t>Nehalem</a:t>
                      </a:r>
                    </a:p>
                  </a:txBody>
                  <a:tcPr>
                    <a:lnL w="12700" cap="flat" cmpd="sng" algn="ctr">
                      <a:solidFill>
                        <a:srgbClr val="FFFF00"/>
                      </a:solidFill>
                      <a:prstDash val="solid"/>
                      <a:round/>
                      <a:headEnd type="none" w="med" len="med"/>
                      <a:tailEnd type="none" w="med" len="med"/>
                    </a:lnL>
                    <a:lnR w="12700" cmpd="sng">
                      <a:noFill/>
                    </a:lnR>
                    <a:lnT w="12700" cmpd="sng">
                      <a:noFill/>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2019</a:t>
                      </a:r>
                    </a:p>
                  </a:txBody>
                  <a:tcPr>
                    <a:lnL w="12700" cmpd="sng">
                      <a:noFill/>
                    </a:lnL>
                    <a:lnR w="12700" cmpd="sng">
                      <a:noFill/>
                    </a:lnR>
                    <a:lnT w="12700" cmpd="sng">
                      <a:noFill/>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bg1"/>
                          </a:solidFill>
                        </a:rPr>
                        <a:t>Chinook</a:t>
                      </a:r>
                    </a:p>
                  </a:txBody>
                  <a:tcPr>
                    <a:lnL w="12700" cmpd="sng">
                      <a:noFill/>
                    </a:lnL>
                    <a:lnR w="12700" cap="flat" cmpd="sng" algn="ctr">
                      <a:noFill/>
                      <a:prstDash val="solid"/>
                      <a:round/>
                      <a:headEnd type="none" w="med" len="med"/>
                      <a:tailEnd type="none" w="med" len="med"/>
                    </a:lnR>
                    <a:lnT w="12700" cmpd="sng">
                      <a:noFill/>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30%</a:t>
                      </a:r>
                    </a:p>
                  </a:txBody>
                  <a:tcPr>
                    <a:lnL w="12700" cmpd="sng">
                      <a:noFill/>
                    </a:lnL>
                    <a:lnR w="12700" cap="flat" cmpd="sng" algn="ctr">
                      <a:noFill/>
                      <a:prstDash val="solid"/>
                      <a:round/>
                      <a:headEnd type="none" w="med" len="med"/>
                      <a:tailEnd type="none" w="med" len="med"/>
                    </a:lnR>
                    <a:lnT w="12700" cmpd="sng">
                      <a:noFill/>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bg1"/>
                          </a:solidFill>
                        </a:rPr>
                        <a:t>30%</a:t>
                      </a:r>
                    </a:p>
                  </a:txBody>
                  <a:tcPr>
                    <a:lnL w="12700" cmpd="sng">
                      <a:noFill/>
                    </a:lnL>
                    <a:lnR w="12700" cap="flat" cmpd="sng" algn="ctr">
                      <a:solidFill>
                        <a:srgbClr val="FFFF00"/>
                      </a:solidFill>
                      <a:prstDash val="solid"/>
                      <a:round/>
                      <a:headEnd type="none" w="med" len="med"/>
                      <a:tailEnd type="none" w="med" len="med"/>
                    </a:lnR>
                    <a:lnT w="12700" cmpd="sng">
                      <a:noFill/>
                    </a:lnT>
                    <a:lnB w="12700" cap="flat" cmpd="sng" algn="ctr">
                      <a:solidFill>
                        <a:srgbClr val="FFFF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9174291"/>
                  </a:ext>
                </a:extLst>
              </a:tr>
            </a:tbl>
          </a:graphicData>
        </a:graphic>
      </p:graphicFrame>
      <p:sp>
        <p:nvSpPr>
          <p:cNvPr id="2" name="TextBox 1">
            <a:extLst>
              <a:ext uri="{FF2B5EF4-FFF2-40B4-BE49-F238E27FC236}">
                <a16:creationId xmlns:a16="http://schemas.microsoft.com/office/drawing/2014/main" id="{7A6E675D-6BFA-4C63-8879-D40ABDF0F3B4}"/>
              </a:ext>
            </a:extLst>
          </p:cNvPr>
          <p:cNvSpPr txBox="1"/>
          <p:nvPr/>
        </p:nvSpPr>
        <p:spPr>
          <a:xfrm>
            <a:off x="9060479" y="6413698"/>
            <a:ext cx="22933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*As of 3/4/2021 </a:t>
            </a:r>
          </a:p>
        </p:txBody>
      </p:sp>
      <p:sp>
        <p:nvSpPr>
          <p:cNvPr id="7" name="TextBox 6">
            <a:extLst>
              <a:ext uri="{FF2B5EF4-FFF2-40B4-BE49-F238E27FC236}">
                <a16:creationId xmlns:a16="http://schemas.microsoft.com/office/drawing/2014/main" id="{B8F8F45E-F6C6-44E3-9B58-C0B660E322C3}"/>
              </a:ext>
            </a:extLst>
          </p:cNvPr>
          <p:cNvSpPr txBox="1"/>
          <p:nvPr/>
        </p:nvSpPr>
        <p:spPr>
          <a:xfrm>
            <a:off x="2841522" y="0"/>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Location Specific adoption of ELS</a:t>
            </a:r>
          </a:p>
        </p:txBody>
      </p:sp>
      <p:sp>
        <p:nvSpPr>
          <p:cNvPr id="4" name="TextBox 3">
            <a:extLst>
              <a:ext uri="{FF2B5EF4-FFF2-40B4-BE49-F238E27FC236}">
                <a16:creationId xmlns:a16="http://schemas.microsoft.com/office/drawing/2014/main" id="{078BB42D-1F60-48DF-9FD1-E71F6A60E025}"/>
              </a:ext>
            </a:extLst>
          </p:cNvPr>
          <p:cNvSpPr txBox="1"/>
          <p:nvPr/>
        </p:nvSpPr>
        <p:spPr>
          <a:xfrm flipH="1">
            <a:off x="8731045" y="996501"/>
            <a:ext cx="3300444" cy="47089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If adoption of ELS is less than the sales ratio we will underestimate the catch using sales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If adoption of ELS is greater than the sales ratio we will  overestimate the catch using sales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EB35A3D5-DA12-45F0-83EA-31A3ACE04108}"/>
              </a:ext>
            </a:extLst>
          </p:cNvPr>
          <p:cNvSpPr txBox="1"/>
          <p:nvPr/>
        </p:nvSpPr>
        <p:spPr>
          <a:xfrm>
            <a:off x="10087896" y="6498500"/>
            <a:ext cx="198611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ELS data overview</a:t>
            </a:r>
          </a:p>
        </p:txBody>
      </p:sp>
    </p:spTree>
    <p:extLst>
      <p:ext uri="{BB962C8B-B14F-4D97-AF65-F5344CB8AC3E}">
        <p14:creationId xmlns:p14="http://schemas.microsoft.com/office/powerpoint/2010/main" val="4026863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200C-2434-4B69-9BFF-30421ACB38D1}"/>
              </a:ext>
            </a:extLst>
          </p:cNvPr>
          <p:cNvSpPr>
            <a:spLocks noGrp="1"/>
          </p:cNvSpPr>
          <p:nvPr>
            <p:ph type="title"/>
          </p:nvPr>
        </p:nvSpPr>
        <p:spPr/>
        <p:txBody>
          <a:bodyPr/>
          <a:lstStyle/>
          <a:p>
            <a:pPr algn="ctr"/>
            <a:r>
              <a:rPr lang="en-US" dirty="0">
                <a:solidFill>
                  <a:srgbClr val="FFFF00"/>
                </a:solidFill>
              </a:rPr>
              <a:t>Current ELS data accessibility</a:t>
            </a:r>
          </a:p>
        </p:txBody>
      </p:sp>
      <p:sp>
        <p:nvSpPr>
          <p:cNvPr id="3" name="Content Placeholder 2">
            <a:extLst>
              <a:ext uri="{FF2B5EF4-FFF2-40B4-BE49-F238E27FC236}">
                <a16:creationId xmlns:a16="http://schemas.microsoft.com/office/drawing/2014/main" id="{ED0F81FF-B921-4FD0-BBA6-E58BBD7B0C78}"/>
              </a:ext>
            </a:extLst>
          </p:cNvPr>
          <p:cNvSpPr>
            <a:spLocks noGrp="1"/>
          </p:cNvSpPr>
          <p:nvPr>
            <p:ph idx="1"/>
          </p:nvPr>
        </p:nvSpPr>
        <p:spPr>
          <a:xfrm>
            <a:off x="838200" y="1483719"/>
            <a:ext cx="10515600" cy="4351338"/>
          </a:xfrm>
        </p:spPr>
        <p:txBody>
          <a:bodyPr>
            <a:normAutofit fontScale="92500"/>
          </a:bodyPr>
          <a:lstStyle/>
          <a:p>
            <a:r>
              <a:rPr lang="en-US" dirty="0">
                <a:solidFill>
                  <a:schemeClr val="bg1"/>
                </a:solidFill>
              </a:rPr>
              <a:t>Data sent to Fish Division monthly</a:t>
            </a:r>
          </a:p>
          <a:p>
            <a:endParaRPr lang="en-US" dirty="0">
              <a:solidFill>
                <a:schemeClr val="bg1"/>
              </a:solidFill>
            </a:endParaRPr>
          </a:p>
          <a:p>
            <a:r>
              <a:rPr lang="en-US" dirty="0">
                <a:solidFill>
                  <a:schemeClr val="bg1"/>
                </a:solidFill>
              </a:rPr>
              <a:t>Requests for angler harvest forwarded to Recreational Fish c/o Michelle</a:t>
            </a:r>
          </a:p>
          <a:p>
            <a:endParaRPr lang="en-US" dirty="0">
              <a:solidFill>
                <a:schemeClr val="bg1"/>
              </a:solidFill>
            </a:endParaRPr>
          </a:p>
          <a:p>
            <a:r>
              <a:rPr lang="en-US" dirty="0">
                <a:solidFill>
                  <a:schemeClr val="bg1"/>
                </a:solidFill>
              </a:rPr>
              <a:t>Data sent to requesting staff for internal use only (all estimates are preliminary)</a:t>
            </a:r>
          </a:p>
          <a:p>
            <a:endParaRPr lang="en-US" dirty="0">
              <a:solidFill>
                <a:schemeClr val="bg1"/>
              </a:solidFill>
            </a:endParaRPr>
          </a:p>
          <a:p>
            <a:r>
              <a:rPr lang="en-US" dirty="0">
                <a:solidFill>
                  <a:schemeClr val="bg1"/>
                </a:solidFill>
              </a:rPr>
              <a:t>Expanded data will be posted annually on the ODFW sport catch page:</a:t>
            </a:r>
          </a:p>
          <a:p>
            <a:pPr marL="0" indent="0">
              <a:buNone/>
            </a:pPr>
            <a:r>
              <a:rPr lang="en-US" dirty="0">
                <a:hlinkClick r:id="rId3"/>
              </a:rPr>
              <a:t>https://www.dfw.state.or.us/resources/fishing/sportcatch.asp</a:t>
            </a:r>
            <a:r>
              <a:rPr lang="en-US" dirty="0"/>
              <a:t>  </a:t>
            </a:r>
          </a:p>
          <a:p>
            <a:pPr marL="457200" lvl="1" indent="0">
              <a:buNone/>
            </a:pPr>
            <a:endParaRPr lang="en-US" dirty="0"/>
          </a:p>
        </p:txBody>
      </p:sp>
      <p:sp>
        <p:nvSpPr>
          <p:cNvPr id="5" name="TextBox 4">
            <a:extLst>
              <a:ext uri="{FF2B5EF4-FFF2-40B4-BE49-F238E27FC236}">
                <a16:creationId xmlns:a16="http://schemas.microsoft.com/office/drawing/2014/main" id="{7F89E62A-C1FE-444E-A660-068758C7B355}"/>
              </a:ext>
            </a:extLst>
          </p:cNvPr>
          <p:cNvSpPr txBox="1"/>
          <p:nvPr/>
        </p:nvSpPr>
        <p:spPr>
          <a:xfrm>
            <a:off x="10087896" y="6488668"/>
            <a:ext cx="20254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ELS data overview</a:t>
            </a:r>
          </a:p>
        </p:txBody>
      </p:sp>
    </p:spTree>
    <p:extLst>
      <p:ext uri="{BB962C8B-B14F-4D97-AF65-F5344CB8AC3E}">
        <p14:creationId xmlns:p14="http://schemas.microsoft.com/office/powerpoint/2010/main" val="1871986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DF31-EA90-4C1C-A8E0-9EA2815EB2A6}"/>
              </a:ext>
            </a:extLst>
          </p:cNvPr>
          <p:cNvSpPr>
            <a:spLocks noGrp="1"/>
          </p:cNvSpPr>
          <p:nvPr>
            <p:ph type="title"/>
          </p:nvPr>
        </p:nvSpPr>
        <p:spPr/>
        <p:txBody>
          <a:bodyPr/>
          <a:lstStyle/>
          <a:p>
            <a:r>
              <a:rPr lang="en-US" dirty="0">
                <a:solidFill>
                  <a:srgbClr val="FFFF00"/>
                </a:solidFill>
              </a:rPr>
              <a:t>Identified data quality concerns</a:t>
            </a:r>
          </a:p>
        </p:txBody>
      </p:sp>
      <p:sp>
        <p:nvSpPr>
          <p:cNvPr id="3" name="Content Placeholder 2">
            <a:extLst>
              <a:ext uri="{FF2B5EF4-FFF2-40B4-BE49-F238E27FC236}">
                <a16:creationId xmlns:a16="http://schemas.microsoft.com/office/drawing/2014/main" id="{9AE24FCF-F0E2-4DEF-8A19-3A83CA16952F}"/>
              </a:ext>
            </a:extLst>
          </p:cNvPr>
          <p:cNvSpPr>
            <a:spLocks noGrp="1"/>
          </p:cNvSpPr>
          <p:nvPr>
            <p:ph idx="1"/>
          </p:nvPr>
        </p:nvSpPr>
        <p:spPr/>
        <p:txBody>
          <a:bodyPr>
            <a:normAutofit fontScale="77500" lnSpcReduction="20000"/>
          </a:bodyPr>
          <a:lstStyle/>
          <a:p>
            <a:r>
              <a:rPr lang="en-US" dirty="0">
                <a:solidFill>
                  <a:schemeClr val="bg1"/>
                </a:solidFill>
              </a:rPr>
              <a:t>Sales ratios change monthly, but ELS isn’t built to easily extract the proportion of ELS anglers retrospectively </a:t>
            </a:r>
          </a:p>
          <a:p>
            <a:endParaRPr lang="en-US" dirty="0">
              <a:solidFill>
                <a:schemeClr val="bg1"/>
              </a:solidFill>
            </a:endParaRPr>
          </a:p>
          <a:p>
            <a:r>
              <a:rPr lang="en-US" dirty="0">
                <a:solidFill>
                  <a:schemeClr val="bg1"/>
                </a:solidFill>
              </a:rPr>
              <a:t>Unclear which license types are appropriate to include with expansions</a:t>
            </a:r>
          </a:p>
          <a:p>
            <a:endParaRPr lang="en-US" dirty="0">
              <a:solidFill>
                <a:schemeClr val="bg1"/>
              </a:solidFill>
            </a:endParaRPr>
          </a:p>
          <a:p>
            <a:r>
              <a:rPr lang="en-US" dirty="0">
                <a:solidFill>
                  <a:schemeClr val="bg1"/>
                </a:solidFill>
              </a:rPr>
              <a:t>The statewide sales ratio doesn’t reflect the actual location-specific ratios. These ratios which have an unknown distribution</a:t>
            </a:r>
          </a:p>
          <a:p>
            <a:endParaRPr lang="en-US" dirty="0">
              <a:solidFill>
                <a:schemeClr val="bg1"/>
              </a:solidFill>
            </a:endParaRPr>
          </a:p>
          <a:p>
            <a:r>
              <a:rPr lang="en-US" dirty="0">
                <a:solidFill>
                  <a:schemeClr val="bg1"/>
                </a:solidFill>
              </a:rPr>
              <a:t>Misreporting has occurred chronically across coastal areas with no means of retrospective correction </a:t>
            </a:r>
          </a:p>
          <a:p>
            <a:endParaRPr lang="en-US" dirty="0">
              <a:solidFill>
                <a:schemeClr val="bg1"/>
              </a:solidFill>
            </a:endParaRPr>
          </a:p>
          <a:p>
            <a:r>
              <a:rPr lang="en-US" dirty="0">
                <a:solidFill>
                  <a:schemeClr val="bg1"/>
                </a:solidFill>
              </a:rPr>
              <a:t>Misreporting of species is present </a:t>
            </a:r>
          </a:p>
          <a:p>
            <a:pPr lvl="1"/>
            <a:r>
              <a:rPr lang="en-US" dirty="0">
                <a:solidFill>
                  <a:schemeClr val="bg1"/>
                </a:solidFill>
              </a:rPr>
              <a:t>May be able to evaluate looking at locations with reported catch while they were closed</a:t>
            </a:r>
          </a:p>
          <a:p>
            <a:pPr marL="0" indent="0">
              <a:buNone/>
            </a:pPr>
            <a:endParaRPr lang="en-US" dirty="0">
              <a:solidFill>
                <a:schemeClr val="bg1"/>
              </a:solidFill>
            </a:endParaRPr>
          </a:p>
        </p:txBody>
      </p:sp>
      <p:sp>
        <p:nvSpPr>
          <p:cNvPr id="4" name="TextBox 3">
            <a:extLst>
              <a:ext uri="{FF2B5EF4-FFF2-40B4-BE49-F238E27FC236}">
                <a16:creationId xmlns:a16="http://schemas.microsoft.com/office/drawing/2014/main" id="{9D6C1D8D-2C01-44E6-A3E6-53BEC6561645}"/>
              </a:ext>
            </a:extLst>
          </p:cNvPr>
          <p:cNvSpPr txBox="1"/>
          <p:nvPr/>
        </p:nvSpPr>
        <p:spPr>
          <a:xfrm>
            <a:off x="10087896" y="6498500"/>
            <a:ext cx="198611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ELS data overview</a:t>
            </a:r>
          </a:p>
        </p:txBody>
      </p:sp>
    </p:spTree>
    <p:extLst>
      <p:ext uri="{BB962C8B-B14F-4D97-AF65-F5344CB8AC3E}">
        <p14:creationId xmlns:p14="http://schemas.microsoft.com/office/powerpoint/2010/main" val="1433926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C3DB6CE-B855-4AD2-8FB5-3C271542C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group of men in military uniforms&#10;&#10;Description automatically generated with low confidence">
            <a:extLst>
              <a:ext uri="{FF2B5EF4-FFF2-40B4-BE49-F238E27FC236}">
                <a16:creationId xmlns:a16="http://schemas.microsoft.com/office/drawing/2014/main" id="{595E5C2B-371C-B2C9-6525-1C96B09B0486}"/>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a:stretch/>
        </p:blipFill>
        <p:spPr>
          <a:xfrm>
            <a:off x="0" y="9114"/>
            <a:ext cx="12192000" cy="6818775"/>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E11EB9F-AFEA-4DB6-2F01-F99AF011AA5B}"/>
                  </a:ext>
                </a:extLst>
              </p14:cNvPr>
              <p14:cNvContentPartPr/>
              <p14:nvPr/>
            </p14:nvContentPartPr>
            <p14:xfrm>
              <a:off x="9010951" y="3952382"/>
              <a:ext cx="360" cy="360"/>
            </p14:xfrm>
          </p:contentPart>
        </mc:Choice>
        <mc:Fallback xmlns="">
          <p:pic>
            <p:nvPicPr>
              <p:cNvPr id="2" name="Ink 1">
                <a:extLst>
                  <a:ext uri="{FF2B5EF4-FFF2-40B4-BE49-F238E27FC236}">
                    <a16:creationId xmlns:a16="http://schemas.microsoft.com/office/drawing/2014/main" id="{1E11EB9F-AFEA-4DB6-2F01-F99AF011AA5B}"/>
                  </a:ext>
                </a:extLst>
              </p:cNvPr>
              <p:cNvPicPr/>
              <p:nvPr/>
            </p:nvPicPr>
            <p:blipFill>
              <a:blip r:embed="rId7"/>
              <a:stretch>
                <a:fillRect/>
              </a:stretch>
            </p:blipFill>
            <p:spPr>
              <a:xfrm>
                <a:off x="9001951" y="394338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8A20DB4F-C750-4B59-B517-DE6507598091}"/>
                  </a:ext>
                </a:extLst>
              </p14:cNvPr>
              <p14:cNvContentPartPr/>
              <p14:nvPr/>
            </p14:nvContentPartPr>
            <p14:xfrm>
              <a:off x="10721671" y="3418502"/>
              <a:ext cx="360" cy="2880"/>
            </p14:xfrm>
          </p:contentPart>
        </mc:Choice>
        <mc:Fallback xmlns="">
          <p:pic>
            <p:nvPicPr>
              <p:cNvPr id="4" name="Ink 3">
                <a:extLst>
                  <a:ext uri="{FF2B5EF4-FFF2-40B4-BE49-F238E27FC236}">
                    <a16:creationId xmlns:a16="http://schemas.microsoft.com/office/drawing/2014/main" id="{8A20DB4F-C750-4B59-B517-DE6507598091}"/>
                  </a:ext>
                </a:extLst>
              </p:cNvPr>
              <p:cNvPicPr/>
              <p:nvPr/>
            </p:nvPicPr>
            <p:blipFill>
              <a:blip r:embed="rId9"/>
              <a:stretch>
                <a:fillRect/>
              </a:stretch>
            </p:blipFill>
            <p:spPr>
              <a:xfrm>
                <a:off x="10712671" y="3409862"/>
                <a:ext cx="18000" cy="20520"/>
              </a:xfrm>
              <a:prstGeom prst="rect">
                <a:avLst/>
              </a:prstGeom>
            </p:spPr>
          </p:pic>
        </mc:Fallback>
      </mc:AlternateContent>
      <p:sp>
        <p:nvSpPr>
          <p:cNvPr id="10" name="Text Placeholder 2">
            <a:extLst>
              <a:ext uri="{FF2B5EF4-FFF2-40B4-BE49-F238E27FC236}">
                <a16:creationId xmlns:a16="http://schemas.microsoft.com/office/drawing/2014/main" id="{520EBE34-3B50-FFB9-3579-BE390B9ABA8B}"/>
              </a:ext>
            </a:extLst>
          </p:cNvPr>
          <p:cNvSpPr txBox="1">
            <a:spLocks/>
          </p:cNvSpPr>
          <p:nvPr/>
        </p:nvSpPr>
        <p:spPr>
          <a:xfrm>
            <a:off x="476235" y="1849887"/>
            <a:ext cx="5568060" cy="4978002"/>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lgn="l">
              <a:buFont typeface="Arial" panose="020B0604020202020204" pitchFamily="34" charset="0"/>
              <a:buChar char="•"/>
            </a:pPr>
            <a:r>
              <a:rPr lang="en-US" dirty="0">
                <a:solidFill>
                  <a:srgbClr val="FFFF00"/>
                </a:solidFill>
                <a:effectLst>
                  <a:outerShdw blurRad="50800" dist="50800" dir="5400000" algn="ctr" rotWithShape="0">
                    <a:srgbClr val="00B0F0"/>
                  </a:outerShdw>
                </a:effectLst>
                <a:latin typeface="Californian FB" panose="0207040306080B030204" pitchFamily="18" charset="0"/>
              </a:rPr>
              <a:t>ELS and e-Creel Defined</a:t>
            </a:r>
          </a:p>
          <a:p>
            <a:pPr indent="-228600" algn="l">
              <a:buFont typeface="Arial" panose="020B0604020202020204" pitchFamily="34" charset="0"/>
              <a:buChar char="•"/>
            </a:pPr>
            <a:r>
              <a:rPr lang="en-US" dirty="0">
                <a:solidFill>
                  <a:srgbClr val="FFFF00"/>
                </a:solidFill>
                <a:effectLst>
                  <a:outerShdw blurRad="50800" dist="50800" dir="5400000" algn="ctr" rotWithShape="0">
                    <a:srgbClr val="00B0F0"/>
                  </a:outerShdw>
                </a:effectLst>
                <a:latin typeface="Californian FB" panose="0207040306080B030204" pitchFamily="18" charset="0"/>
              </a:rPr>
              <a:t>e-Creel PST Implementation Chinook</a:t>
            </a:r>
          </a:p>
          <a:p>
            <a:pPr lvl="1" indent="-228600" algn="l">
              <a:buFont typeface="Arial" panose="020B0604020202020204" pitchFamily="34" charset="0"/>
              <a:buChar char="•"/>
            </a:pPr>
            <a:r>
              <a:rPr lang="en-US" sz="2400" dirty="0">
                <a:solidFill>
                  <a:srgbClr val="FFFF00"/>
                </a:solidFill>
                <a:effectLst>
                  <a:outerShdw blurRad="50800" dist="50800" dir="5400000" algn="ctr" rotWithShape="0">
                    <a:srgbClr val="00B0F0"/>
                  </a:outerShdw>
                </a:effectLst>
                <a:latin typeface="Californian FB" panose="0207040306080B030204" pitchFamily="18" charset="0"/>
              </a:rPr>
              <a:t>Hybrid Design</a:t>
            </a:r>
          </a:p>
          <a:p>
            <a:pPr lvl="1" indent="-228600" algn="l">
              <a:buFont typeface="Arial" panose="020B0604020202020204" pitchFamily="34" charset="0"/>
              <a:buChar char="•"/>
            </a:pPr>
            <a:r>
              <a:rPr lang="en-US" sz="2400" dirty="0">
                <a:solidFill>
                  <a:srgbClr val="FFFF00"/>
                </a:solidFill>
                <a:effectLst>
                  <a:outerShdw blurRad="50800" dist="50800" dir="5400000" algn="ctr" rotWithShape="0">
                    <a:srgbClr val="00B0F0"/>
                  </a:outerShdw>
                </a:effectLst>
                <a:latin typeface="Californian FB" panose="0207040306080B030204" pitchFamily="18" charset="0"/>
              </a:rPr>
              <a:t>Assumptions</a:t>
            </a:r>
          </a:p>
          <a:p>
            <a:pPr lvl="1" indent="-228600" algn="l">
              <a:buFont typeface="Arial" panose="020B0604020202020204" pitchFamily="34" charset="0"/>
              <a:buChar char="•"/>
            </a:pPr>
            <a:r>
              <a:rPr lang="en-US" sz="2400" dirty="0">
                <a:solidFill>
                  <a:srgbClr val="FFFF00"/>
                </a:solidFill>
                <a:effectLst>
                  <a:outerShdw blurRad="50800" dist="50800" dir="5400000" algn="ctr" rotWithShape="0">
                    <a:srgbClr val="00B0F0"/>
                  </a:outerShdw>
                </a:effectLst>
                <a:latin typeface="Californian FB" panose="0207040306080B030204" pitchFamily="18" charset="0"/>
              </a:rPr>
              <a:t>Bias</a:t>
            </a:r>
          </a:p>
          <a:p>
            <a:pPr lvl="1" indent="-228600" algn="l">
              <a:buFont typeface="Arial" panose="020B0604020202020204" pitchFamily="34" charset="0"/>
              <a:buChar char="•"/>
            </a:pPr>
            <a:r>
              <a:rPr lang="en-US" sz="2400" dirty="0">
                <a:solidFill>
                  <a:srgbClr val="FFFF00"/>
                </a:solidFill>
                <a:effectLst>
                  <a:outerShdw blurRad="50800" dist="50800" dir="5400000" algn="ctr" rotWithShape="0">
                    <a:srgbClr val="00B0F0"/>
                  </a:outerShdw>
                </a:effectLst>
                <a:latin typeface="Californian FB" panose="0207040306080B030204" pitchFamily="18" charset="0"/>
              </a:rPr>
              <a:t>Capture-Recapture Techniques</a:t>
            </a:r>
          </a:p>
          <a:p>
            <a:pPr indent="-228600" algn="l">
              <a:buFont typeface="Arial" panose="020B0604020202020204" pitchFamily="34" charset="0"/>
              <a:buChar char="•"/>
            </a:pPr>
            <a:r>
              <a:rPr lang="en-US" dirty="0">
                <a:solidFill>
                  <a:srgbClr val="FFFF00"/>
                </a:solidFill>
                <a:effectLst>
                  <a:outerShdw blurRad="50800" dist="50800" dir="5400000" algn="ctr" rotWithShape="0">
                    <a:srgbClr val="00B0F0"/>
                  </a:outerShdw>
                </a:effectLst>
                <a:latin typeface="Californian FB" panose="0207040306080B030204" pitchFamily="18" charset="0"/>
              </a:rPr>
              <a:t>Paradigm Shift</a:t>
            </a:r>
          </a:p>
          <a:p>
            <a:pPr lvl="1" indent="-228600" algn="l">
              <a:buFont typeface="Arial" panose="020B0604020202020204" pitchFamily="34" charset="0"/>
              <a:buChar char="•"/>
            </a:pPr>
            <a:r>
              <a:rPr lang="en-US" dirty="0">
                <a:solidFill>
                  <a:srgbClr val="FFFF00"/>
                </a:solidFill>
                <a:effectLst>
                  <a:outerShdw blurRad="50800" dist="50800" dir="5400000" algn="ctr" rotWithShape="0">
                    <a:srgbClr val="00B0F0"/>
                  </a:outerShdw>
                </a:effectLst>
                <a:latin typeface="Californian FB" panose="0207040306080B030204" pitchFamily="18" charset="0"/>
              </a:rPr>
              <a:t>Standardized Methods </a:t>
            </a:r>
          </a:p>
          <a:p>
            <a:pPr lvl="1" indent="-228600" algn="l">
              <a:buFont typeface="Arial" panose="020B0604020202020204" pitchFamily="34" charset="0"/>
              <a:buChar char="•"/>
            </a:pPr>
            <a:r>
              <a:rPr lang="en-US" dirty="0">
                <a:solidFill>
                  <a:srgbClr val="FFFF00"/>
                </a:solidFill>
                <a:effectLst>
                  <a:outerShdw blurRad="50800" dist="50800" dir="5400000" algn="ctr" rotWithShape="0">
                    <a:srgbClr val="00B0F0"/>
                  </a:outerShdw>
                </a:effectLst>
                <a:latin typeface="Californian FB" panose="0207040306080B030204" pitchFamily="18" charset="0"/>
              </a:rPr>
              <a:t>Steelhead Challenges</a:t>
            </a:r>
          </a:p>
          <a:p>
            <a:pPr indent="-228600" algn="l">
              <a:buFont typeface="Arial" panose="020B0604020202020204" pitchFamily="34" charset="0"/>
              <a:buChar char="•"/>
            </a:pPr>
            <a:r>
              <a:rPr lang="en-US" dirty="0">
                <a:solidFill>
                  <a:srgbClr val="FFFF00"/>
                </a:solidFill>
                <a:effectLst>
                  <a:outerShdw blurRad="50800" dist="50800" dir="5400000" algn="ctr" rotWithShape="0">
                    <a:srgbClr val="00B0F0"/>
                  </a:outerShdw>
                </a:effectLst>
                <a:latin typeface="Californian FB" panose="0207040306080B030204" pitchFamily="18" charset="0"/>
              </a:rPr>
              <a:t>Coming Attractions</a:t>
            </a:r>
          </a:p>
          <a:p>
            <a:pPr indent="-228600" algn="l">
              <a:buFont typeface="Arial" panose="020B0604020202020204" pitchFamily="34" charset="0"/>
              <a:buChar char="•"/>
            </a:pPr>
            <a:r>
              <a:rPr lang="en-US" dirty="0">
                <a:solidFill>
                  <a:srgbClr val="FFFF00"/>
                </a:solidFill>
                <a:effectLst>
                  <a:outerShdw blurRad="50800" dist="50800" dir="5400000" algn="ctr" rotWithShape="0">
                    <a:srgbClr val="00B0F0"/>
                  </a:outerShdw>
                </a:effectLst>
                <a:latin typeface="Californian FB" panose="0207040306080B030204" pitchFamily="18" charset="0"/>
              </a:rPr>
              <a:t>Discussion</a:t>
            </a:r>
          </a:p>
        </p:txBody>
      </p:sp>
      <p:sp>
        <p:nvSpPr>
          <p:cNvPr id="11" name="TextBox 10">
            <a:extLst>
              <a:ext uri="{FF2B5EF4-FFF2-40B4-BE49-F238E27FC236}">
                <a16:creationId xmlns:a16="http://schemas.microsoft.com/office/drawing/2014/main" id="{C9AB6B89-DAD5-8EB9-7254-09AF3B6D36F2}"/>
              </a:ext>
            </a:extLst>
          </p:cNvPr>
          <p:cNvSpPr txBox="1"/>
          <p:nvPr/>
        </p:nvSpPr>
        <p:spPr>
          <a:xfrm>
            <a:off x="156445" y="1203556"/>
            <a:ext cx="5568060" cy="707886"/>
          </a:xfrm>
          <a:prstGeom prst="rect">
            <a:avLst/>
          </a:prstGeom>
          <a:noFill/>
          <a:effectLst>
            <a:glow rad="63500">
              <a:schemeClr val="accent5">
                <a:satMod val="175000"/>
                <a:alpha val="40000"/>
              </a:schemeClr>
            </a:glow>
            <a:outerShdw blurRad="50800" dist="50800" dir="5400000" algn="ctr" rotWithShape="0">
              <a:srgbClr val="000000">
                <a:alpha val="31000"/>
              </a:srgb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00"/>
                </a:solidFill>
                <a:effectLst>
                  <a:glow rad="101600">
                    <a:schemeClr val="accent1">
                      <a:satMod val="175000"/>
                      <a:alpha val="40000"/>
                    </a:schemeClr>
                  </a:glow>
                  <a:outerShdw blurRad="38100" dist="38100" dir="2700000" algn="tl">
                    <a:srgbClr val="00B0F0"/>
                  </a:outerShdw>
                </a:effectLst>
                <a:uLnTx/>
                <a:uFillTx/>
                <a:latin typeface="Californian FB" panose="0207040306080B030204" pitchFamily="18" charset="0"/>
                <a:ea typeface="Cambria Math" panose="02040503050406030204" pitchFamily="18" charset="0"/>
              </a:rPr>
              <a:t>Presentation Outline</a:t>
            </a:r>
          </a:p>
        </p:txBody>
      </p:sp>
    </p:spTree>
    <p:extLst>
      <p:ext uri="{BB962C8B-B14F-4D97-AF65-F5344CB8AC3E}">
        <p14:creationId xmlns:p14="http://schemas.microsoft.com/office/powerpoint/2010/main" val="25064611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8570" y="0"/>
            <a:ext cx="10515600" cy="765175"/>
          </a:xfrm>
        </p:spPr>
        <p:txBody>
          <a:bodyPr>
            <a:normAutofit/>
          </a:bodyPr>
          <a:lstStyle/>
          <a:p>
            <a:r>
              <a:rPr lang="en-US" sz="4000" dirty="0">
                <a:latin typeface="Californian FB" panose="0207040306080B030204" pitchFamily="18" charset="0"/>
              </a:rPr>
              <a:t>Definitions</a:t>
            </a:r>
          </a:p>
        </p:txBody>
      </p:sp>
      <p:sp>
        <p:nvSpPr>
          <p:cNvPr id="3" name="Content Placeholder 2"/>
          <p:cNvSpPr>
            <a:spLocks noGrp="1"/>
          </p:cNvSpPr>
          <p:nvPr>
            <p:ph idx="1"/>
          </p:nvPr>
        </p:nvSpPr>
        <p:spPr>
          <a:xfrm>
            <a:off x="0" y="875443"/>
            <a:ext cx="12192000" cy="6174285"/>
          </a:xfrm>
        </p:spPr>
        <p:txBody>
          <a:bodyPr>
            <a:normAutofit/>
          </a:bodyPr>
          <a:lstStyle/>
          <a:p>
            <a:pPr marL="0" indent="0">
              <a:buNone/>
            </a:pPr>
            <a:r>
              <a:rPr lang="en-US" sz="2400" b="1" u="sng" dirty="0">
                <a:latin typeface="Californian FB" panose="0207040306080B030204" pitchFamily="18" charset="0"/>
              </a:rPr>
              <a:t>ELS</a:t>
            </a:r>
            <a:r>
              <a:rPr lang="en-US" sz="2400" u="sng" dirty="0">
                <a:latin typeface="Californian FB" panose="0207040306080B030204" pitchFamily="18" charset="0"/>
              </a:rPr>
              <a:t>: </a:t>
            </a:r>
            <a:r>
              <a:rPr lang="en-US" sz="2400" b="1" u="sng" dirty="0">
                <a:latin typeface="Californian FB" panose="0207040306080B030204" pitchFamily="18" charset="0"/>
              </a:rPr>
              <a:t>Electronic Licensing System, Implemented December 2018 –Enhanced Efficiencies</a:t>
            </a:r>
          </a:p>
          <a:p>
            <a:r>
              <a:rPr lang="en-US" sz="2400" b="1" dirty="0">
                <a:latin typeface="Californian FB" panose="0207040306080B030204" pitchFamily="18" charset="0"/>
              </a:rPr>
              <a:t>ELS Database:</a:t>
            </a:r>
            <a:r>
              <a:rPr lang="en-US" sz="2400" dirty="0">
                <a:latin typeface="Californian FB" panose="0207040306080B030204" pitchFamily="18" charset="0"/>
              </a:rPr>
              <a:t> Containing e-tagged fish and other harvest and angler information</a:t>
            </a:r>
          </a:p>
          <a:p>
            <a:r>
              <a:rPr lang="en-US" sz="2400" b="1" dirty="0">
                <a:latin typeface="Californian FB" panose="0207040306080B030204" pitchFamily="18" charset="0"/>
              </a:rPr>
              <a:t>e-Creel</a:t>
            </a:r>
            <a:r>
              <a:rPr lang="en-US" sz="2400" dirty="0">
                <a:latin typeface="Californian FB" panose="0207040306080B030204" pitchFamily="18" charset="0"/>
              </a:rPr>
              <a:t>: Hybrid approach using in-person creel interviews and ELS data</a:t>
            </a:r>
          </a:p>
          <a:p>
            <a:r>
              <a:rPr lang="en-US" sz="2400" b="1" dirty="0">
                <a:latin typeface="Californian FB" panose="0207040306080B030204" pitchFamily="18" charset="0"/>
              </a:rPr>
              <a:t>Traditional Creel</a:t>
            </a:r>
            <a:r>
              <a:rPr lang="en-US" sz="2400" dirty="0">
                <a:latin typeface="Californian FB" panose="0207040306080B030204" pitchFamily="18" charset="0"/>
              </a:rPr>
              <a:t>: HPUE * Effort, conceptually simple, statistically complicated</a:t>
            </a:r>
          </a:p>
          <a:p>
            <a:r>
              <a:rPr lang="en-US" sz="2400" b="1" dirty="0">
                <a:latin typeface="Californian FB" panose="0207040306080B030204" pitchFamily="18" charset="0"/>
              </a:rPr>
              <a:t>E-tag Sample Ratio: </a:t>
            </a:r>
            <a:r>
              <a:rPr lang="en-US" sz="2400" dirty="0">
                <a:latin typeface="Californian FB" panose="0207040306080B030204" pitchFamily="18" charset="0"/>
              </a:rPr>
              <a:t>e-Creel (in-person interviews), e-tag validated harvest/all harvest</a:t>
            </a:r>
          </a:p>
          <a:p>
            <a:r>
              <a:rPr lang="en-US" sz="2400" b="1" dirty="0">
                <a:latin typeface="Californian FB" panose="0207040306080B030204" pitchFamily="18" charset="0"/>
              </a:rPr>
              <a:t>ELS Sales Ratio</a:t>
            </a:r>
            <a:r>
              <a:rPr lang="en-US" sz="2400" dirty="0">
                <a:latin typeface="Californian FB" panose="0207040306080B030204" pitchFamily="18" charset="0"/>
              </a:rPr>
              <a:t>: e-tags / all tags purchased (</a:t>
            </a:r>
            <a:r>
              <a:rPr lang="en-US" sz="2400" dirty="0" err="1">
                <a:latin typeface="Californian FB" panose="0207040306080B030204" pitchFamily="18" charset="0"/>
              </a:rPr>
              <a:t>e-tags+paper</a:t>
            </a:r>
            <a:r>
              <a:rPr lang="en-US" sz="2400" dirty="0">
                <a:latin typeface="Californian FB" panose="0207040306080B030204" pitchFamily="18" charset="0"/>
              </a:rPr>
              <a:t> </a:t>
            </a:r>
            <a:r>
              <a:rPr lang="en-US" sz="2400" dirty="0" err="1">
                <a:latin typeface="Californian FB" panose="0207040306080B030204" pitchFamily="18" charset="0"/>
              </a:rPr>
              <a:t>punchcards</a:t>
            </a:r>
            <a:r>
              <a:rPr lang="en-US" sz="2400" dirty="0">
                <a:latin typeface="Californian FB" panose="0207040306080B030204" pitchFamily="18" charset="0"/>
              </a:rPr>
              <a:t>)</a:t>
            </a:r>
          </a:p>
          <a:p>
            <a:pPr marL="0" indent="0">
              <a:buNone/>
            </a:pPr>
            <a:r>
              <a:rPr lang="en-US" sz="2400" b="1" u="sng" dirty="0">
                <a:latin typeface="Californian FB" panose="0207040306080B030204" pitchFamily="18" charset="0"/>
              </a:rPr>
              <a:t>Harvest Estimates</a:t>
            </a:r>
          </a:p>
          <a:p>
            <a:r>
              <a:rPr lang="en-US" sz="2400" b="1" dirty="0">
                <a:latin typeface="Californian FB" panose="0207040306080B030204" pitchFamily="18" charset="0"/>
              </a:rPr>
              <a:t>Harvest vs Catch </a:t>
            </a:r>
          </a:p>
          <a:p>
            <a:r>
              <a:rPr lang="en-US" sz="2400" b="1" dirty="0">
                <a:latin typeface="Californian FB" panose="0207040306080B030204" pitchFamily="18" charset="0"/>
              </a:rPr>
              <a:t> e-Creel Harvest Estimate: </a:t>
            </a:r>
            <a:r>
              <a:rPr lang="en-US" sz="2400" dirty="0">
                <a:latin typeface="Californian FB" panose="0207040306080B030204" pitchFamily="18" charset="0"/>
              </a:rPr>
              <a:t>derived from e-Creel using the capture-recapture model</a:t>
            </a:r>
          </a:p>
          <a:p>
            <a:r>
              <a:rPr lang="en-US" sz="2400" b="1" dirty="0">
                <a:latin typeface="Californian FB" panose="0207040306080B030204" pitchFamily="18" charset="0"/>
              </a:rPr>
              <a:t>Paper, “</a:t>
            </a:r>
            <a:r>
              <a:rPr lang="en-US" sz="2400" b="1" dirty="0" err="1">
                <a:latin typeface="Californian FB" panose="0207040306080B030204" pitchFamily="18" charset="0"/>
              </a:rPr>
              <a:t>Punchcard</a:t>
            </a:r>
            <a:r>
              <a:rPr lang="en-US" sz="2400" b="1" dirty="0">
                <a:latin typeface="Californian FB" panose="0207040306080B030204" pitchFamily="18" charset="0"/>
              </a:rPr>
              <a:t>” Harvest Estimates: </a:t>
            </a:r>
            <a:r>
              <a:rPr lang="en-US" sz="2400" dirty="0">
                <a:latin typeface="Californian FB" panose="0207040306080B030204" pitchFamily="18" charset="0"/>
              </a:rPr>
              <a:t>non-compliance expansion</a:t>
            </a:r>
          </a:p>
          <a:p>
            <a:r>
              <a:rPr lang="en-US" sz="2400" b="1" dirty="0">
                <a:latin typeface="Californian FB" panose="0207040306080B030204" pitchFamily="18" charset="0"/>
              </a:rPr>
              <a:t>ELS Harvest Estimate</a:t>
            </a:r>
          </a:p>
          <a:p>
            <a:pPr lvl="1"/>
            <a:r>
              <a:rPr lang="en-US" sz="2000" dirty="0">
                <a:latin typeface="Californian FB" panose="0207040306080B030204" pitchFamily="18" charset="0"/>
              </a:rPr>
              <a:t>ELS data expanded by sales ratio (statewide)</a:t>
            </a:r>
          </a:p>
          <a:p>
            <a:pPr lvl="1"/>
            <a:r>
              <a:rPr lang="en-US" sz="2000" dirty="0">
                <a:latin typeface="Californian FB" panose="0207040306080B030204" pitchFamily="18" charset="0"/>
              </a:rPr>
              <a:t>ODFW Estimates found on public website – estimates reported after 2019 are ELS Harvest</a:t>
            </a:r>
          </a:p>
          <a:p>
            <a:pPr marL="0" indent="0">
              <a:buNone/>
            </a:pPr>
            <a:r>
              <a:rPr lang="en-US" sz="1800" dirty="0">
                <a:effectLst/>
                <a:latin typeface="Calibri" panose="020F0502020204030204" pitchFamily="34" charset="0"/>
                <a:ea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hlinkClick r:id="rId4"/>
              </a:rPr>
              <a:t>https://www.dfw.state.or.us/resources/fishing/sportcatch.asp</a:t>
            </a:r>
            <a:endParaRPr lang="en-US" sz="2400" dirty="0">
              <a:latin typeface="Californian FB" panose="0207040306080B030204" pitchFamily="18" charset="0"/>
            </a:endParaRPr>
          </a:p>
          <a:p>
            <a:endParaRPr lang="en-US" sz="2000" dirty="0">
              <a:latin typeface="Californian FB" panose="0207040306080B030204" pitchFamily="18" charset="0"/>
            </a:endParaRPr>
          </a:p>
        </p:txBody>
      </p:sp>
    </p:spTree>
    <p:extLst>
      <p:ext uri="{BB962C8B-B14F-4D97-AF65-F5344CB8AC3E}">
        <p14:creationId xmlns:p14="http://schemas.microsoft.com/office/powerpoint/2010/main" val="354326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575" y="754300"/>
            <a:ext cx="10515600" cy="765175"/>
          </a:xfrm>
        </p:spPr>
        <p:txBody>
          <a:bodyPr>
            <a:normAutofit/>
          </a:bodyPr>
          <a:lstStyle/>
          <a:p>
            <a:r>
              <a:rPr lang="en-US" sz="3600" dirty="0">
                <a:effectLst>
                  <a:outerShdw blurRad="38100" dist="38100" dir="2700000" algn="tl">
                    <a:srgbClr val="000000">
                      <a:alpha val="43137"/>
                    </a:srgbClr>
                  </a:outerShdw>
                </a:effectLst>
                <a:latin typeface="Californian FB" panose="0207040306080B030204" pitchFamily="18" charset="0"/>
              </a:rPr>
              <a:t>ODFW Electronic Licensing System - ELS</a:t>
            </a:r>
          </a:p>
        </p:txBody>
      </p:sp>
      <p:sp>
        <p:nvSpPr>
          <p:cNvPr id="3" name="Content Placeholder 2"/>
          <p:cNvSpPr>
            <a:spLocks noGrp="1"/>
          </p:cNvSpPr>
          <p:nvPr>
            <p:ph idx="1"/>
          </p:nvPr>
        </p:nvSpPr>
        <p:spPr>
          <a:xfrm>
            <a:off x="0" y="2290061"/>
            <a:ext cx="12192000" cy="4567939"/>
          </a:xfrm>
        </p:spPr>
        <p:txBody>
          <a:bodyPr>
            <a:noAutofit/>
          </a:bodyPr>
          <a:lstStyle/>
          <a:p>
            <a:r>
              <a:rPr lang="en-US" dirty="0">
                <a:latin typeface="Californian FB" panose="0207040306080B030204" pitchFamily="18" charset="0"/>
              </a:rPr>
              <a:t>Not designed for harvest estimation.</a:t>
            </a:r>
          </a:p>
          <a:p>
            <a:r>
              <a:rPr lang="en-US" dirty="0">
                <a:latin typeface="Californian FB" panose="0207040306080B030204" pitchFamily="18" charset="0"/>
              </a:rPr>
              <a:t>Administer license and tags, reduce operating costs, enhance enforcement.</a:t>
            </a:r>
          </a:p>
          <a:p>
            <a:r>
              <a:rPr lang="en-US" dirty="0">
                <a:latin typeface="Californian FB" panose="0207040306080B030204" pitchFamily="18" charset="0"/>
              </a:rPr>
              <a:t>Choose either electronic or paper at the time of purchase, printed from home.</a:t>
            </a:r>
          </a:p>
          <a:p>
            <a:r>
              <a:rPr lang="en-US" dirty="0">
                <a:latin typeface="Californian FB" panose="0207040306080B030204" pitchFamily="18" charset="0"/>
              </a:rPr>
              <a:t>Allow customers to store their licenses, harvest tags and validations on their smart phone or tablet. </a:t>
            </a:r>
          </a:p>
          <a:p>
            <a:r>
              <a:rPr lang="en-US" dirty="0">
                <a:latin typeface="Californian FB" panose="0207040306080B030204" pitchFamily="18" charset="0"/>
              </a:rPr>
              <a:t>Allows for electronic tagging of fish harvest a smart phone app even offline.</a:t>
            </a:r>
          </a:p>
          <a:p>
            <a:pPr lvl="1"/>
            <a:r>
              <a:rPr lang="en-US" sz="2800" dirty="0">
                <a:latin typeface="Californian FB" panose="0207040306080B030204" pitchFamily="18" charset="0"/>
              </a:rPr>
              <a:t>Regulations require immediate harvest validation</a:t>
            </a:r>
          </a:p>
          <a:p>
            <a:pPr lvl="1"/>
            <a:r>
              <a:rPr lang="en-US" sz="2800" dirty="0">
                <a:latin typeface="Californian FB" panose="0207040306080B030204" pitchFamily="18" charset="0"/>
              </a:rPr>
              <a:t>Compulsory electronic reporting (paper reporting voluntary)</a:t>
            </a:r>
          </a:p>
        </p:txBody>
      </p:sp>
    </p:spTree>
    <p:extLst>
      <p:ext uri="{BB962C8B-B14F-4D97-AF65-F5344CB8AC3E}">
        <p14:creationId xmlns:p14="http://schemas.microsoft.com/office/powerpoint/2010/main" val="701264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oastmap">
            <a:extLst>
              <a:ext uri="{FF2B5EF4-FFF2-40B4-BE49-F238E27FC236}">
                <a16:creationId xmlns:a16="http://schemas.microsoft.com/office/drawing/2014/main" id="{EEB83A12-1BAA-BB53-D855-910B724DF2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1239" y="1883"/>
            <a:ext cx="5230761" cy="6820021"/>
          </a:xfrm>
          <a:prstGeom prst="rect">
            <a:avLst/>
          </a:prstGeom>
          <a:noFill/>
          <a:ln>
            <a:noFill/>
          </a:ln>
          <a:effectLst/>
        </p:spPr>
      </p:pic>
      <p:sp>
        <p:nvSpPr>
          <p:cNvPr id="121" name="Graphic 83" descr="Fish with solid fill">
            <a:extLst>
              <a:ext uri="{FF2B5EF4-FFF2-40B4-BE49-F238E27FC236}">
                <a16:creationId xmlns:a16="http://schemas.microsoft.com/office/drawing/2014/main" id="{FE438497-D720-B375-8055-3FB704A271F7}"/>
              </a:ext>
            </a:extLst>
          </p:cNvPr>
          <p:cNvSpPr/>
          <p:nvPr/>
        </p:nvSpPr>
        <p:spPr>
          <a:xfrm>
            <a:off x="9445106" y="1711058"/>
            <a:ext cx="314303" cy="281624"/>
          </a:xfrm>
          <a:custGeom>
            <a:avLst/>
            <a:gdLst>
              <a:gd name="connsiteX0" fmla="*/ 283039 w 341198"/>
              <a:gd name="connsiteY0" fmla="*/ 73668 h 162844"/>
              <a:gd name="connsiteX1" fmla="*/ 275285 w 341198"/>
              <a:gd name="connsiteY1" fmla="*/ 65913 h 162844"/>
              <a:gd name="connsiteX2" fmla="*/ 283039 w 341198"/>
              <a:gd name="connsiteY2" fmla="*/ 58159 h 162844"/>
              <a:gd name="connsiteX3" fmla="*/ 290794 w 341198"/>
              <a:gd name="connsiteY3" fmla="*/ 65913 h 162844"/>
              <a:gd name="connsiteX4" fmla="*/ 283039 w 341198"/>
              <a:gd name="connsiteY4" fmla="*/ 73668 h 162844"/>
              <a:gd name="connsiteX5" fmla="*/ 217126 w 341198"/>
              <a:gd name="connsiteY5" fmla="*/ 27141 h 162844"/>
              <a:gd name="connsiteX6" fmla="*/ 187659 w 341198"/>
              <a:gd name="connsiteY6" fmla="*/ 29467 h 162844"/>
              <a:gd name="connsiteX7" fmla="*/ 131827 w 341198"/>
              <a:gd name="connsiteY7" fmla="*/ 0 h 162844"/>
              <a:gd name="connsiteX8" fmla="*/ 140356 w 341198"/>
              <a:gd name="connsiteY8" fmla="*/ 39548 h 162844"/>
              <a:gd name="connsiteX9" fmla="*/ 54282 w 341198"/>
              <a:gd name="connsiteY9" fmla="*/ 58159 h 162844"/>
              <a:gd name="connsiteX10" fmla="*/ 0 w 341198"/>
              <a:gd name="connsiteY10" fmla="*/ 27141 h 162844"/>
              <a:gd name="connsiteX11" fmla="*/ 11632 w 341198"/>
              <a:gd name="connsiteY11" fmla="*/ 81422 h 162844"/>
              <a:gd name="connsiteX12" fmla="*/ 0 w 341198"/>
              <a:gd name="connsiteY12" fmla="*/ 135704 h 162844"/>
              <a:gd name="connsiteX13" fmla="*/ 54282 w 341198"/>
              <a:gd name="connsiteY13" fmla="*/ 104686 h 162844"/>
              <a:gd name="connsiteX14" fmla="*/ 140356 w 341198"/>
              <a:gd name="connsiteY14" fmla="*/ 123297 h 162844"/>
              <a:gd name="connsiteX15" fmla="*/ 131827 w 341198"/>
              <a:gd name="connsiteY15" fmla="*/ 162845 h 162844"/>
              <a:gd name="connsiteX16" fmla="*/ 187659 w 341198"/>
              <a:gd name="connsiteY16" fmla="*/ 133377 h 162844"/>
              <a:gd name="connsiteX17" fmla="*/ 217126 w 341198"/>
              <a:gd name="connsiteY17" fmla="*/ 135704 h 162844"/>
              <a:gd name="connsiteX18" fmla="*/ 341198 w 341198"/>
              <a:gd name="connsiteY18" fmla="*/ 81422 h 162844"/>
              <a:gd name="connsiteX19" fmla="*/ 217126 w 341198"/>
              <a:gd name="connsiteY19" fmla="*/ 27141 h 16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198" h="162844">
                <a:moveTo>
                  <a:pt x="283039" y="73668"/>
                </a:moveTo>
                <a:cubicBezTo>
                  <a:pt x="278774" y="73668"/>
                  <a:pt x="275285" y="70178"/>
                  <a:pt x="275285" y="65913"/>
                </a:cubicBezTo>
                <a:cubicBezTo>
                  <a:pt x="275285" y="61648"/>
                  <a:pt x="278774" y="58159"/>
                  <a:pt x="283039" y="58159"/>
                </a:cubicBezTo>
                <a:cubicBezTo>
                  <a:pt x="287304" y="58159"/>
                  <a:pt x="290794" y="61648"/>
                  <a:pt x="290794" y="65913"/>
                </a:cubicBezTo>
                <a:cubicBezTo>
                  <a:pt x="290794" y="70178"/>
                  <a:pt x="287304" y="73668"/>
                  <a:pt x="283039" y="73668"/>
                </a:cubicBezTo>
                <a:close/>
                <a:moveTo>
                  <a:pt x="217126" y="27141"/>
                </a:moveTo>
                <a:cubicBezTo>
                  <a:pt x="207821" y="27141"/>
                  <a:pt x="197740" y="27916"/>
                  <a:pt x="187659" y="29467"/>
                </a:cubicBezTo>
                <a:lnTo>
                  <a:pt x="131827" y="0"/>
                </a:lnTo>
                <a:cubicBezTo>
                  <a:pt x="131827" y="0"/>
                  <a:pt x="132214" y="22488"/>
                  <a:pt x="140356" y="39548"/>
                </a:cubicBezTo>
                <a:cubicBezTo>
                  <a:pt x="107012" y="48078"/>
                  <a:pt x="75606" y="58159"/>
                  <a:pt x="54282" y="58159"/>
                </a:cubicBezTo>
                <a:lnTo>
                  <a:pt x="0" y="27141"/>
                </a:lnTo>
                <a:cubicBezTo>
                  <a:pt x="0" y="48466"/>
                  <a:pt x="11632" y="81422"/>
                  <a:pt x="11632" y="81422"/>
                </a:cubicBezTo>
                <a:cubicBezTo>
                  <a:pt x="11632" y="81422"/>
                  <a:pt x="0" y="114379"/>
                  <a:pt x="0" y="135704"/>
                </a:cubicBezTo>
                <a:lnTo>
                  <a:pt x="54282" y="104686"/>
                </a:lnTo>
                <a:cubicBezTo>
                  <a:pt x="75606" y="104686"/>
                  <a:pt x="107012" y="114767"/>
                  <a:pt x="140356" y="123297"/>
                </a:cubicBezTo>
                <a:cubicBezTo>
                  <a:pt x="132214" y="140356"/>
                  <a:pt x="131827" y="162845"/>
                  <a:pt x="131827" y="162845"/>
                </a:cubicBezTo>
                <a:lnTo>
                  <a:pt x="187659" y="133377"/>
                </a:lnTo>
                <a:cubicBezTo>
                  <a:pt x="197740" y="134928"/>
                  <a:pt x="207821" y="135704"/>
                  <a:pt x="217126" y="135704"/>
                </a:cubicBezTo>
                <a:cubicBezTo>
                  <a:pt x="266367" y="135704"/>
                  <a:pt x="341198" y="98870"/>
                  <a:pt x="341198" y="81422"/>
                </a:cubicBezTo>
                <a:cubicBezTo>
                  <a:pt x="341198" y="63975"/>
                  <a:pt x="266367" y="27141"/>
                  <a:pt x="217126" y="27141"/>
                </a:cubicBezTo>
                <a:close/>
              </a:path>
            </a:pathLst>
          </a:custGeom>
          <a:solidFill>
            <a:srgbClr val="FFFF00"/>
          </a:solidFill>
          <a:ln w="3870" cap="flat">
            <a:noFill/>
            <a:prstDash val="solid"/>
            <a:miter/>
          </a:ln>
        </p:spPr>
        <p:txBody>
          <a:bodyPr rtlCol="0" anchor="ctr"/>
          <a:lstStyle/>
          <a:p>
            <a:endParaRPr lang="en-US"/>
          </a:p>
        </p:txBody>
      </p:sp>
      <p:sp>
        <p:nvSpPr>
          <p:cNvPr id="122" name="Graphic 85" descr="Fish with solid fill">
            <a:extLst>
              <a:ext uri="{FF2B5EF4-FFF2-40B4-BE49-F238E27FC236}">
                <a16:creationId xmlns:a16="http://schemas.microsoft.com/office/drawing/2014/main" id="{D9B9310E-4DB2-3922-78CF-06F40D32CEFE}"/>
              </a:ext>
            </a:extLst>
          </p:cNvPr>
          <p:cNvSpPr/>
          <p:nvPr/>
        </p:nvSpPr>
        <p:spPr>
          <a:xfrm>
            <a:off x="8773631" y="5273972"/>
            <a:ext cx="253528" cy="210045"/>
          </a:xfrm>
          <a:custGeom>
            <a:avLst/>
            <a:gdLst>
              <a:gd name="connsiteX0" fmla="*/ 262424 w 316347"/>
              <a:gd name="connsiteY0" fmla="*/ 68302 h 150983"/>
              <a:gd name="connsiteX1" fmla="*/ 255235 w 316347"/>
              <a:gd name="connsiteY1" fmla="*/ 61113 h 150983"/>
              <a:gd name="connsiteX2" fmla="*/ 262424 w 316347"/>
              <a:gd name="connsiteY2" fmla="*/ 53923 h 150983"/>
              <a:gd name="connsiteX3" fmla="*/ 269614 w 316347"/>
              <a:gd name="connsiteY3" fmla="*/ 61113 h 150983"/>
              <a:gd name="connsiteX4" fmla="*/ 262424 w 316347"/>
              <a:gd name="connsiteY4" fmla="*/ 68302 h 150983"/>
              <a:gd name="connsiteX5" fmla="*/ 201312 w 316347"/>
              <a:gd name="connsiteY5" fmla="*/ 25164 h 150983"/>
              <a:gd name="connsiteX6" fmla="*/ 173991 w 316347"/>
              <a:gd name="connsiteY6" fmla="*/ 27321 h 150983"/>
              <a:gd name="connsiteX7" fmla="*/ 122225 w 316347"/>
              <a:gd name="connsiteY7" fmla="*/ 0 h 150983"/>
              <a:gd name="connsiteX8" fmla="*/ 130134 w 316347"/>
              <a:gd name="connsiteY8" fmla="*/ 36668 h 150983"/>
              <a:gd name="connsiteX9" fmla="*/ 50328 w 316347"/>
              <a:gd name="connsiteY9" fmla="*/ 53923 h 150983"/>
              <a:gd name="connsiteX10" fmla="*/ 0 w 316347"/>
              <a:gd name="connsiteY10" fmla="*/ 25164 h 150983"/>
              <a:gd name="connsiteX11" fmla="*/ 10785 w 316347"/>
              <a:gd name="connsiteY11" fmla="*/ 75492 h 150983"/>
              <a:gd name="connsiteX12" fmla="*/ 0 w 316347"/>
              <a:gd name="connsiteY12" fmla="*/ 125820 h 150983"/>
              <a:gd name="connsiteX13" fmla="*/ 50328 w 316347"/>
              <a:gd name="connsiteY13" fmla="*/ 97061 h 150983"/>
              <a:gd name="connsiteX14" fmla="*/ 130134 w 316347"/>
              <a:gd name="connsiteY14" fmla="*/ 114316 h 150983"/>
              <a:gd name="connsiteX15" fmla="*/ 122225 w 316347"/>
              <a:gd name="connsiteY15" fmla="*/ 150984 h 150983"/>
              <a:gd name="connsiteX16" fmla="*/ 173991 w 316347"/>
              <a:gd name="connsiteY16" fmla="*/ 123663 h 150983"/>
              <a:gd name="connsiteX17" fmla="*/ 201312 w 316347"/>
              <a:gd name="connsiteY17" fmla="*/ 125820 h 150983"/>
              <a:gd name="connsiteX18" fmla="*/ 316347 w 316347"/>
              <a:gd name="connsiteY18" fmla="*/ 75492 h 150983"/>
              <a:gd name="connsiteX19" fmla="*/ 201312 w 316347"/>
              <a:gd name="connsiteY19" fmla="*/ 25164 h 15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6347" h="150983">
                <a:moveTo>
                  <a:pt x="262424" y="68302"/>
                </a:moveTo>
                <a:cubicBezTo>
                  <a:pt x="258470" y="68302"/>
                  <a:pt x="255235" y="65067"/>
                  <a:pt x="255235" y="61113"/>
                </a:cubicBezTo>
                <a:cubicBezTo>
                  <a:pt x="255235" y="57158"/>
                  <a:pt x="258470" y="53923"/>
                  <a:pt x="262424" y="53923"/>
                </a:cubicBezTo>
                <a:cubicBezTo>
                  <a:pt x="266379" y="53923"/>
                  <a:pt x="269614" y="57158"/>
                  <a:pt x="269614" y="61113"/>
                </a:cubicBezTo>
                <a:cubicBezTo>
                  <a:pt x="269614" y="65067"/>
                  <a:pt x="266379" y="68302"/>
                  <a:pt x="262424" y="68302"/>
                </a:cubicBezTo>
                <a:close/>
                <a:moveTo>
                  <a:pt x="201312" y="25164"/>
                </a:moveTo>
                <a:cubicBezTo>
                  <a:pt x="192684" y="25164"/>
                  <a:pt x="183338" y="25883"/>
                  <a:pt x="173991" y="27321"/>
                </a:cubicBezTo>
                <a:lnTo>
                  <a:pt x="122225" y="0"/>
                </a:lnTo>
                <a:cubicBezTo>
                  <a:pt x="122225" y="0"/>
                  <a:pt x="122585" y="20850"/>
                  <a:pt x="130134" y="36668"/>
                </a:cubicBezTo>
                <a:cubicBezTo>
                  <a:pt x="99218" y="44576"/>
                  <a:pt x="70100" y="53923"/>
                  <a:pt x="50328" y="53923"/>
                </a:cubicBezTo>
                <a:lnTo>
                  <a:pt x="0" y="25164"/>
                </a:lnTo>
                <a:cubicBezTo>
                  <a:pt x="0" y="44936"/>
                  <a:pt x="10785" y="75492"/>
                  <a:pt x="10785" y="75492"/>
                </a:cubicBezTo>
                <a:cubicBezTo>
                  <a:pt x="10785" y="75492"/>
                  <a:pt x="0" y="106048"/>
                  <a:pt x="0" y="125820"/>
                </a:cubicBezTo>
                <a:lnTo>
                  <a:pt x="50328" y="97061"/>
                </a:lnTo>
                <a:cubicBezTo>
                  <a:pt x="70100" y="97061"/>
                  <a:pt x="99218" y="106408"/>
                  <a:pt x="130134" y="114316"/>
                </a:cubicBezTo>
                <a:cubicBezTo>
                  <a:pt x="122585" y="130134"/>
                  <a:pt x="122225" y="150984"/>
                  <a:pt x="122225" y="150984"/>
                </a:cubicBezTo>
                <a:lnTo>
                  <a:pt x="173991" y="123663"/>
                </a:lnTo>
                <a:cubicBezTo>
                  <a:pt x="183338" y="125101"/>
                  <a:pt x="192684" y="125820"/>
                  <a:pt x="201312" y="125820"/>
                </a:cubicBezTo>
                <a:cubicBezTo>
                  <a:pt x="246966" y="125820"/>
                  <a:pt x="316347" y="91669"/>
                  <a:pt x="316347" y="75492"/>
                </a:cubicBezTo>
                <a:cubicBezTo>
                  <a:pt x="316347" y="59315"/>
                  <a:pt x="246966" y="25164"/>
                  <a:pt x="201312" y="25164"/>
                </a:cubicBezTo>
                <a:close/>
              </a:path>
            </a:pathLst>
          </a:custGeom>
          <a:solidFill>
            <a:srgbClr val="19EB09"/>
          </a:solidFill>
          <a:ln w="3572" cap="flat">
            <a:noFill/>
            <a:prstDash val="solid"/>
            <a:miter/>
          </a:ln>
        </p:spPr>
        <p:txBody>
          <a:bodyPr rtlCol="0" anchor="ctr"/>
          <a:lstStyle/>
          <a:p>
            <a:endParaRPr lang="en-US"/>
          </a:p>
        </p:txBody>
      </p:sp>
      <p:sp>
        <p:nvSpPr>
          <p:cNvPr id="19" name="Text Box 11">
            <a:extLst>
              <a:ext uri="{FF2B5EF4-FFF2-40B4-BE49-F238E27FC236}">
                <a16:creationId xmlns:a16="http://schemas.microsoft.com/office/drawing/2014/main" id="{34339496-8561-B745-B9F4-26D40F17BE16}"/>
              </a:ext>
            </a:extLst>
          </p:cNvPr>
          <p:cNvSpPr txBox="1"/>
          <p:nvPr/>
        </p:nvSpPr>
        <p:spPr>
          <a:xfrm>
            <a:off x="7383726" y="4918526"/>
            <a:ext cx="971331" cy="261294"/>
          </a:xfrm>
          <a:prstGeom prst="rect">
            <a:avLst/>
          </a:prstGeom>
          <a:solidFill>
            <a:sysClr val="window" lastClr="FFFFFF"/>
          </a:solidFill>
          <a:ln w="6350">
            <a:solidFill>
              <a:sysClr val="window" lastClr="FFFFFF"/>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a:noFill/>
                </a:ln>
                <a:solidFill>
                  <a:srgbClr val="404040"/>
                </a:solidFill>
                <a:effectLst>
                  <a:outerShdw blurRad="38100" dist="25400" dir="5400000" algn="ctr">
                    <a:srgbClr val="6E747A">
                      <a:alpha val="43000"/>
                    </a:srgbClr>
                  </a:outerShdw>
                </a:effectLst>
                <a:latin typeface="Times New Roman" panose="02020603050405020304" pitchFamily="18" charset="0"/>
                <a:ea typeface="Times New Roman" panose="02020603050405020304" pitchFamily="18" charset="0"/>
              </a:rPr>
              <a:t>Sixes River </a:t>
            </a:r>
            <a:endParaRPr lang="en-US" sz="12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5" name="Ink 34">
                <a:extLst>
                  <a:ext uri="{FF2B5EF4-FFF2-40B4-BE49-F238E27FC236}">
                    <a16:creationId xmlns:a16="http://schemas.microsoft.com/office/drawing/2014/main" id="{02C2DB02-4733-371E-2926-6E4BD4EDF1AA}"/>
                  </a:ext>
                </a:extLst>
              </p14:cNvPr>
              <p14:cNvContentPartPr/>
              <p14:nvPr/>
            </p14:nvContentPartPr>
            <p14:xfrm>
              <a:off x="4173271" y="2624702"/>
              <a:ext cx="360" cy="360"/>
            </p14:xfrm>
          </p:contentPart>
        </mc:Choice>
        <mc:Fallback xmlns="">
          <p:pic>
            <p:nvPicPr>
              <p:cNvPr id="35" name="Ink 34">
                <a:extLst>
                  <a:ext uri="{FF2B5EF4-FFF2-40B4-BE49-F238E27FC236}">
                    <a16:creationId xmlns:a16="http://schemas.microsoft.com/office/drawing/2014/main" id="{02C2DB02-4733-371E-2926-6E4BD4EDF1AA}"/>
                  </a:ext>
                </a:extLst>
              </p:cNvPr>
              <p:cNvPicPr/>
              <p:nvPr/>
            </p:nvPicPr>
            <p:blipFill>
              <a:blip r:embed="rId6"/>
              <a:stretch>
                <a:fillRect/>
              </a:stretch>
            </p:blipFill>
            <p:spPr>
              <a:xfrm>
                <a:off x="4110271" y="2246702"/>
                <a:ext cx="126000" cy="756000"/>
              </a:xfrm>
              <a:prstGeom prst="rect">
                <a:avLst/>
              </a:prstGeom>
            </p:spPr>
          </p:pic>
        </mc:Fallback>
      </mc:AlternateContent>
      <p:cxnSp>
        <p:nvCxnSpPr>
          <p:cNvPr id="37" name="Straight Arrow Connector 36">
            <a:extLst>
              <a:ext uri="{FF2B5EF4-FFF2-40B4-BE49-F238E27FC236}">
                <a16:creationId xmlns:a16="http://schemas.microsoft.com/office/drawing/2014/main" id="{634CBDFC-D815-8235-8F49-542B20FE0A9A}"/>
              </a:ext>
            </a:extLst>
          </p:cNvPr>
          <p:cNvCxnSpPr>
            <a:cxnSpLocks/>
          </p:cNvCxnSpPr>
          <p:nvPr/>
        </p:nvCxnSpPr>
        <p:spPr>
          <a:xfrm flipV="1">
            <a:off x="9027189" y="368796"/>
            <a:ext cx="569160" cy="150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000CCBA7-31F2-9DE7-540C-FD6C22B5AB77}"/>
              </a:ext>
            </a:extLst>
          </p:cNvPr>
          <p:cNvGrpSpPr/>
          <p:nvPr/>
        </p:nvGrpSpPr>
        <p:grpSpPr>
          <a:xfrm>
            <a:off x="7673211" y="351869"/>
            <a:ext cx="1901722" cy="4219022"/>
            <a:chOff x="443547" y="-169164"/>
            <a:chExt cx="1221371" cy="3469682"/>
          </a:xfrm>
        </p:grpSpPr>
        <p:sp>
          <p:nvSpPr>
            <p:cNvPr id="6" name="Text Box 7">
              <a:extLst>
                <a:ext uri="{FF2B5EF4-FFF2-40B4-BE49-F238E27FC236}">
                  <a16:creationId xmlns:a16="http://schemas.microsoft.com/office/drawing/2014/main" id="{5F6C9A61-1664-0F28-F93C-8DC8986BDCFF}"/>
                </a:ext>
              </a:extLst>
            </p:cNvPr>
            <p:cNvSpPr txBox="1"/>
            <p:nvPr/>
          </p:nvSpPr>
          <p:spPr>
            <a:xfrm>
              <a:off x="443547" y="1470870"/>
              <a:ext cx="1095375" cy="247650"/>
            </a:xfrm>
            <a:prstGeom prst="rect">
              <a:avLst/>
            </a:prstGeom>
            <a:solidFill>
              <a:sysClr val="window" lastClr="FFFFFF"/>
            </a:solidFill>
            <a:ln w="6350">
              <a:solidFill>
                <a:sysClr val="window" lastClr="FFFFFF"/>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a:noFill/>
                  </a:ln>
                  <a:solidFill>
                    <a:srgbClr val="404040"/>
                  </a:solidFill>
                  <a:effectLst>
                    <a:outerShdw blurRad="38100" dist="25400" dir="5400000" algn="ctr">
                      <a:srgbClr val="6E747A">
                        <a:alpha val="43000"/>
                      </a:srgbClr>
                    </a:outerShdw>
                  </a:effectLst>
                  <a:latin typeface="Times New Roman" panose="02020603050405020304" pitchFamily="18" charset="0"/>
                  <a:ea typeface="Times New Roman" panose="02020603050405020304" pitchFamily="18" charset="0"/>
                </a:rPr>
                <a:t>Yaquina River</a:t>
              </a:r>
              <a:endParaRPr lang="en-US" sz="1200" dirty="0">
                <a:effectLst/>
                <a:latin typeface="Times New Roman" panose="02020603050405020304" pitchFamily="18" charset="0"/>
                <a:ea typeface="Times New Roman" panose="02020603050405020304" pitchFamily="18" charset="0"/>
              </a:endParaRPr>
            </a:p>
          </p:txBody>
        </p:sp>
        <p:sp>
          <p:nvSpPr>
            <p:cNvPr id="7" name="Text Box 8">
              <a:extLst>
                <a:ext uri="{FF2B5EF4-FFF2-40B4-BE49-F238E27FC236}">
                  <a16:creationId xmlns:a16="http://schemas.microsoft.com/office/drawing/2014/main" id="{9F36DF50-D738-8E81-735C-DC1E6ECAE094}"/>
                </a:ext>
              </a:extLst>
            </p:cNvPr>
            <p:cNvSpPr txBox="1"/>
            <p:nvPr/>
          </p:nvSpPr>
          <p:spPr>
            <a:xfrm>
              <a:off x="534656" y="-169164"/>
              <a:ext cx="827608" cy="253887"/>
            </a:xfrm>
            <a:prstGeom prst="rect">
              <a:avLst/>
            </a:prstGeom>
            <a:solidFill>
              <a:sysClr val="window" lastClr="FFFFFF"/>
            </a:solidFill>
            <a:ln w="6350">
              <a:solidFill>
                <a:sysClr val="window" lastClr="FFFFFF"/>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a:noFill/>
                  </a:ln>
                  <a:solidFill>
                    <a:srgbClr val="404040"/>
                  </a:solidFill>
                  <a:effectLst>
                    <a:outerShdw blurRad="38100" dist="25400" dir="5400000" algn="ctr">
                      <a:srgbClr val="6E747A">
                        <a:alpha val="43000"/>
                      </a:srgbClr>
                    </a:outerShdw>
                  </a:effectLst>
                  <a:latin typeface="Times New Roman" panose="02020603050405020304" pitchFamily="18" charset="0"/>
                  <a:ea typeface="Times New Roman" panose="02020603050405020304" pitchFamily="18" charset="0"/>
                </a:rPr>
                <a:t>Nacanicum River </a:t>
              </a:r>
              <a:endParaRPr lang="en-US" sz="1200" dirty="0">
                <a:effectLst/>
                <a:latin typeface="Times New Roman" panose="02020603050405020304" pitchFamily="18" charset="0"/>
                <a:ea typeface="Times New Roman" panose="02020603050405020304" pitchFamily="18" charset="0"/>
              </a:endParaRPr>
            </a:p>
          </p:txBody>
        </p:sp>
        <p:sp>
          <p:nvSpPr>
            <p:cNvPr id="8" name="Text Box 9">
              <a:extLst>
                <a:ext uri="{FF2B5EF4-FFF2-40B4-BE49-F238E27FC236}">
                  <a16:creationId xmlns:a16="http://schemas.microsoft.com/office/drawing/2014/main" id="{794AACD8-0B14-748A-FB79-7F41B57996A4}"/>
                </a:ext>
              </a:extLst>
            </p:cNvPr>
            <p:cNvSpPr txBox="1"/>
            <p:nvPr/>
          </p:nvSpPr>
          <p:spPr>
            <a:xfrm>
              <a:off x="569543" y="675324"/>
              <a:ext cx="1095375" cy="247650"/>
            </a:xfrm>
            <a:prstGeom prst="rect">
              <a:avLst/>
            </a:prstGeom>
            <a:solidFill>
              <a:sysClr val="window" lastClr="FFFFFF"/>
            </a:solidFill>
            <a:ln w="6350">
              <a:solidFill>
                <a:sysClr val="window" lastClr="FFFFFF"/>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a:noFill/>
                  </a:ln>
                  <a:solidFill>
                    <a:srgbClr val="404040"/>
                  </a:solidFill>
                  <a:effectLst>
                    <a:outerShdw blurRad="38100" dist="25400" dir="5400000" algn="ctr">
                      <a:srgbClr val="6E747A">
                        <a:alpha val="43000"/>
                      </a:srgbClr>
                    </a:outerShdw>
                  </a:effectLst>
                  <a:latin typeface="Times New Roman" panose="02020603050405020304" pitchFamily="18" charset="0"/>
                  <a:ea typeface="Times New Roman" panose="02020603050405020304" pitchFamily="18" charset="0"/>
                </a:rPr>
                <a:t>Nestucca River </a:t>
              </a:r>
              <a:endParaRPr lang="en-US" sz="1200" dirty="0">
                <a:effectLst/>
                <a:latin typeface="Times New Roman" panose="02020603050405020304" pitchFamily="18" charset="0"/>
                <a:ea typeface="Times New Roman" panose="02020603050405020304" pitchFamily="18" charset="0"/>
              </a:endParaRPr>
            </a:p>
          </p:txBody>
        </p:sp>
        <p:sp>
          <p:nvSpPr>
            <p:cNvPr id="9" name="Text Box 10">
              <a:extLst>
                <a:ext uri="{FF2B5EF4-FFF2-40B4-BE49-F238E27FC236}">
                  <a16:creationId xmlns:a16="http://schemas.microsoft.com/office/drawing/2014/main" id="{C26126A4-C6E9-0E8E-A96A-B7FB7A839F56}"/>
                </a:ext>
              </a:extLst>
            </p:cNvPr>
            <p:cNvSpPr txBox="1"/>
            <p:nvPr/>
          </p:nvSpPr>
          <p:spPr>
            <a:xfrm>
              <a:off x="572136" y="1800225"/>
              <a:ext cx="733425" cy="238125"/>
            </a:xfrm>
            <a:prstGeom prst="rect">
              <a:avLst/>
            </a:prstGeom>
            <a:solidFill>
              <a:sysClr val="window" lastClr="FFFFFF"/>
            </a:solidFill>
            <a:ln w="6350">
              <a:solidFill>
                <a:sysClr val="window" lastClr="FFFFFF"/>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a:noFill/>
                  </a:ln>
                  <a:solidFill>
                    <a:srgbClr val="404040"/>
                  </a:solidFill>
                  <a:effectLst>
                    <a:outerShdw blurRad="38100" dist="25400" dir="5400000" algn="ctr">
                      <a:srgbClr val="6E747A">
                        <a:alpha val="43000"/>
                      </a:srgbClr>
                    </a:outerShdw>
                  </a:effectLst>
                  <a:latin typeface="Times New Roman" panose="02020603050405020304" pitchFamily="18" charset="0"/>
                  <a:ea typeface="Times New Roman" panose="02020603050405020304" pitchFamily="18" charset="0"/>
                </a:rPr>
                <a:t>Alsea River </a:t>
              </a:r>
              <a:endParaRPr lang="en-US" sz="1200" dirty="0">
                <a:effectLst/>
                <a:latin typeface="Times New Roman" panose="02020603050405020304" pitchFamily="18" charset="0"/>
                <a:ea typeface="Times New Roman" panose="02020603050405020304" pitchFamily="18" charset="0"/>
              </a:endParaRPr>
            </a:p>
          </p:txBody>
        </p:sp>
        <p:sp>
          <p:nvSpPr>
            <p:cNvPr id="10" name="Text Box 11">
              <a:extLst>
                <a:ext uri="{FF2B5EF4-FFF2-40B4-BE49-F238E27FC236}">
                  <a16:creationId xmlns:a16="http://schemas.microsoft.com/office/drawing/2014/main" id="{BA7B8F8B-F42E-876D-FEDD-C1B0D473CB1D}"/>
                </a:ext>
              </a:extLst>
            </p:cNvPr>
            <p:cNvSpPr txBox="1"/>
            <p:nvPr/>
          </p:nvSpPr>
          <p:spPr>
            <a:xfrm>
              <a:off x="465580" y="3052868"/>
              <a:ext cx="623832" cy="247650"/>
            </a:xfrm>
            <a:prstGeom prst="rect">
              <a:avLst/>
            </a:prstGeom>
            <a:solidFill>
              <a:sysClr val="window" lastClr="FFFFFF"/>
            </a:solidFill>
            <a:ln w="6350">
              <a:solidFill>
                <a:sysClr val="window" lastClr="FFFFFF"/>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a:noFill/>
                  </a:ln>
                  <a:solidFill>
                    <a:srgbClr val="404040"/>
                  </a:solidFill>
                  <a:effectLst>
                    <a:outerShdw blurRad="38100" dist="25400" dir="5400000" algn="ctr">
                      <a:srgbClr val="6E747A">
                        <a:alpha val="43000"/>
                      </a:srgbClr>
                    </a:outerShdw>
                  </a:effectLst>
                  <a:latin typeface="Times New Roman" panose="02020603050405020304" pitchFamily="18" charset="0"/>
                  <a:ea typeface="Times New Roman" panose="02020603050405020304" pitchFamily="18" charset="0"/>
                </a:rPr>
                <a:t>Coos River </a:t>
              </a:r>
              <a:endParaRPr lang="en-US" sz="1200" dirty="0">
                <a:effectLst/>
                <a:latin typeface="Times New Roman" panose="02020603050405020304" pitchFamily="18" charset="0"/>
                <a:ea typeface="Times New Roman" panose="02020603050405020304" pitchFamily="18" charset="0"/>
              </a:endParaRPr>
            </a:p>
          </p:txBody>
        </p:sp>
        <p:sp>
          <p:nvSpPr>
            <p:cNvPr id="11" name="Text Box 12">
              <a:extLst>
                <a:ext uri="{FF2B5EF4-FFF2-40B4-BE49-F238E27FC236}">
                  <a16:creationId xmlns:a16="http://schemas.microsoft.com/office/drawing/2014/main" id="{E70CEF3E-DBB4-901B-4B10-F6E25B654A41}"/>
                </a:ext>
              </a:extLst>
            </p:cNvPr>
            <p:cNvSpPr txBox="1"/>
            <p:nvPr/>
          </p:nvSpPr>
          <p:spPr>
            <a:xfrm>
              <a:off x="513934" y="2074501"/>
              <a:ext cx="971550" cy="247650"/>
            </a:xfrm>
            <a:prstGeom prst="rect">
              <a:avLst/>
            </a:prstGeom>
            <a:solidFill>
              <a:sysClr val="window" lastClr="FFFFFF"/>
            </a:solidFill>
            <a:ln w="6350">
              <a:solidFill>
                <a:sysClr val="window" lastClr="FFFFFF"/>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ln>
                    <a:noFill/>
                  </a:ln>
                  <a:solidFill>
                    <a:srgbClr val="404040"/>
                  </a:solidFill>
                  <a:effectLst>
                    <a:outerShdw blurRad="38100" dist="25400" dir="5400000" algn="ctr">
                      <a:srgbClr val="6E747A">
                        <a:alpha val="43000"/>
                      </a:srgbClr>
                    </a:outerShdw>
                  </a:effectLst>
                  <a:latin typeface="Times New Roman" panose="02020603050405020304" pitchFamily="18" charset="0"/>
                  <a:ea typeface="Times New Roman" panose="02020603050405020304" pitchFamily="18" charset="0"/>
                </a:rPr>
                <a:t>Yachats River </a:t>
              </a:r>
              <a:endParaRPr lang="en-US" sz="1200" dirty="0">
                <a:effectLst/>
                <a:latin typeface="Times New Roman" panose="02020603050405020304" pitchFamily="18" charset="0"/>
                <a:ea typeface="Times New Roman" panose="02020603050405020304" pitchFamily="18" charset="0"/>
              </a:endParaRPr>
            </a:p>
          </p:txBody>
        </p:sp>
      </p:grpSp>
      <p:cxnSp>
        <p:nvCxnSpPr>
          <p:cNvPr id="41" name="Straight Arrow Connector 40">
            <a:extLst>
              <a:ext uri="{FF2B5EF4-FFF2-40B4-BE49-F238E27FC236}">
                <a16:creationId xmlns:a16="http://schemas.microsoft.com/office/drawing/2014/main" id="{0AAC04EC-9845-772C-DD18-6329D5C8B522}"/>
              </a:ext>
            </a:extLst>
          </p:cNvPr>
          <p:cNvCxnSpPr>
            <a:cxnSpLocks/>
            <a:endCxn id="8" idx="3"/>
          </p:cNvCxnSpPr>
          <p:nvPr/>
        </p:nvCxnSpPr>
        <p:spPr>
          <a:xfrm>
            <a:off x="8960543" y="1512479"/>
            <a:ext cx="614389" cy="168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58D46825-D419-1559-2C25-7FF924D6DC49}"/>
              </a:ext>
            </a:extLst>
          </p:cNvPr>
          <p:cNvCxnSpPr>
            <a:cxnSpLocks/>
            <a:endCxn id="6" idx="3"/>
          </p:cNvCxnSpPr>
          <p:nvPr/>
        </p:nvCxnSpPr>
        <p:spPr>
          <a:xfrm flipV="1">
            <a:off x="8695350" y="2496665"/>
            <a:ext cx="683402" cy="21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E2B956CF-6D26-C300-8252-DDA58923604D}"/>
              </a:ext>
            </a:extLst>
          </p:cNvPr>
          <p:cNvCxnSpPr>
            <a:cxnSpLocks/>
          </p:cNvCxnSpPr>
          <p:nvPr/>
        </p:nvCxnSpPr>
        <p:spPr>
          <a:xfrm flipV="1">
            <a:off x="8799024" y="2809641"/>
            <a:ext cx="560095" cy="958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46" name="Ink 45">
                <a:extLst>
                  <a:ext uri="{FF2B5EF4-FFF2-40B4-BE49-F238E27FC236}">
                    <a16:creationId xmlns:a16="http://schemas.microsoft.com/office/drawing/2014/main" id="{ED2B5F1D-6CAF-3D45-6149-E7137F820FFF}"/>
                  </a:ext>
                </a:extLst>
              </p14:cNvPr>
              <p14:cNvContentPartPr/>
              <p14:nvPr/>
            </p14:nvContentPartPr>
            <p14:xfrm>
              <a:off x="9331729" y="3132033"/>
              <a:ext cx="302487" cy="138016"/>
            </p14:xfrm>
          </p:contentPart>
        </mc:Choice>
        <mc:Fallback xmlns="">
          <p:pic>
            <p:nvPicPr>
              <p:cNvPr id="46" name="Ink 45">
                <a:extLst>
                  <a:ext uri="{FF2B5EF4-FFF2-40B4-BE49-F238E27FC236}">
                    <a16:creationId xmlns:a16="http://schemas.microsoft.com/office/drawing/2014/main" id="{ED2B5F1D-6CAF-3D45-6149-E7137F820FFF}"/>
                  </a:ext>
                </a:extLst>
              </p:cNvPr>
              <p:cNvPicPr/>
              <p:nvPr/>
            </p:nvPicPr>
            <p:blipFill>
              <a:blip r:embed="rId8"/>
              <a:stretch>
                <a:fillRect/>
              </a:stretch>
            </p:blipFill>
            <p:spPr>
              <a:xfrm>
                <a:off x="9327408" y="3127709"/>
                <a:ext cx="311129" cy="146665"/>
              </a:xfrm>
              <a:prstGeom prst="rect">
                <a:avLst/>
              </a:prstGeom>
            </p:spPr>
          </p:pic>
        </mc:Fallback>
      </mc:AlternateContent>
      <p:cxnSp>
        <p:nvCxnSpPr>
          <p:cNvPr id="54" name="Straight Arrow Connector 53">
            <a:extLst>
              <a:ext uri="{FF2B5EF4-FFF2-40B4-BE49-F238E27FC236}">
                <a16:creationId xmlns:a16="http://schemas.microsoft.com/office/drawing/2014/main" id="{416374A6-6EF2-5F64-D267-583FDFF25947}"/>
              </a:ext>
            </a:extLst>
          </p:cNvPr>
          <p:cNvCxnSpPr>
            <a:cxnSpLocks/>
          </p:cNvCxnSpPr>
          <p:nvPr/>
        </p:nvCxnSpPr>
        <p:spPr>
          <a:xfrm>
            <a:off x="8738859" y="3225921"/>
            <a:ext cx="415683" cy="157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F78E9CCD-018D-EBBE-F599-00B5B1CC3D45}"/>
              </a:ext>
            </a:extLst>
          </p:cNvPr>
          <p:cNvCxnSpPr>
            <a:cxnSpLocks/>
          </p:cNvCxnSpPr>
          <p:nvPr/>
        </p:nvCxnSpPr>
        <p:spPr>
          <a:xfrm>
            <a:off x="8560641" y="4432107"/>
            <a:ext cx="323041" cy="141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A6ED950-27EB-3B9D-892E-2966A6CF1DF3}"/>
              </a:ext>
            </a:extLst>
          </p:cNvPr>
          <p:cNvCxnSpPr>
            <a:cxnSpLocks/>
          </p:cNvCxnSpPr>
          <p:nvPr/>
        </p:nvCxnSpPr>
        <p:spPr>
          <a:xfrm>
            <a:off x="8347587" y="5157140"/>
            <a:ext cx="436677" cy="1168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Google Shape;195;p38">
            <a:extLst>
              <a:ext uri="{FF2B5EF4-FFF2-40B4-BE49-F238E27FC236}">
                <a16:creationId xmlns:a16="http://schemas.microsoft.com/office/drawing/2014/main" id="{2B398146-D515-015F-9DF1-795ABCA47290}"/>
              </a:ext>
            </a:extLst>
          </p:cNvPr>
          <p:cNvSpPr txBox="1">
            <a:spLocks noGrp="1"/>
          </p:cNvSpPr>
          <p:nvPr>
            <p:ph type="title"/>
          </p:nvPr>
        </p:nvSpPr>
        <p:spPr>
          <a:xfrm>
            <a:off x="581221" y="167189"/>
            <a:ext cx="11360800" cy="1145027"/>
          </a:xfrm>
          <a:prstGeom prst="rect">
            <a:avLst/>
          </a:prstGeom>
        </p:spPr>
        <p:txBody>
          <a:bodyPr spcFirstLastPara="1" vert="horz" wrap="square" lIns="121900" tIns="121900" rIns="121900" bIns="121900" rtlCol="0" anchor="t" anchorCtr="0">
            <a:noAutofit/>
          </a:bodyPr>
          <a:lstStyle/>
          <a:p>
            <a:r>
              <a:rPr lang="en" sz="3733" i="1" dirty="0">
                <a:latin typeface="Californian FB" panose="0207040306080B030204" pitchFamily="18" charset="0"/>
              </a:rPr>
              <a:t>Pacific Salmon Treaty</a:t>
            </a:r>
            <a:br>
              <a:rPr lang="en" sz="3733" i="1" dirty="0">
                <a:latin typeface="Californian FB" panose="0207040306080B030204" pitchFamily="18" charset="0"/>
              </a:rPr>
            </a:br>
            <a:r>
              <a:rPr lang="en" sz="2000" i="1" dirty="0">
                <a:latin typeface="Californian FB" panose="0207040306080B030204" pitchFamily="18" charset="0"/>
              </a:rPr>
              <a:t>Chapter 3 </a:t>
            </a:r>
            <a:endParaRPr sz="2000" i="1" dirty="0">
              <a:latin typeface="Californian FB" panose="0207040306080B030204" pitchFamily="18" charset="0"/>
            </a:endParaRPr>
          </a:p>
        </p:txBody>
      </p:sp>
      <p:pic>
        <p:nvPicPr>
          <p:cNvPr id="82" name="Picture 2" descr="Logo">
            <a:extLst>
              <a:ext uri="{FF2B5EF4-FFF2-40B4-BE49-F238E27FC236}">
                <a16:creationId xmlns:a16="http://schemas.microsoft.com/office/drawing/2014/main" id="{0BD2768B-3674-19F0-CF84-FFDCF98DCC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9836" y="85937"/>
            <a:ext cx="1240735" cy="1240735"/>
          </a:xfrm>
          <a:prstGeom prst="rect">
            <a:avLst/>
          </a:prstGeom>
          <a:noFill/>
          <a:extLst>
            <a:ext uri="{909E8E84-426E-40DD-AFC4-6F175D3DCCD1}">
              <a14:hiddenFill xmlns:a14="http://schemas.microsoft.com/office/drawing/2010/main">
                <a:solidFill>
                  <a:srgbClr val="FFFFFF"/>
                </a:solidFill>
              </a14:hiddenFill>
            </a:ext>
          </a:extLst>
        </p:spPr>
      </p:pic>
      <p:sp>
        <p:nvSpPr>
          <p:cNvPr id="83" name="Text Placeholder 2">
            <a:extLst>
              <a:ext uri="{FF2B5EF4-FFF2-40B4-BE49-F238E27FC236}">
                <a16:creationId xmlns:a16="http://schemas.microsoft.com/office/drawing/2014/main" id="{9BEDC5E8-ED3C-E115-D2AE-CCC93CAAE30E}"/>
              </a:ext>
            </a:extLst>
          </p:cNvPr>
          <p:cNvSpPr>
            <a:spLocks noGrp="1"/>
          </p:cNvSpPr>
          <p:nvPr>
            <p:ph type="body" idx="1"/>
          </p:nvPr>
        </p:nvSpPr>
        <p:spPr>
          <a:xfrm>
            <a:off x="232806" y="1201403"/>
            <a:ext cx="4649422" cy="1704053"/>
          </a:xfrm>
          <a:noFill/>
          <a:ln>
            <a:solidFill>
              <a:schemeClr val="tx1"/>
            </a:solidFill>
          </a:ln>
        </p:spPr>
        <p:txBody>
          <a:bodyPr vert="horz" lIns="91440" tIns="45720" rIns="91440" bIns="45720" rtlCol="0">
            <a:normAutofit/>
          </a:bodyPr>
          <a:lstStyle/>
          <a:p>
            <a:pPr indent="-228600">
              <a:buFont typeface="Arial" panose="020B0604020202020204" pitchFamily="34" charset="0"/>
              <a:buChar char="•"/>
            </a:pPr>
            <a:r>
              <a:rPr lang="en-US" sz="2400" dirty="0">
                <a:latin typeface="Californian FB" panose="0207040306080B030204" pitchFamily="18" charset="0"/>
              </a:rPr>
              <a:t>Creel in ALL Indicator Basins</a:t>
            </a:r>
          </a:p>
          <a:p>
            <a:pPr indent="-228600">
              <a:buFont typeface="Arial" panose="020B0604020202020204" pitchFamily="34" charset="0"/>
              <a:buChar char="•"/>
            </a:pPr>
            <a:r>
              <a:rPr lang="en-US" sz="2400" dirty="0">
                <a:latin typeface="Californian FB" panose="0207040306080B030204" pitchFamily="18" charset="0"/>
              </a:rPr>
              <a:t>    ERIS Salmon River Hatchery</a:t>
            </a:r>
          </a:p>
          <a:p>
            <a:pPr indent="-228600">
              <a:buFont typeface="Arial" panose="020B0604020202020204" pitchFamily="34" charset="0"/>
              <a:buChar char="•"/>
            </a:pPr>
            <a:r>
              <a:rPr lang="en-US" sz="2400" dirty="0">
                <a:latin typeface="Californian FB" panose="0207040306080B030204" pitchFamily="18" charset="0"/>
              </a:rPr>
              <a:t>    ERIS Elk River Hatchery</a:t>
            </a:r>
          </a:p>
          <a:p>
            <a:pPr indent="-228600">
              <a:buFont typeface="Arial" panose="020B0604020202020204" pitchFamily="34" charset="0"/>
              <a:buChar char="•"/>
            </a:pPr>
            <a:r>
              <a:rPr lang="en-US" sz="2000" dirty="0">
                <a:highlight>
                  <a:srgbClr val="FFFF00"/>
                </a:highlight>
              </a:rPr>
              <a:t>NOC</a:t>
            </a:r>
          </a:p>
          <a:p>
            <a:pPr indent="-228600">
              <a:buFont typeface="Arial" panose="020B0604020202020204" pitchFamily="34" charset="0"/>
              <a:buChar char="•"/>
            </a:pPr>
            <a:r>
              <a:rPr lang="en-US" sz="2000" dirty="0">
                <a:highlight>
                  <a:srgbClr val="19EB09"/>
                </a:highlight>
              </a:rPr>
              <a:t>MOC</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94" name="Graphic 93" descr="Fish with solid fill">
            <a:extLst>
              <a:ext uri="{FF2B5EF4-FFF2-40B4-BE49-F238E27FC236}">
                <a16:creationId xmlns:a16="http://schemas.microsoft.com/office/drawing/2014/main" id="{7739F5F1-3B47-FD79-061D-2685CA1986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1221" y="2221651"/>
            <a:ext cx="310517" cy="310517"/>
          </a:xfrm>
          <a:prstGeom prst="rect">
            <a:avLst/>
          </a:prstGeom>
        </p:spPr>
      </p:pic>
      <p:pic>
        <p:nvPicPr>
          <p:cNvPr id="115" name="Graphic 114" descr="Fish with solid fill">
            <a:extLst>
              <a:ext uri="{FF2B5EF4-FFF2-40B4-BE49-F238E27FC236}">
                <a16:creationId xmlns:a16="http://schemas.microsoft.com/office/drawing/2014/main" id="{227F560C-CBB8-0A18-BBBC-9F15EA213A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6555" y="2476616"/>
            <a:ext cx="310517" cy="310517"/>
          </a:xfrm>
          <a:prstGeom prst="rect">
            <a:avLst/>
          </a:prstGeom>
        </p:spPr>
      </p:pic>
      <mc:AlternateContent xmlns:mc="http://schemas.openxmlformats.org/markup-compatibility/2006" xmlns:p14="http://schemas.microsoft.com/office/powerpoint/2010/main">
        <mc:Choice Requires="p14">
          <p:contentPart p14:bwMode="auto" r:id="rId14">
            <p14:nvContentPartPr>
              <p14:cNvPr id="140" name="Ink 139">
                <a:extLst>
                  <a:ext uri="{FF2B5EF4-FFF2-40B4-BE49-F238E27FC236}">
                    <a16:creationId xmlns:a16="http://schemas.microsoft.com/office/drawing/2014/main" id="{DCD24EFA-D0BB-0A8E-EF13-C9EC2096DCC1}"/>
                  </a:ext>
                </a:extLst>
              </p14:cNvPr>
              <p14:cNvContentPartPr/>
              <p14:nvPr/>
            </p14:nvContentPartPr>
            <p14:xfrm>
              <a:off x="8372311" y="2035033"/>
              <a:ext cx="765360" cy="21240"/>
            </p14:xfrm>
          </p:contentPart>
        </mc:Choice>
        <mc:Fallback xmlns="">
          <p:pic>
            <p:nvPicPr>
              <p:cNvPr id="140" name="Ink 139">
                <a:extLst>
                  <a:ext uri="{FF2B5EF4-FFF2-40B4-BE49-F238E27FC236}">
                    <a16:creationId xmlns:a16="http://schemas.microsoft.com/office/drawing/2014/main" id="{DCD24EFA-D0BB-0A8E-EF13-C9EC2096DCC1}"/>
                  </a:ext>
                </a:extLst>
              </p:cNvPr>
              <p:cNvPicPr/>
              <p:nvPr/>
            </p:nvPicPr>
            <p:blipFill>
              <a:blip r:embed="rId15"/>
              <a:stretch>
                <a:fillRect/>
              </a:stretch>
            </p:blipFill>
            <p:spPr>
              <a:xfrm>
                <a:off x="8336671" y="1963393"/>
                <a:ext cx="83700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1" name="Ink 140">
                <a:extLst>
                  <a:ext uri="{FF2B5EF4-FFF2-40B4-BE49-F238E27FC236}">
                    <a16:creationId xmlns:a16="http://schemas.microsoft.com/office/drawing/2014/main" id="{7744E5F0-FD0E-5BE4-CD88-4E691BAB99CE}"/>
                  </a:ext>
                </a:extLst>
              </p14:cNvPr>
              <p14:cNvContentPartPr/>
              <p14:nvPr/>
            </p14:nvContentPartPr>
            <p14:xfrm>
              <a:off x="8057081" y="3434882"/>
              <a:ext cx="937800" cy="47160"/>
            </p14:xfrm>
          </p:contentPart>
        </mc:Choice>
        <mc:Fallback xmlns="">
          <p:pic>
            <p:nvPicPr>
              <p:cNvPr id="141" name="Ink 140">
                <a:extLst>
                  <a:ext uri="{FF2B5EF4-FFF2-40B4-BE49-F238E27FC236}">
                    <a16:creationId xmlns:a16="http://schemas.microsoft.com/office/drawing/2014/main" id="{7744E5F0-FD0E-5BE4-CD88-4E691BAB99CE}"/>
                  </a:ext>
                </a:extLst>
              </p:cNvPr>
              <p:cNvPicPr/>
              <p:nvPr/>
            </p:nvPicPr>
            <p:blipFill>
              <a:blip r:embed="rId17"/>
              <a:stretch>
                <a:fillRect/>
              </a:stretch>
            </p:blipFill>
            <p:spPr>
              <a:xfrm>
                <a:off x="8021081" y="3362328"/>
                <a:ext cx="1009440" cy="19190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7" name="Ink 166">
                <a:extLst>
                  <a:ext uri="{FF2B5EF4-FFF2-40B4-BE49-F238E27FC236}">
                    <a16:creationId xmlns:a16="http://schemas.microsoft.com/office/drawing/2014/main" id="{E67577FC-0AF8-EAE4-1482-C8A737927C28}"/>
                  </a:ext>
                </a:extLst>
              </p14:cNvPr>
              <p14:cNvContentPartPr/>
              <p14:nvPr/>
            </p14:nvContentPartPr>
            <p14:xfrm>
              <a:off x="7904311" y="3863822"/>
              <a:ext cx="991080" cy="60120"/>
            </p14:xfrm>
          </p:contentPart>
        </mc:Choice>
        <mc:Fallback xmlns="">
          <p:pic>
            <p:nvPicPr>
              <p:cNvPr id="167" name="Ink 166">
                <a:extLst>
                  <a:ext uri="{FF2B5EF4-FFF2-40B4-BE49-F238E27FC236}">
                    <a16:creationId xmlns:a16="http://schemas.microsoft.com/office/drawing/2014/main" id="{E67577FC-0AF8-EAE4-1482-C8A737927C28}"/>
                  </a:ext>
                </a:extLst>
              </p:cNvPr>
              <p:cNvPicPr/>
              <p:nvPr/>
            </p:nvPicPr>
            <p:blipFill>
              <a:blip r:embed="rId19"/>
              <a:stretch>
                <a:fillRect/>
              </a:stretch>
            </p:blipFill>
            <p:spPr>
              <a:xfrm>
                <a:off x="7868671" y="3791822"/>
                <a:ext cx="106272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0" name="Ink 169">
                <a:extLst>
                  <a:ext uri="{FF2B5EF4-FFF2-40B4-BE49-F238E27FC236}">
                    <a16:creationId xmlns:a16="http://schemas.microsoft.com/office/drawing/2014/main" id="{EAFE5686-AF1F-7D26-0119-715F19124F1C}"/>
                  </a:ext>
                </a:extLst>
              </p14:cNvPr>
              <p14:cNvContentPartPr/>
              <p14:nvPr/>
            </p14:nvContentPartPr>
            <p14:xfrm>
              <a:off x="8258551" y="751622"/>
              <a:ext cx="1067040" cy="68400"/>
            </p14:xfrm>
          </p:contentPart>
        </mc:Choice>
        <mc:Fallback xmlns="">
          <p:pic>
            <p:nvPicPr>
              <p:cNvPr id="170" name="Ink 169">
                <a:extLst>
                  <a:ext uri="{FF2B5EF4-FFF2-40B4-BE49-F238E27FC236}">
                    <a16:creationId xmlns:a16="http://schemas.microsoft.com/office/drawing/2014/main" id="{EAFE5686-AF1F-7D26-0119-715F19124F1C}"/>
                  </a:ext>
                </a:extLst>
              </p:cNvPr>
              <p:cNvPicPr/>
              <p:nvPr/>
            </p:nvPicPr>
            <p:blipFill>
              <a:blip r:embed="rId21"/>
              <a:stretch>
                <a:fillRect/>
              </a:stretch>
            </p:blipFill>
            <p:spPr>
              <a:xfrm>
                <a:off x="8222551" y="679622"/>
                <a:ext cx="113868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 name="Ink 173">
                <a:extLst>
                  <a:ext uri="{FF2B5EF4-FFF2-40B4-BE49-F238E27FC236}">
                    <a16:creationId xmlns:a16="http://schemas.microsoft.com/office/drawing/2014/main" id="{42857DA4-C0A9-92E7-0965-9689D6C761AC}"/>
                  </a:ext>
                </a:extLst>
              </p14:cNvPr>
              <p14:cNvContentPartPr/>
              <p14:nvPr/>
            </p14:nvContentPartPr>
            <p14:xfrm>
              <a:off x="7565551" y="4766702"/>
              <a:ext cx="1059120" cy="27720"/>
            </p14:xfrm>
          </p:contentPart>
        </mc:Choice>
        <mc:Fallback xmlns="">
          <p:pic>
            <p:nvPicPr>
              <p:cNvPr id="174" name="Ink 173">
                <a:extLst>
                  <a:ext uri="{FF2B5EF4-FFF2-40B4-BE49-F238E27FC236}">
                    <a16:creationId xmlns:a16="http://schemas.microsoft.com/office/drawing/2014/main" id="{42857DA4-C0A9-92E7-0965-9689D6C761AC}"/>
                  </a:ext>
                </a:extLst>
              </p:cNvPr>
              <p:cNvPicPr/>
              <p:nvPr/>
            </p:nvPicPr>
            <p:blipFill>
              <a:blip r:embed="rId23"/>
              <a:stretch>
                <a:fillRect/>
              </a:stretch>
            </p:blipFill>
            <p:spPr>
              <a:xfrm>
                <a:off x="7547911" y="4731062"/>
                <a:ext cx="109476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5" name="Ink 174">
                <a:extLst>
                  <a:ext uri="{FF2B5EF4-FFF2-40B4-BE49-F238E27FC236}">
                    <a16:creationId xmlns:a16="http://schemas.microsoft.com/office/drawing/2014/main" id="{DB851479-9934-285E-728B-572409E8C164}"/>
                  </a:ext>
                </a:extLst>
              </p14:cNvPr>
              <p14:cNvContentPartPr/>
              <p14:nvPr/>
            </p14:nvContentPartPr>
            <p14:xfrm>
              <a:off x="7595071" y="4807382"/>
              <a:ext cx="360" cy="360"/>
            </p14:xfrm>
          </p:contentPart>
        </mc:Choice>
        <mc:Fallback xmlns="">
          <p:pic>
            <p:nvPicPr>
              <p:cNvPr id="175" name="Ink 174">
                <a:extLst>
                  <a:ext uri="{FF2B5EF4-FFF2-40B4-BE49-F238E27FC236}">
                    <a16:creationId xmlns:a16="http://schemas.microsoft.com/office/drawing/2014/main" id="{DB851479-9934-285E-728B-572409E8C164}"/>
                  </a:ext>
                </a:extLst>
              </p:cNvPr>
              <p:cNvPicPr/>
              <p:nvPr/>
            </p:nvPicPr>
            <p:blipFill>
              <a:blip r:embed="rId25"/>
              <a:stretch>
                <a:fillRect/>
              </a:stretch>
            </p:blipFill>
            <p:spPr>
              <a:xfrm>
                <a:off x="7577431" y="4771742"/>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6" name="Ink 175">
                <a:extLst>
                  <a:ext uri="{FF2B5EF4-FFF2-40B4-BE49-F238E27FC236}">
                    <a16:creationId xmlns:a16="http://schemas.microsoft.com/office/drawing/2014/main" id="{C0D96B09-68F7-DB1F-E863-2DC347AAE464}"/>
                  </a:ext>
                </a:extLst>
              </p14:cNvPr>
              <p14:cNvContentPartPr/>
              <p14:nvPr/>
            </p14:nvContentPartPr>
            <p14:xfrm>
              <a:off x="7595071" y="4807382"/>
              <a:ext cx="360" cy="360"/>
            </p14:xfrm>
          </p:contentPart>
        </mc:Choice>
        <mc:Fallback xmlns="">
          <p:pic>
            <p:nvPicPr>
              <p:cNvPr id="176" name="Ink 175">
                <a:extLst>
                  <a:ext uri="{FF2B5EF4-FFF2-40B4-BE49-F238E27FC236}">
                    <a16:creationId xmlns:a16="http://schemas.microsoft.com/office/drawing/2014/main" id="{C0D96B09-68F7-DB1F-E863-2DC347AAE464}"/>
                  </a:ext>
                </a:extLst>
              </p:cNvPr>
              <p:cNvPicPr/>
              <p:nvPr/>
            </p:nvPicPr>
            <p:blipFill>
              <a:blip r:embed="rId25"/>
              <a:stretch>
                <a:fillRect/>
              </a:stretch>
            </p:blipFill>
            <p:spPr>
              <a:xfrm>
                <a:off x="7577431" y="4771742"/>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7" name="Ink 176">
                <a:extLst>
                  <a:ext uri="{FF2B5EF4-FFF2-40B4-BE49-F238E27FC236}">
                    <a16:creationId xmlns:a16="http://schemas.microsoft.com/office/drawing/2014/main" id="{C0DA6177-0001-4F13-D3F3-7A2F153626BC}"/>
                  </a:ext>
                </a:extLst>
              </p14:cNvPr>
              <p14:cNvContentPartPr/>
              <p14:nvPr/>
            </p14:nvContentPartPr>
            <p14:xfrm>
              <a:off x="7595071" y="4807382"/>
              <a:ext cx="60840" cy="9720"/>
            </p14:xfrm>
          </p:contentPart>
        </mc:Choice>
        <mc:Fallback xmlns="">
          <p:pic>
            <p:nvPicPr>
              <p:cNvPr id="177" name="Ink 176">
                <a:extLst>
                  <a:ext uri="{FF2B5EF4-FFF2-40B4-BE49-F238E27FC236}">
                    <a16:creationId xmlns:a16="http://schemas.microsoft.com/office/drawing/2014/main" id="{C0DA6177-0001-4F13-D3F3-7A2F153626BC}"/>
                  </a:ext>
                </a:extLst>
              </p:cNvPr>
              <p:cNvPicPr/>
              <p:nvPr/>
            </p:nvPicPr>
            <p:blipFill>
              <a:blip r:embed="rId28"/>
              <a:stretch>
                <a:fillRect/>
              </a:stretch>
            </p:blipFill>
            <p:spPr>
              <a:xfrm>
                <a:off x="7577431" y="4771742"/>
                <a:ext cx="9648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8" name="Ink 177">
                <a:extLst>
                  <a:ext uri="{FF2B5EF4-FFF2-40B4-BE49-F238E27FC236}">
                    <a16:creationId xmlns:a16="http://schemas.microsoft.com/office/drawing/2014/main" id="{A83CA9C0-770B-578C-5ABF-DCD704C714DD}"/>
                  </a:ext>
                </a:extLst>
              </p14:cNvPr>
              <p14:cNvContentPartPr/>
              <p14:nvPr/>
            </p14:nvContentPartPr>
            <p14:xfrm>
              <a:off x="7624591" y="4776062"/>
              <a:ext cx="927720" cy="32760"/>
            </p14:xfrm>
          </p:contentPart>
        </mc:Choice>
        <mc:Fallback xmlns="">
          <p:pic>
            <p:nvPicPr>
              <p:cNvPr id="178" name="Ink 177">
                <a:extLst>
                  <a:ext uri="{FF2B5EF4-FFF2-40B4-BE49-F238E27FC236}">
                    <a16:creationId xmlns:a16="http://schemas.microsoft.com/office/drawing/2014/main" id="{A83CA9C0-770B-578C-5ABF-DCD704C714DD}"/>
                  </a:ext>
                </a:extLst>
              </p:cNvPr>
              <p:cNvPicPr/>
              <p:nvPr/>
            </p:nvPicPr>
            <p:blipFill>
              <a:blip r:embed="rId30"/>
              <a:stretch>
                <a:fillRect/>
              </a:stretch>
            </p:blipFill>
            <p:spPr>
              <a:xfrm>
                <a:off x="7606951" y="4740422"/>
                <a:ext cx="96336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9" name="Ink 178">
                <a:extLst>
                  <a:ext uri="{FF2B5EF4-FFF2-40B4-BE49-F238E27FC236}">
                    <a16:creationId xmlns:a16="http://schemas.microsoft.com/office/drawing/2014/main" id="{E94C8887-F606-C9F5-B1BB-7C9DD515255D}"/>
                  </a:ext>
                </a:extLst>
              </p14:cNvPr>
              <p14:cNvContentPartPr/>
              <p14:nvPr/>
            </p14:nvContentPartPr>
            <p14:xfrm>
              <a:off x="7550431" y="4688222"/>
              <a:ext cx="1056240" cy="172722"/>
            </p14:xfrm>
          </p:contentPart>
        </mc:Choice>
        <mc:Fallback xmlns="">
          <p:pic>
            <p:nvPicPr>
              <p:cNvPr id="179" name="Ink 178">
                <a:extLst>
                  <a:ext uri="{FF2B5EF4-FFF2-40B4-BE49-F238E27FC236}">
                    <a16:creationId xmlns:a16="http://schemas.microsoft.com/office/drawing/2014/main" id="{E94C8887-F606-C9F5-B1BB-7C9DD515255D}"/>
                  </a:ext>
                </a:extLst>
              </p:cNvPr>
              <p:cNvPicPr/>
              <p:nvPr/>
            </p:nvPicPr>
            <p:blipFill>
              <a:blip r:embed="rId32"/>
              <a:stretch>
                <a:fillRect/>
              </a:stretch>
            </p:blipFill>
            <p:spPr>
              <a:xfrm>
                <a:off x="7532425" y="4652088"/>
                <a:ext cx="1091892" cy="24462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80" name="Ink 179">
                <a:extLst>
                  <a:ext uri="{FF2B5EF4-FFF2-40B4-BE49-F238E27FC236}">
                    <a16:creationId xmlns:a16="http://schemas.microsoft.com/office/drawing/2014/main" id="{FBF60DAA-718B-A996-3742-03B2413C9D2E}"/>
                  </a:ext>
                </a:extLst>
              </p14:cNvPr>
              <p14:cNvContentPartPr/>
              <p14:nvPr/>
            </p14:nvContentPartPr>
            <p14:xfrm>
              <a:off x="7487439" y="4805167"/>
              <a:ext cx="1040040" cy="61920"/>
            </p14:xfrm>
          </p:contentPart>
        </mc:Choice>
        <mc:Fallback xmlns="">
          <p:pic>
            <p:nvPicPr>
              <p:cNvPr id="180" name="Ink 179">
                <a:extLst>
                  <a:ext uri="{FF2B5EF4-FFF2-40B4-BE49-F238E27FC236}">
                    <a16:creationId xmlns:a16="http://schemas.microsoft.com/office/drawing/2014/main" id="{FBF60DAA-718B-A996-3742-03B2413C9D2E}"/>
                  </a:ext>
                </a:extLst>
              </p:cNvPr>
              <p:cNvPicPr/>
              <p:nvPr/>
            </p:nvPicPr>
            <p:blipFill>
              <a:blip r:embed="rId34"/>
              <a:stretch>
                <a:fillRect/>
              </a:stretch>
            </p:blipFill>
            <p:spPr>
              <a:xfrm>
                <a:off x="7469439" y="4769167"/>
                <a:ext cx="1075680" cy="133560"/>
              </a:xfrm>
              <a:prstGeom prst="rect">
                <a:avLst/>
              </a:prstGeom>
            </p:spPr>
          </p:pic>
        </mc:Fallback>
      </mc:AlternateContent>
      <p:sp>
        <p:nvSpPr>
          <p:cNvPr id="2" name="Google Shape;196;p38">
            <a:extLst>
              <a:ext uri="{FF2B5EF4-FFF2-40B4-BE49-F238E27FC236}">
                <a16:creationId xmlns:a16="http://schemas.microsoft.com/office/drawing/2014/main" id="{8A7450B5-1851-C409-1396-DCEC6E44060F}"/>
              </a:ext>
            </a:extLst>
          </p:cNvPr>
          <p:cNvSpPr txBox="1">
            <a:spLocks/>
          </p:cNvSpPr>
          <p:nvPr/>
        </p:nvSpPr>
        <p:spPr>
          <a:xfrm>
            <a:off x="59475" y="2903788"/>
            <a:ext cx="6971869" cy="3821876"/>
          </a:xfrm>
          <a:prstGeom prst="rect">
            <a:avLst/>
          </a:prstGeom>
          <a:solidFill>
            <a:schemeClr val="bg1">
              <a:alpha val="0"/>
            </a:schemeClr>
          </a:solidFill>
        </p:spPr>
        <p:txBody>
          <a:bodyPr spcFirstLastPara="1" vert="horz" wrap="square" lIns="121900" tIns="121900" rIns="121900" bIns="121900" rtlCol="0" anchor="t" anchorCtr="0">
            <a:no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a:lnSpc>
                <a:spcPct val="80000"/>
              </a:lnSpc>
              <a:buClr>
                <a:srgbClr val="000000"/>
              </a:buClr>
              <a:buFont typeface="Arial" panose="020B0604020202020204" pitchFamily="34" charset="0"/>
              <a:buChar char="❖"/>
            </a:pPr>
            <a:r>
              <a:rPr lang="en-US" sz="2000" dirty="0">
                <a:solidFill>
                  <a:srgbClr val="000000"/>
                </a:solidFill>
                <a:latin typeface="Californian FB" panose="0207040306080B030204" pitchFamily="18" charset="0"/>
              </a:rPr>
              <a:t>International agreement (U.S. and Canada) to conserve and manage Pacific salmon stocks, production, and harvest (1985) implemented by the Pacific Salmon Commission.</a:t>
            </a:r>
          </a:p>
          <a:p>
            <a:pPr lvl="1">
              <a:lnSpc>
                <a:spcPct val="80000"/>
              </a:lnSpc>
              <a:spcBef>
                <a:spcPts val="0"/>
              </a:spcBef>
              <a:buClr>
                <a:srgbClr val="000000"/>
              </a:buClr>
              <a:buFont typeface="Arial" panose="020B0604020202020204" pitchFamily="34" charset="0"/>
              <a:buChar char="➢"/>
            </a:pPr>
            <a:endParaRPr lang="en-US" dirty="0">
              <a:solidFill>
                <a:srgbClr val="000000"/>
              </a:solidFill>
            </a:endParaRPr>
          </a:p>
          <a:p>
            <a:pPr lvl="1">
              <a:lnSpc>
                <a:spcPct val="80000"/>
              </a:lnSpc>
              <a:spcBef>
                <a:spcPts val="0"/>
              </a:spcBef>
              <a:buClr>
                <a:srgbClr val="000000"/>
              </a:buClr>
              <a:buFont typeface="Arial" panose="020B0604020202020204" pitchFamily="34" charset="0"/>
              <a:buChar char="➢"/>
            </a:pPr>
            <a:r>
              <a:rPr lang="en-US" sz="1800" dirty="0">
                <a:solidFill>
                  <a:srgbClr val="000000"/>
                </a:solidFill>
                <a:latin typeface="Californian FB" panose="0207040306080B030204" pitchFamily="18" charset="0"/>
              </a:rPr>
              <a:t>Many Oregon stocks of salmon migrate north to Alaska and Canada and are subject to commercial and sport fishing while there.</a:t>
            </a:r>
          </a:p>
          <a:p>
            <a:pPr>
              <a:lnSpc>
                <a:spcPct val="80000"/>
              </a:lnSpc>
              <a:buClr>
                <a:srgbClr val="000000"/>
              </a:buClr>
              <a:buFont typeface="Arial" panose="020B0604020202020204" pitchFamily="34" charset="0"/>
              <a:buChar char="❖"/>
            </a:pPr>
            <a:endParaRPr lang="en-US" sz="2133" dirty="0">
              <a:solidFill>
                <a:srgbClr val="000000"/>
              </a:solidFill>
            </a:endParaRPr>
          </a:p>
          <a:p>
            <a:pPr>
              <a:lnSpc>
                <a:spcPct val="80000"/>
              </a:lnSpc>
              <a:buClr>
                <a:srgbClr val="000000"/>
              </a:buClr>
              <a:buFont typeface="Arial" panose="020B0604020202020204" pitchFamily="34" charset="0"/>
              <a:buChar char="❖"/>
            </a:pPr>
            <a:r>
              <a:rPr lang="en-US" sz="2000" dirty="0">
                <a:solidFill>
                  <a:srgbClr val="000000"/>
                </a:solidFill>
                <a:latin typeface="Californian FB" panose="0207040306080B030204" pitchFamily="18" charset="0"/>
              </a:rPr>
              <a:t>Treaty sets limits on harvest (commercial and sport) and triggers for conservation-based restrictions.</a:t>
            </a:r>
          </a:p>
          <a:p>
            <a:pPr lvl="1">
              <a:lnSpc>
                <a:spcPct val="80000"/>
              </a:lnSpc>
              <a:spcBef>
                <a:spcPts val="0"/>
              </a:spcBef>
              <a:buClr>
                <a:srgbClr val="000000"/>
              </a:buClr>
              <a:buFont typeface="Arial" panose="020B0604020202020204" pitchFamily="34" charset="0"/>
              <a:buChar char="➢"/>
            </a:pPr>
            <a:endParaRPr lang="en-US" dirty="0">
              <a:solidFill>
                <a:srgbClr val="000000"/>
              </a:solidFill>
            </a:endParaRPr>
          </a:p>
          <a:p>
            <a:pPr lvl="1">
              <a:lnSpc>
                <a:spcPct val="80000"/>
              </a:lnSpc>
              <a:spcBef>
                <a:spcPts val="0"/>
              </a:spcBef>
              <a:buClr>
                <a:srgbClr val="000000"/>
              </a:buClr>
              <a:buFont typeface="Arial" panose="020B0604020202020204" pitchFamily="34" charset="0"/>
              <a:buChar char="➢"/>
            </a:pPr>
            <a:r>
              <a:rPr lang="en-US" sz="1800" dirty="0">
                <a:solidFill>
                  <a:srgbClr val="000000"/>
                </a:solidFill>
                <a:latin typeface="Californian FB" panose="0207040306080B030204" pitchFamily="18" charset="0"/>
              </a:rPr>
              <a:t>Implemented by the Pacific Salmon Commission (PSC)</a:t>
            </a:r>
          </a:p>
          <a:p>
            <a:pPr lvl="1">
              <a:lnSpc>
                <a:spcPct val="80000"/>
              </a:lnSpc>
              <a:spcBef>
                <a:spcPts val="0"/>
              </a:spcBef>
              <a:buClr>
                <a:srgbClr val="000000"/>
              </a:buClr>
              <a:buFont typeface="Arial" panose="020B0604020202020204" pitchFamily="34" charset="0"/>
              <a:buChar char="➢"/>
            </a:pPr>
            <a:r>
              <a:rPr lang="en-US" sz="1800" dirty="0">
                <a:solidFill>
                  <a:srgbClr val="000000"/>
                </a:solidFill>
                <a:latin typeface="Californian FB" panose="0207040306080B030204" pitchFamily="18" charset="0"/>
              </a:rPr>
              <a:t>Our work is primarily funded through the PSC </a:t>
            </a:r>
          </a:p>
          <a:p>
            <a:pPr lvl="1">
              <a:lnSpc>
                <a:spcPct val="80000"/>
              </a:lnSpc>
              <a:spcBef>
                <a:spcPts val="0"/>
              </a:spcBef>
              <a:buClr>
                <a:srgbClr val="000000"/>
              </a:buClr>
              <a:buFont typeface="Lato"/>
              <a:buChar char="➢"/>
            </a:pPr>
            <a:r>
              <a:rPr lang="en-US" sz="1800" dirty="0">
                <a:solidFill>
                  <a:srgbClr val="000000"/>
                </a:solidFill>
                <a:latin typeface="Californian FB" panose="0207040306080B030204" pitchFamily="18" charset="0"/>
              </a:rPr>
              <a:t>Treaty 2019 revision emphasizes CYER metric</a:t>
            </a:r>
          </a:p>
        </p:txBody>
      </p:sp>
    </p:spTree>
    <p:extLst>
      <p:ext uri="{BB962C8B-B14F-4D97-AF65-F5344CB8AC3E}">
        <p14:creationId xmlns:p14="http://schemas.microsoft.com/office/powerpoint/2010/main" val="2217178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lectronics, black&#10;&#10;Description automatically generated">
            <a:extLst>
              <a:ext uri="{FF2B5EF4-FFF2-40B4-BE49-F238E27FC236}">
                <a16:creationId xmlns:a16="http://schemas.microsoft.com/office/drawing/2014/main" id="{A823302D-1760-BA17-625D-714A6DF83B9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221" r="20055" b="1"/>
          <a:stretch/>
        </p:blipFill>
        <p:spPr>
          <a:xfrm>
            <a:off x="285161" y="849578"/>
            <a:ext cx="5663147" cy="5738008"/>
          </a:xfrm>
          <a:prstGeom prst="rect">
            <a:avLst/>
          </a:prstGeom>
        </p:spPr>
      </p:pic>
      <p:pic>
        <p:nvPicPr>
          <p:cNvPr id="7" name="Picture 6" descr="A brown purse with a strap&#10;&#10;Description automatically generated with low confidence">
            <a:extLst>
              <a:ext uri="{FF2B5EF4-FFF2-40B4-BE49-F238E27FC236}">
                <a16:creationId xmlns:a16="http://schemas.microsoft.com/office/drawing/2014/main" id="{03156C05-1F82-A171-6460-8D5B67F4B574}"/>
              </a:ext>
            </a:extLst>
          </p:cNvPr>
          <p:cNvPicPr>
            <a:picLocks noChangeAspect="1"/>
          </p:cNvPicPr>
          <p:nvPr/>
        </p:nvPicPr>
        <p:blipFill rotWithShape="1">
          <a:blip r:embed="rId5">
            <a:extLst>
              <a:ext uri="{28A0092B-C50C-407E-A947-70E740481C1C}">
                <a14:useLocalDpi xmlns:a14="http://schemas.microsoft.com/office/drawing/2010/main" val="0"/>
              </a:ext>
            </a:extLst>
          </a:blip>
          <a:srcRect l="17065" r="17066" b="1"/>
          <a:stretch/>
        </p:blipFill>
        <p:spPr>
          <a:xfrm>
            <a:off x="6231946" y="849578"/>
            <a:ext cx="5674893" cy="5743618"/>
          </a:xfrm>
          <a:prstGeom prst="rect">
            <a:avLst/>
          </a:prstGeom>
        </p:spPr>
      </p:pic>
      <p:pic>
        <p:nvPicPr>
          <p:cNvPr id="9" name="Picture 2" descr="ODFW Logo">
            <a:extLst>
              <a:ext uri="{FF2B5EF4-FFF2-40B4-BE49-F238E27FC236}">
                <a16:creationId xmlns:a16="http://schemas.microsoft.com/office/drawing/2014/main" id="{7F785B38-41B4-FAF0-9D13-9790436443CF}"/>
              </a:ext>
            </a:extLst>
          </p:cNvPr>
          <p:cNvPicPr>
            <a:picLocks noChangeAspect="1" noChangeArrowheads="1"/>
          </p:cNvPicPr>
          <p:nvPr/>
        </p:nvPicPr>
        <p:blipFill>
          <a:blip r:embed="rId6" cstate="print">
            <a:lum bright="2000"/>
            <a:extLst>
              <a:ext uri="{28A0092B-C50C-407E-A947-70E740481C1C}">
                <a14:useLocalDpi xmlns:a14="http://schemas.microsoft.com/office/drawing/2010/main" val="0"/>
              </a:ext>
            </a:extLst>
          </a:blip>
          <a:srcRect/>
          <a:stretch>
            <a:fillRect/>
          </a:stretch>
        </p:blipFill>
        <p:spPr bwMode="auto">
          <a:xfrm>
            <a:off x="10513565" y="4967898"/>
            <a:ext cx="346506" cy="48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F528699-596F-50EF-8C12-047EB5A47D89}"/>
              </a:ext>
            </a:extLst>
          </p:cNvPr>
          <p:cNvSpPr txBox="1"/>
          <p:nvPr/>
        </p:nvSpPr>
        <p:spPr>
          <a:xfrm>
            <a:off x="5362466" y="146338"/>
            <a:ext cx="1627369"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latin typeface="Californian FB" panose="0207040306080B030204" pitchFamily="18" charset="0"/>
              </a:rPr>
              <a:t>e-Creel</a:t>
            </a:r>
          </a:p>
        </p:txBody>
      </p:sp>
      <p:sp>
        <p:nvSpPr>
          <p:cNvPr id="24" name="TextBox 23">
            <a:extLst>
              <a:ext uri="{FF2B5EF4-FFF2-40B4-BE49-F238E27FC236}">
                <a16:creationId xmlns:a16="http://schemas.microsoft.com/office/drawing/2014/main" id="{9FF37A61-3370-FC06-791E-95588689FB8A}"/>
              </a:ext>
            </a:extLst>
          </p:cNvPr>
          <p:cNvSpPr txBox="1"/>
          <p:nvPr/>
        </p:nvSpPr>
        <p:spPr>
          <a:xfrm>
            <a:off x="1781277" y="6008422"/>
            <a:ext cx="934871" cy="646331"/>
          </a:xfrm>
          <a:prstGeom prst="rect">
            <a:avLst/>
          </a:prstGeom>
          <a:noFill/>
        </p:spPr>
        <p:txBody>
          <a:bodyPr wrap="none" rtlCol="0">
            <a:spAutoFit/>
          </a:bodyPr>
          <a:lstStyle/>
          <a:p>
            <a:r>
              <a:rPr lang="en-US" sz="3600" dirty="0">
                <a:latin typeface="Californian FB" panose="0207040306080B030204" pitchFamily="18" charset="0"/>
              </a:rPr>
              <a:t>ELS</a:t>
            </a:r>
          </a:p>
        </p:txBody>
      </p:sp>
      <p:sp>
        <p:nvSpPr>
          <p:cNvPr id="25" name="TextBox 24">
            <a:extLst>
              <a:ext uri="{FF2B5EF4-FFF2-40B4-BE49-F238E27FC236}">
                <a16:creationId xmlns:a16="http://schemas.microsoft.com/office/drawing/2014/main" id="{91DB4FD7-072A-4B79-37D3-89D6C4A96D0A}"/>
              </a:ext>
            </a:extLst>
          </p:cNvPr>
          <p:cNvSpPr txBox="1"/>
          <p:nvPr/>
        </p:nvSpPr>
        <p:spPr>
          <a:xfrm>
            <a:off x="8475319" y="6079266"/>
            <a:ext cx="1188146" cy="646331"/>
          </a:xfrm>
          <a:prstGeom prst="rect">
            <a:avLst/>
          </a:prstGeom>
          <a:noFill/>
        </p:spPr>
        <p:txBody>
          <a:bodyPr wrap="none" rtlCol="0">
            <a:spAutoFit/>
          </a:bodyPr>
          <a:lstStyle/>
          <a:p>
            <a:r>
              <a:rPr lang="en-US" sz="3600" dirty="0">
                <a:latin typeface="Californian FB" panose="0207040306080B030204" pitchFamily="18" charset="0"/>
              </a:rPr>
              <a:t>Creel</a:t>
            </a:r>
          </a:p>
        </p:txBody>
      </p:sp>
      <p:sp>
        <p:nvSpPr>
          <p:cNvPr id="4" name="TextBox 3">
            <a:extLst>
              <a:ext uri="{FF2B5EF4-FFF2-40B4-BE49-F238E27FC236}">
                <a16:creationId xmlns:a16="http://schemas.microsoft.com/office/drawing/2014/main" id="{57B5CE35-96F9-E051-78BF-D948A5135F6D}"/>
              </a:ext>
            </a:extLst>
          </p:cNvPr>
          <p:cNvSpPr txBox="1"/>
          <p:nvPr/>
        </p:nvSpPr>
        <p:spPr>
          <a:xfrm>
            <a:off x="714375" y="1197423"/>
            <a:ext cx="4909185" cy="369332"/>
          </a:xfrm>
          <a:prstGeom prst="rect">
            <a:avLst/>
          </a:prstGeom>
          <a:solidFill>
            <a:schemeClr val="bg1"/>
          </a:solidFill>
        </p:spPr>
        <p:txBody>
          <a:bodyPr wrap="square">
            <a:spAutoFit/>
          </a:bodyPr>
          <a:lstStyle/>
          <a:p>
            <a:r>
              <a:rPr lang="en-US" b="1" dirty="0"/>
              <a:t>ELS Database not intended for harvest estimation</a:t>
            </a:r>
          </a:p>
        </p:txBody>
      </p:sp>
    </p:spTree>
    <p:extLst>
      <p:ext uri="{BB962C8B-B14F-4D97-AF65-F5344CB8AC3E}">
        <p14:creationId xmlns:p14="http://schemas.microsoft.com/office/powerpoint/2010/main" val="3831420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1" y="152702"/>
            <a:ext cx="5820779" cy="730183"/>
          </a:xfrm>
          <a:ln>
            <a:noFill/>
            <a:extLst>
              <a:ext uri="{C807C97D-BFC1-408E-A445-0C87EB9F89A2}">
                <ask:lineSketchStyleProps xmlns:ask="http://schemas.microsoft.com/office/drawing/2018/sketchyshapes" sd="1219033472">
                  <a:custGeom>
                    <a:avLst/>
                    <a:gdLst>
                      <a:gd name="connsiteX0" fmla="*/ 0 w 5820779"/>
                      <a:gd name="connsiteY0" fmla="*/ 0 h 1325563"/>
                      <a:gd name="connsiteX1" fmla="*/ 640286 w 5820779"/>
                      <a:gd name="connsiteY1" fmla="*/ 0 h 1325563"/>
                      <a:gd name="connsiteX2" fmla="*/ 1047740 w 5820779"/>
                      <a:gd name="connsiteY2" fmla="*/ 0 h 1325563"/>
                      <a:gd name="connsiteX3" fmla="*/ 1571610 w 5820779"/>
                      <a:gd name="connsiteY3" fmla="*/ 0 h 1325563"/>
                      <a:gd name="connsiteX4" fmla="*/ 2270104 w 5820779"/>
                      <a:gd name="connsiteY4" fmla="*/ 0 h 1325563"/>
                      <a:gd name="connsiteX5" fmla="*/ 2852182 w 5820779"/>
                      <a:gd name="connsiteY5" fmla="*/ 0 h 1325563"/>
                      <a:gd name="connsiteX6" fmla="*/ 3492467 w 5820779"/>
                      <a:gd name="connsiteY6" fmla="*/ 0 h 1325563"/>
                      <a:gd name="connsiteX7" fmla="*/ 4016338 w 5820779"/>
                      <a:gd name="connsiteY7" fmla="*/ 0 h 1325563"/>
                      <a:gd name="connsiteX8" fmla="*/ 4598415 w 5820779"/>
                      <a:gd name="connsiteY8" fmla="*/ 0 h 1325563"/>
                      <a:gd name="connsiteX9" fmla="*/ 5296909 w 5820779"/>
                      <a:gd name="connsiteY9" fmla="*/ 0 h 1325563"/>
                      <a:gd name="connsiteX10" fmla="*/ 5820779 w 5820779"/>
                      <a:gd name="connsiteY10" fmla="*/ 0 h 1325563"/>
                      <a:gd name="connsiteX11" fmla="*/ 5820779 w 5820779"/>
                      <a:gd name="connsiteY11" fmla="*/ 455110 h 1325563"/>
                      <a:gd name="connsiteX12" fmla="*/ 5820779 w 5820779"/>
                      <a:gd name="connsiteY12" fmla="*/ 870453 h 1325563"/>
                      <a:gd name="connsiteX13" fmla="*/ 5820779 w 5820779"/>
                      <a:gd name="connsiteY13" fmla="*/ 1325563 h 1325563"/>
                      <a:gd name="connsiteX14" fmla="*/ 5238701 w 5820779"/>
                      <a:gd name="connsiteY14" fmla="*/ 1325563 h 1325563"/>
                      <a:gd name="connsiteX15" fmla="*/ 4656623 w 5820779"/>
                      <a:gd name="connsiteY15" fmla="*/ 1325563 h 1325563"/>
                      <a:gd name="connsiteX16" fmla="*/ 4190961 w 5820779"/>
                      <a:gd name="connsiteY16" fmla="*/ 1325563 h 1325563"/>
                      <a:gd name="connsiteX17" fmla="*/ 3608883 w 5820779"/>
                      <a:gd name="connsiteY17" fmla="*/ 1325563 h 1325563"/>
                      <a:gd name="connsiteX18" fmla="*/ 3026805 w 5820779"/>
                      <a:gd name="connsiteY18" fmla="*/ 1325563 h 1325563"/>
                      <a:gd name="connsiteX19" fmla="*/ 2444727 w 5820779"/>
                      <a:gd name="connsiteY19" fmla="*/ 1325563 h 1325563"/>
                      <a:gd name="connsiteX20" fmla="*/ 1862649 w 5820779"/>
                      <a:gd name="connsiteY20" fmla="*/ 1325563 h 1325563"/>
                      <a:gd name="connsiteX21" fmla="*/ 1338779 w 5820779"/>
                      <a:gd name="connsiteY21" fmla="*/ 1325563 h 1325563"/>
                      <a:gd name="connsiteX22" fmla="*/ 698493 w 5820779"/>
                      <a:gd name="connsiteY22" fmla="*/ 1325563 h 1325563"/>
                      <a:gd name="connsiteX23" fmla="*/ 0 w 5820779"/>
                      <a:gd name="connsiteY23" fmla="*/ 1325563 h 1325563"/>
                      <a:gd name="connsiteX24" fmla="*/ 0 w 5820779"/>
                      <a:gd name="connsiteY24" fmla="*/ 857197 h 1325563"/>
                      <a:gd name="connsiteX25" fmla="*/ 0 w 5820779"/>
                      <a:gd name="connsiteY25" fmla="*/ 402087 h 1325563"/>
                      <a:gd name="connsiteX26" fmla="*/ 0 w 5820779"/>
                      <a:gd name="connsiteY26"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20779" h="1325563" fill="none" extrusionOk="0">
                        <a:moveTo>
                          <a:pt x="0" y="0"/>
                        </a:moveTo>
                        <a:cubicBezTo>
                          <a:pt x="235289" y="-22655"/>
                          <a:pt x="485289" y="29811"/>
                          <a:pt x="640286" y="0"/>
                        </a:cubicBezTo>
                        <a:cubicBezTo>
                          <a:pt x="795283" y="-29811"/>
                          <a:pt x="892615" y="44623"/>
                          <a:pt x="1047740" y="0"/>
                        </a:cubicBezTo>
                        <a:cubicBezTo>
                          <a:pt x="1202865" y="-44623"/>
                          <a:pt x="1338061" y="40586"/>
                          <a:pt x="1571610" y="0"/>
                        </a:cubicBezTo>
                        <a:cubicBezTo>
                          <a:pt x="1805159" y="-40586"/>
                          <a:pt x="2104554" y="43865"/>
                          <a:pt x="2270104" y="0"/>
                        </a:cubicBezTo>
                        <a:cubicBezTo>
                          <a:pt x="2435654" y="-43865"/>
                          <a:pt x="2654828" y="1907"/>
                          <a:pt x="2852182" y="0"/>
                        </a:cubicBezTo>
                        <a:cubicBezTo>
                          <a:pt x="3049536" y="-1907"/>
                          <a:pt x="3237731" y="8772"/>
                          <a:pt x="3492467" y="0"/>
                        </a:cubicBezTo>
                        <a:cubicBezTo>
                          <a:pt x="3747203" y="-8772"/>
                          <a:pt x="3754529" y="44198"/>
                          <a:pt x="4016338" y="0"/>
                        </a:cubicBezTo>
                        <a:cubicBezTo>
                          <a:pt x="4278147" y="-44198"/>
                          <a:pt x="4422233" y="25282"/>
                          <a:pt x="4598415" y="0"/>
                        </a:cubicBezTo>
                        <a:cubicBezTo>
                          <a:pt x="4774597" y="-25282"/>
                          <a:pt x="4985472" y="36035"/>
                          <a:pt x="5296909" y="0"/>
                        </a:cubicBezTo>
                        <a:cubicBezTo>
                          <a:pt x="5608346" y="-36035"/>
                          <a:pt x="5603007" y="6576"/>
                          <a:pt x="5820779" y="0"/>
                        </a:cubicBezTo>
                        <a:cubicBezTo>
                          <a:pt x="5855809" y="185837"/>
                          <a:pt x="5773789" y="341894"/>
                          <a:pt x="5820779" y="455110"/>
                        </a:cubicBezTo>
                        <a:cubicBezTo>
                          <a:pt x="5867769" y="568326"/>
                          <a:pt x="5800787" y="695444"/>
                          <a:pt x="5820779" y="870453"/>
                        </a:cubicBezTo>
                        <a:cubicBezTo>
                          <a:pt x="5840771" y="1045462"/>
                          <a:pt x="5778636" y="1232976"/>
                          <a:pt x="5820779" y="1325563"/>
                        </a:cubicBezTo>
                        <a:cubicBezTo>
                          <a:pt x="5682366" y="1342525"/>
                          <a:pt x="5457574" y="1315520"/>
                          <a:pt x="5238701" y="1325563"/>
                        </a:cubicBezTo>
                        <a:cubicBezTo>
                          <a:pt x="5019828" y="1335606"/>
                          <a:pt x="4826839" y="1306828"/>
                          <a:pt x="4656623" y="1325563"/>
                        </a:cubicBezTo>
                        <a:cubicBezTo>
                          <a:pt x="4486407" y="1344298"/>
                          <a:pt x="4337795" y="1321264"/>
                          <a:pt x="4190961" y="1325563"/>
                        </a:cubicBezTo>
                        <a:cubicBezTo>
                          <a:pt x="4044127" y="1329862"/>
                          <a:pt x="3733293" y="1294962"/>
                          <a:pt x="3608883" y="1325563"/>
                        </a:cubicBezTo>
                        <a:cubicBezTo>
                          <a:pt x="3484473" y="1356164"/>
                          <a:pt x="3177048" y="1278468"/>
                          <a:pt x="3026805" y="1325563"/>
                        </a:cubicBezTo>
                        <a:cubicBezTo>
                          <a:pt x="2876562" y="1372658"/>
                          <a:pt x="2729667" y="1311829"/>
                          <a:pt x="2444727" y="1325563"/>
                        </a:cubicBezTo>
                        <a:cubicBezTo>
                          <a:pt x="2159787" y="1339297"/>
                          <a:pt x="2008445" y="1321404"/>
                          <a:pt x="1862649" y="1325563"/>
                        </a:cubicBezTo>
                        <a:cubicBezTo>
                          <a:pt x="1716853" y="1329722"/>
                          <a:pt x="1556303" y="1289208"/>
                          <a:pt x="1338779" y="1325563"/>
                        </a:cubicBezTo>
                        <a:cubicBezTo>
                          <a:pt x="1121255" y="1361918"/>
                          <a:pt x="867836" y="1277864"/>
                          <a:pt x="698493" y="1325563"/>
                        </a:cubicBezTo>
                        <a:cubicBezTo>
                          <a:pt x="529150" y="1373262"/>
                          <a:pt x="166664" y="1241849"/>
                          <a:pt x="0" y="1325563"/>
                        </a:cubicBezTo>
                        <a:cubicBezTo>
                          <a:pt x="-12259" y="1199690"/>
                          <a:pt x="9065" y="1006197"/>
                          <a:pt x="0" y="857197"/>
                        </a:cubicBezTo>
                        <a:cubicBezTo>
                          <a:pt x="-9065" y="708197"/>
                          <a:pt x="16986" y="549504"/>
                          <a:pt x="0" y="402087"/>
                        </a:cubicBezTo>
                        <a:cubicBezTo>
                          <a:pt x="-16986" y="254670"/>
                          <a:pt x="26350" y="144532"/>
                          <a:pt x="0" y="0"/>
                        </a:cubicBezTo>
                        <a:close/>
                      </a:path>
                      <a:path w="5820779" h="1325563" stroke="0" extrusionOk="0">
                        <a:moveTo>
                          <a:pt x="0" y="0"/>
                        </a:moveTo>
                        <a:cubicBezTo>
                          <a:pt x="144301" y="-15823"/>
                          <a:pt x="310833" y="39930"/>
                          <a:pt x="523870" y="0"/>
                        </a:cubicBezTo>
                        <a:cubicBezTo>
                          <a:pt x="736907" y="-39930"/>
                          <a:pt x="802203" y="14498"/>
                          <a:pt x="931325" y="0"/>
                        </a:cubicBezTo>
                        <a:cubicBezTo>
                          <a:pt x="1060447" y="-14498"/>
                          <a:pt x="1450806" y="32984"/>
                          <a:pt x="1629818" y="0"/>
                        </a:cubicBezTo>
                        <a:cubicBezTo>
                          <a:pt x="1808830" y="-32984"/>
                          <a:pt x="1899884" y="2865"/>
                          <a:pt x="2153688" y="0"/>
                        </a:cubicBezTo>
                        <a:cubicBezTo>
                          <a:pt x="2407492" y="-2865"/>
                          <a:pt x="2554467" y="42482"/>
                          <a:pt x="2677558" y="0"/>
                        </a:cubicBezTo>
                        <a:cubicBezTo>
                          <a:pt x="2800649" y="-42482"/>
                          <a:pt x="3199082" y="83018"/>
                          <a:pt x="3376052" y="0"/>
                        </a:cubicBezTo>
                        <a:cubicBezTo>
                          <a:pt x="3553022" y="-83018"/>
                          <a:pt x="3628594" y="17188"/>
                          <a:pt x="3841714" y="0"/>
                        </a:cubicBezTo>
                        <a:cubicBezTo>
                          <a:pt x="4054834" y="-17188"/>
                          <a:pt x="4204051" y="62471"/>
                          <a:pt x="4540208" y="0"/>
                        </a:cubicBezTo>
                        <a:cubicBezTo>
                          <a:pt x="4876365" y="-62471"/>
                          <a:pt x="5096554" y="46423"/>
                          <a:pt x="5238701" y="0"/>
                        </a:cubicBezTo>
                        <a:cubicBezTo>
                          <a:pt x="5380848" y="-46423"/>
                          <a:pt x="5639402" y="16855"/>
                          <a:pt x="5820779" y="0"/>
                        </a:cubicBezTo>
                        <a:cubicBezTo>
                          <a:pt x="5830394" y="205074"/>
                          <a:pt x="5807627" y="335084"/>
                          <a:pt x="5820779" y="468366"/>
                        </a:cubicBezTo>
                        <a:cubicBezTo>
                          <a:pt x="5833931" y="601648"/>
                          <a:pt x="5780157" y="813791"/>
                          <a:pt x="5820779" y="923476"/>
                        </a:cubicBezTo>
                        <a:cubicBezTo>
                          <a:pt x="5861401" y="1033161"/>
                          <a:pt x="5783695" y="1216061"/>
                          <a:pt x="5820779" y="1325563"/>
                        </a:cubicBezTo>
                        <a:cubicBezTo>
                          <a:pt x="5611038" y="1390776"/>
                          <a:pt x="5408439" y="1291130"/>
                          <a:pt x="5238701" y="1325563"/>
                        </a:cubicBezTo>
                        <a:cubicBezTo>
                          <a:pt x="5068963" y="1359996"/>
                          <a:pt x="4930191" y="1319385"/>
                          <a:pt x="4773039" y="1325563"/>
                        </a:cubicBezTo>
                        <a:cubicBezTo>
                          <a:pt x="4615887" y="1331741"/>
                          <a:pt x="4313110" y="1280622"/>
                          <a:pt x="4190961" y="1325563"/>
                        </a:cubicBezTo>
                        <a:cubicBezTo>
                          <a:pt x="4068812" y="1370504"/>
                          <a:pt x="3741238" y="1261148"/>
                          <a:pt x="3492467" y="1325563"/>
                        </a:cubicBezTo>
                        <a:cubicBezTo>
                          <a:pt x="3243696" y="1389978"/>
                          <a:pt x="3081504" y="1283765"/>
                          <a:pt x="2910390" y="1325563"/>
                        </a:cubicBezTo>
                        <a:cubicBezTo>
                          <a:pt x="2739276" y="1367361"/>
                          <a:pt x="2652632" y="1289450"/>
                          <a:pt x="2502935" y="1325563"/>
                        </a:cubicBezTo>
                        <a:cubicBezTo>
                          <a:pt x="2353239" y="1361676"/>
                          <a:pt x="2141773" y="1321714"/>
                          <a:pt x="2037273" y="1325563"/>
                        </a:cubicBezTo>
                        <a:cubicBezTo>
                          <a:pt x="1932773" y="1329412"/>
                          <a:pt x="1598152" y="1321422"/>
                          <a:pt x="1338779" y="1325563"/>
                        </a:cubicBezTo>
                        <a:cubicBezTo>
                          <a:pt x="1079406" y="1329704"/>
                          <a:pt x="1037184" y="1303248"/>
                          <a:pt x="756701" y="1325563"/>
                        </a:cubicBezTo>
                        <a:cubicBezTo>
                          <a:pt x="476218" y="1347878"/>
                          <a:pt x="317126" y="1260831"/>
                          <a:pt x="0" y="1325563"/>
                        </a:cubicBezTo>
                        <a:cubicBezTo>
                          <a:pt x="-16514" y="1162345"/>
                          <a:pt x="49917" y="1011640"/>
                          <a:pt x="0" y="883709"/>
                        </a:cubicBezTo>
                        <a:cubicBezTo>
                          <a:pt x="-49917" y="755778"/>
                          <a:pt x="8475" y="648148"/>
                          <a:pt x="0" y="481621"/>
                        </a:cubicBezTo>
                        <a:cubicBezTo>
                          <a:pt x="-8475" y="315094"/>
                          <a:pt x="25883" y="147174"/>
                          <a:pt x="0" y="0"/>
                        </a:cubicBezTo>
                        <a:close/>
                      </a:path>
                    </a:pathLst>
                  </a:custGeom>
                  <ask:type>
                    <ask:lineSketchNone/>
                  </ask:type>
                </ask:lineSketchStyleProps>
              </a:ext>
            </a:extLst>
          </a:ln>
          <a:effectLst>
            <a:glow rad="101600">
              <a:schemeClr val="accent1">
                <a:satMod val="175000"/>
                <a:alpha val="40000"/>
              </a:schemeClr>
            </a:glow>
            <a:outerShdw blurRad="50800" dist="50800" dir="5400000" algn="ctr" rotWithShape="0">
              <a:srgbClr val="00B0F0"/>
            </a:outerShdw>
          </a:effectLst>
        </p:spPr>
        <p:txBody>
          <a:bodyPr>
            <a:normAutofit/>
          </a:bodyPr>
          <a:lstStyle/>
          <a:p>
            <a:r>
              <a:rPr lang="en-US" sz="4000" dirty="0">
                <a:effectLst>
                  <a:glow rad="63500">
                    <a:schemeClr val="accent5">
                      <a:satMod val="175000"/>
                      <a:alpha val="40000"/>
                    </a:schemeClr>
                  </a:glow>
                  <a:outerShdw blurRad="38100" dist="38100" dir="2700000" algn="tl">
                    <a:srgbClr val="000000">
                      <a:alpha val="43137"/>
                    </a:srgbClr>
                  </a:outerShdw>
                </a:effectLst>
                <a:latin typeface="Californian FB" panose="0207040306080B030204" pitchFamily="18" charset="0"/>
              </a:rPr>
              <a:t>Introduction to e-Creel</a:t>
            </a:r>
          </a:p>
        </p:txBody>
      </p:sp>
      <p:sp>
        <p:nvSpPr>
          <p:cNvPr id="3" name="Content Placeholder 2"/>
          <p:cNvSpPr>
            <a:spLocks noGrp="1"/>
          </p:cNvSpPr>
          <p:nvPr>
            <p:ph idx="1"/>
          </p:nvPr>
        </p:nvSpPr>
        <p:spPr>
          <a:xfrm>
            <a:off x="0" y="1037594"/>
            <a:ext cx="7158789" cy="5840278"/>
          </a:xfrm>
          <a:solidFill>
            <a:schemeClr val="bg1">
              <a:lumMod val="65000"/>
              <a:lumOff val="35000"/>
            </a:schemeClr>
          </a:solidFill>
          <a:ln>
            <a:noFill/>
          </a:ln>
          <a:effectLst/>
        </p:spPr>
        <p:txBody>
          <a:bodyPr anchor="t">
            <a:noAutofit/>
          </a:bodyPr>
          <a:lstStyle/>
          <a:p>
            <a:r>
              <a:rPr lang="en-US" sz="2000" dirty="0">
                <a:effectLst>
                  <a:glow rad="63500">
                    <a:srgbClr val="0070C0">
                      <a:alpha val="79000"/>
                    </a:srgbClr>
                  </a:glow>
                  <a:outerShdw blurRad="38100" dist="38100" dir="2700000" algn="tl">
                    <a:srgbClr val="000000">
                      <a:alpha val="43137"/>
                    </a:srgbClr>
                  </a:outerShdw>
                </a:effectLst>
                <a:latin typeface="Californian FB" panose="0207040306080B030204" pitchFamily="18" charset="0"/>
              </a:rPr>
              <a:t>Integrated approach simultaneous e-tagging &amp; interviews</a:t>
            </a:r>
          </a:p>
          <a:p>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Capture &amp; Recapture Techniques to Estimate Harvest</a:t>
            </a:r>
          </a:p>
          <a:p>
            <a:pPr lvl="1"/>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H=(m*c)/r</a:t>
            </a:r>
          </a:p>
          <a:p>
            <a:pPr lvl="1"/>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Electronically marked from ELS database (m)</a:t>
            </a:r>
          </a:p>
          <a:p>
            <a:pPr lvl="1"/>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Total fish sampled in creel (c)</a:t>
            </a:r>
          </a:p>
          <a:p>
            <a:pPr lvl="1"/>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Electronic marks recovered from creel (r)</a:t>
            </a:r>
          </a:p>
          <a:p>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Assumptions</a:t>
            </a:r>
          </a:p>
          <a:p>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Closed population</a:t>
            </a:r>
          </a:p>
          <a:p>
            <a:pPr lvl="1"/>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All anglers using mobile license validate harvest (e-tagged)</a:t>
            </a:r>
          </a:p>
          <a:p>
            <a:pPr lvl="1"/>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Appropriate location assigned to e-tags</a:t>
            </a:r>
          </a:p>
          <a:p>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Eliminates effort counts</a:t>
            </a:r>
          </a:p>
          <a:p>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Compulsory reporting (mitigates public relations issues)</a:t>
            </a:r>
          </a:p>
          <a:p>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Post temporal stratification if necessary</a:t>
            </a:r>
          </a:p>
          <a:p>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Cost effective</a:t>
            </a:r>
          </a:p>
          <a:p>
            <a:r>
              <a:rPr lang="en-US" sz="2000" dirty="0">
                <a:effectLst>
                  <a:glow rad="63500">
                    <a:srgbClr val="0070C0">
                      <a:alpha val="80000"/>
                    </a:srgbClr>
                  </a:glow>
                  <a:outerShdw blurRad="127000" dist="38100" dir="2700000" algn="tl">
                    <a:schemeClr val="bg1">
                      <a:alpha val="43000"/>
                    </a:schemeClr>
                  </a:outerShdw>
                </a:effectLst>
                <a:latin typeface="Californian FB" panose="0207040306080B030204" pitchFamily="18" charset="0"/>
              </a:rPr>
              <a:t>Expandable (Steelhead)</a:t>
            </a:r>
          </a:p>
          <a:p>
            <a:pPr lvl="1"/>
            <a:endParaRPr lang="en-US" sz="1800" dirty="0">
              <a:effectLst>
                <a:outerShdw blurRad="38100" dist="38100" dir="2700000" algn="tl">
                  <a:srgbClr val="000000">
                    <a:alpha val="43137"/>
                  </a:srgbClr>
                </a:outerShdw>
              </a:effectLst>
              <a:latin typeface="Californian FB" panose="0207040306080B030204" pitchFamily="18" charset="0"/>
            </a:endParaRPr>
          </a:p>
          <a:p>
            <a:pPr lvl="1"/>
            <a:endParaRPr lang="en-US" sz="1800" dirty="0">
              <a:latin typeface="Californian FB" panose="0207040306080B030204" pitchFamily="18" charset="0"/>
            </a:endParaRP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text, application, chat or text message">
            <a:extLst>
              <a:ext uri="{FF2B5EF4-FFF2-40B4-BE49-F238E27FC236}">
                <a16:creationId xmlns:a16="http://schemas.microsoft.com/office/drawing/2014/main" id="{A1281293-3158-FC09-17C0-A6F793E4E939}"/>
              </a:ext>
            </a:extLst>
          </p:cNvPr>
          <p:cNvPicPr>
            <a:picLocks noChangeAspect="1"/>
          </p:cNvPicPr>
          <p:nvPr/>
        </p:nvPicPr>
        <p:blipFill rotWithShape="1">
          <a:blip r:embed="rId4">
            <a:extLst>
              <a:ext uri="{28A0092B-C50C-407E-A947-70E740481C1C}">
                <a14:useLocalDpi xmlns:a14="http://schemas.microsoft.com/office/drawing/2010/main" val="0"/>
              </a:ext>
            </a:extLst>
          </a:blip>
          <a:srcRect r="2052" b="-2"/>
          <a:stretch/>
        </p:blipFill>
        <p:spPr>
          <a:xfrm>
            <a:off x="6853055" y="-2"/>
            <a:ext cx="5338945" cy="5547996"/>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4" name="Object 3">
            <a:extLst>
              <a:ext uri="{FF2B5EF4-FFF2-40B4-BE49-F238E27FC236}">
                <a16:creationId xmlns:a16="http://schemas.microsoft.com/office/drawing/2014/main" id="{648EAC15-864F-20EA-A341-2D80E977FE03}"/>
              </a:ext>
            </a:extLst>
          </p:cNvPr>
          <p:cNvGraphicFramePr>
            <a:graphicFrameLocks noChangeAspect="1"/>
          </p:cNvGraphicFramePr>
          <p:nvPr>
            <p:extLst>
              <p:ext uri="{D42A27DB-BD31-4B8C-83A1-F6EECF244321}">
                <p14:modId xmlns:p14="http://schemas.microsoft.com/office/powerpoint/2010/main" val="3857657951"/>
              </p:ext>
            </p:extLst>
          </p:nvPr>
        </p:nvGraphicFramePr>
        <p:xfrm>
          <a:off x="8779597" y="5893927"/>
          <a:ext cx="2725245" cy="908415"/>
        </p:xfrm>
        <a:graphic>
          <a:graphicData uri="http://schemas.openxmlformats.org/presentationml/2006/ole">
            <mc:AlternateContent xmlns:mc="http://schemas.openxmlformats.org/markup-compatibility/2006">
              <mc:Choice xmlns:v="urn:schemas-microsoft-com:vml" Requires="v">
                <p:oleObj r:id="rId5" imgW="1409700" imgH="419100" progId="Equation.3">
                  <p:embed/>
                </p:oleObj>
              </mc:Choice>
              <mc:Fallback>
                <p:oleObj r:id="rId5" imgW="1409700" imgH="41910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597" y="5893927"/>
                        <a:ext cx="2725245" cy="908415"/>
                      </a:xfrm>
                      <a:prstGeom prst="rect">
                        <a:avLst/>
                      </a:prstGeom>
                      <a:solidFill>
                        <a:schemeClr val="bg1">
                          <a:alpha val="0"/>
                        </a:schemeClr>
                      </a:solidFill>
                    </p:spPr>
                  </p:pic>
                </p:oleObj>
              </mc:Fallback>
            </mc:AlternateContent>
          </a:graphicData>
        </a:graphic>
      </p:graphicFrame>
    </p:spTree>
    <p:extLst>
      <p:ext uri="{BB962C8B-B14F-4D97-AF65-F5344CB8AC3E}">
        <p14:creationId xmlns:p14="http://schemas.microsoft.com/office/powerpoint/2010/main" val="248674893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65E14C-8002-4AEB-980A-B7CDFE2C2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80" y="-721"/>
            <a:ext cx="12192000" cy="6858000"/>
          </a:xfrm>
          <a:prstGeom prst="rect">
            <a:avLst/>
          </a:prstGeom>
        </p:spPr>
      </p:pic>
      <p:sp>
        <p:nvSpPr>
          <p:cNvPr id="2" name="TextBox 1"/>
          <p:cNvSpPr txBox="1"/>
          <p:nvPr/>
        </p:nvSpPr>
        <p:spPr>
          <a:xfrm>
            <a:off x="1241945" y="109005"/>
            <a:ext cx="962475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228600">
                    <a:srgbClr val="28427B">
                      <a:alpha val="90000"/>
                    </a:srgbClr>
                  </a:glow>
                </a:effectLst>
                <a:uLnTx/>
                <a:uFillTx/>
                <a:latin typeface="Californian FB" panose="0207040306080B030204" pitchFamily="18" charset="0"/>
                <a:ea typeface="Cambria" panose="02040503050406030204" pitchFamily="18" charset="0"/>
                <a:cs typeface="+mn-cs"/>
              </a:rPr>
              <a:t>Comparison of e-creel to ELS Harvest Estimates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effectLst>
                  <a:glow rad="228600">
                    <a:srgbClr val="28427B">
                      <a:alpha val="90000"/>
                    </a:srgbClr>
                  </a:glow>
                </a:effectLst>
                <a:latin typeface="Californian FB" panose="0207040306080B030204" pitchFamily="18" charset="0"/>
                <a:ea typeface="Cambria" panose="02040503050406030204" pitchFamily="18" charset="0"/>
              </a:rPr>
              <a:t>2019</a:t>
            </a:r>
            <a:endParaRPr kumimoji="0" lang="en-US" sz="3600" b="1" i="0" u="none" strike="noStrike" kern="1200" cap="none" spc="0" normalizeH="0" baseline="0" noProof="0" dirty="0">
              <a:ln>
                <a:noFill/>
              </a:ln>
              <a:solidFill>
                <a:prstClr val="white"/>
              </a:solidFill>
              <a:effectLst>
                <a:glow rad="228600">
                  <a:srgbClr val="28427B">
                    <a:alpha val="90000"/>
                  </a:srgbClr>
                </a:glow>
              </a:effectLst>
              <a:uLnTx/>
              <a:uFillTx/>
              <a:latin typeface="Californian FB" panose="0207040306080B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326D759-7D9C-8AF3-EC59-039E56E7CEA8}"/>
              </a:ext>
            </a:extLst>
          </p:cNvPr>
          <p:cNvSpPr txBox="1"/>
          <p:nvPr/>
        </p:nvSpPr>
        <p:spPr>
          <a:xfrm>
            <a:off x="-1388208" y="6007716"/>
            <a:ext cx="9483878" cy="461665"/>
          </a:xfrm>
          <a:prstGeom prst="rect">
            <a:avLst/>
          </a:prstGeom>
          <a:noFill/>
        </p:spPr>
        <p:txBody>
          <a:bodyPr wrap="none" rtlCol="0">
            <a:spAutoFit/>
          </a:bodyPr>
          <a:lstStyle/>
          <a:p>
            <a:pPr marL="457200" marR="0" lvl="1"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2400" b="0" i="0" u="none" strike="noStrike" kern="1200" cap="none" spc="0" normalizeH="0" baseline="0" noProof="0" dirty="0">
                <a:ln>
                  <a:noFill/>
                </a:ln>
                <a:solidFill>
                  <a:prstClr val="white"/>
                </a:solidFill>
                <a:effectLst>
                  <a:glow rad="228600">
                    <a:srgbClr val="1B3767">
                      <a:alpha val="96000"/>
                    </a:srgbClr>
                  </a:glow>
                </a:effectLst>
                <a:uLnTx/>
                <a:uFillTx/>
                <a:latin typeface="Cambria Math" panose="02040503050406030204" pitchFamily="18" charset="0"/>
                <a:ea typeface="Cambria Math" panose="02040503050406030204" pitchFamily="18" charset="0"/>
                <a:cs typeface="+mn-cs"/>
              </a:rPr>
              <a:t>		Identifies location codes in ELS and marine harvest error</a:t>
            </a:r>
            <a:endParaRPr kumimoji="0" lang="en-US" sz="1800" b="0" i="0" u="none" strike="noStrike" kern="1200" cap="none" spc="0" normalizeH="0" baseline="0" noProof="0" dirty="0">
              <a:ln>
                <a:noFill/>
              </a:ln>
              <a:solidFill>
                <a:prstClr val="white"/>
              </a:solidFill>
              <a:effectLst>
                <a:glow rad="228600">
                  <a:srgbClr val="1B3767">
                    <a:alpha val="96000"/>
                  </a:srgbClr>
                </a:glow>
              </a:effectLst>
              <a:uLnTx/>
              <a:uFillTx/>
              <a:latin typeface="Cambria Math" panose="02040503050406030204" pitchFamily="18" charset="0"/>
              <a:ea typeface="Cambria Math" panose="02040503050406030204" pitchFamily="18" charset="0"/>
              <a:cs typeface="+mn-cs"/>
            </a:endParaRPr>
          </a:p>
        </p:txBody>
      </p:sp>
      <p:graphicFrame>
        <p:nvGraphicFramePr>
          <p:cNvPr id="10" name="Table 9">
            <a:extLst>
              <a:ext uri="{FF2B5EF4-FFF2-40B4-BE49-F238E27FC236}">
                <a16:creationId xmlns:a16="http://schemas.microsoft.com/office/drawing/2014/main" id="{2FB9344B-6DD5-E3E6-DB87-DCA552F5495A}"/>
              </a:ext>
            </a:extLst>
          </p:cNvPr>
          <p:cNvGraphicFramePr>
            <a:graphicFrameLocks noGrp="1"/>
          </p:cNvGraphicFramePr>
          <p:nvPr>
            <p:extLst>
              <p:ext uri="{D42A27DB-BD31-4B8C-83A1-F6EECF244321}">
                <p14:modId xmlns:p14="http://schemas.microsoft.com/office/powerpoint/2010/main" val="964213414"/>
              </p:ext>
            </p:extLst>
          </p:nvPr>
        </p:nvGraphicFramePr>
        <p:xfrm>
          <a:off x="241314" y="1309334"/>
          <a:ext cx="11626012" cy="4006091"/>
        </p:xfrm>
        <a:graphic>
          <a:graphicData uri="http://schemas.openxmlformats.org/drawingml/2006/table">
            <a:tbl>
              <a:tblPr firstRow="1" firstCol="1" bandRow="1"/>
              <a:tblGrid>
                <a:gridCol w="2343160">
                  <a:extLst>
                    <a:ext uri="{9D8B030D-6E8A-4147-A177-3AD203B41FA5}">
                      <a16:colId xmlns:a16="http://schemas.microsoft.com/office/drawing/2014/main" val="20000"/>
                    </a:ext>
                  </a:extLst>
                </a:gridCol>
                <a:gridCol w="1432815">
                  <a:extLst>
                    <a:ext uri="{9D8B030D-6E8A-4147-A177-3AD203B41FA5}">
                      <a16:colId xmlns:a16="http://schemas.microsoft.com/office/drawing/2014/main" val="20001"/>
                    </a:ext>
                  </a:extLst>
                </a:gridCol>
                <a:gridCol w="1619185">
                  <a:extLst>
                    <a:ext uri="{9D8B030D-6E8A-4147-A177-3AD203B41FA5}">
                      <a16:colId xmlns:a16="http://schemas.microsoft.com/office/drawing/2014/main" val="20002"/>
                    </a:ext>
                  </a:extLst>
                </a:gridCol>
                <a:gridCol w="1405741">
                  <a:extLst>
                    <a:ext uri="{9D8B030D-6E8A-4147-A177-3AD203B41FA5}">
                      <a16:colId xmlns:a16="http://schemas.microsoft.com/office/drawing/2014/main" val="20003"/>
                    </a:ext>
                  </a:extLst>
                </a:gridCol>
                <a:gridCol w="1625359">
                  <a:extLst>
                    <a:ext uri="{9D8B030D-6E8A-4147-A177-3AD203B41FA5}">
                      <a16:colId xmlns:a16="http://schemas.microsoft.com/office/drawing/2014/main" val="20004"/>
                    </a:ext>
                  </a:extLst>
                </a:gridCol>
                <a:gridCol w="1665799">
                  <a:extLst>
                    <a:ext uri="{9D8B030D-6E8A-4147-A177-3AD203B41FA5}">
                      <a16:colId xmlns:a16="http://schemas.microsoft.com/office/drawing/2014/main" val="3556125409"/>
                    </a:ext>
                  </a:extLst>
                </a:gridCol>
                <a:gridCol w="1533953">
                  <a:extLst>
                    <a:ext uri="{9D8B030D-6E8A-4147-A177-3AD203B41FA5}">
                      <a16:colId xmlns:a16="http://schemas.microsoft.com/office/drawing/2014/main" val="2586542712"/>
                    </a:ext>
                  </a:extLst>
                </a:gridCol>
              </a:tblGrid>
              <a:tr h="1552110">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Location Description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e-Creel Estimate</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Standard Deviation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Creel Estimate</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Standard Deviation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ELS Estimate</a:t>
                      </a:r>
                    </a:p>
                  </a:txBody>
                  <a:tcPr marL="68580" marR="6858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Marine Adjusted ELS Estimate</a:t>
                      </a:r>
                    </a:p>
                  </a:txBody>
                  <a:tcPr marL="68580" marR="6858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alpha val="90000"/>
                      </a:schemeClr>
                    </a:solidFill>
                  </a:tcPr>
                </a:tc>
                <a:extLst>
                  <a:ext uri="{0D108BD9-81ED-4DB2-BD59-A6C34878D82A}">
                    <a16:rowId xmlns:a16="http://schemas.microsoft.com/office/drawing/2014/main" val="10000"/>
                  </a:ext>
                </a:extLst>
              </a:tr>
              <a:tr h="563012">
                <a:tc>
                  <a:txBody>
                    <a:bodyPr/>
                    <a:lstStyle/>
                    <a:p>
                      <a:pPr marL="0" marR="0" algn="ctr">
                        <a:lnSpc>
                          <a:spcPct val="107000"/>
                        </a:lnSpc>
                        <a:spcBef>
                          <a:spcPts val="0"/>
                        </a:spcBef>
                        <a:spcAft>
                          <a:spcPts val="0"/>
                        </a:spcAft>
                      </a:pPr>
                      <a:r>
                        <a:rPr lang="en-US" sz="24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Elk R Basin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565</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67</a:t>
                      </a:r>
                      <a:endPar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506</a:t>
                      </a:r>
                      <a:endParaRPr lang="en-US" sz="2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196</a:t>
                      </a:r>
                      <a:endPar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553</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553</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alpha val="90000"/>
                      </a:schemeClr>
                    </a:solidFill>
                  </a:tcPr>
                </a:tc>
                <a:extLst>
                  <a:ext uri="{0D108BD9-81ED-4DB2-BD59-A6C34878D82A}">
                    <a16:rowId xmlns:a16="http://schemas.microsoft.com/office/drawing/2014/main" val="10001"/>
                  </a:ext>
                </a:extLst>
              </a:tr>
              <a:tr h="764945">
                <a:tc>
                  <a:txBody>
                    <a:bodyPr/>
                    <a:lstStyle/>
                    <a:p>
                      <a:pPr marL="0" marR="0" algn="ctr">
                        <a:lnSpc>
                          <a:spcPct val="107000"/>
                        </a:lnSpc>
                        <a:spcBef>
                          <a:spcPts val="0"/>
                        </a:spcBef>
                        <a:spcAft>
                          <a:spcPts val="0"/>
                        </a:spcAft>
                      </a:pPr>
                      <a:r>
                        <a:rPr lang="en-US" sz="24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Nehalem R Basin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1,527</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133</a:t>
                      </a:r>
                      <a:endPar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1,512</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466</a:t>
                      </a:r>
                      <a:endPar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767</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1,639</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alpha val="90000"/>
                      </a:schemeClr>
                    </a:solidFill>
                  </a:tcPr>
                </a:tc>
                <a:extLst>
                  <a:ext uri="{0D108BD9-81ED-4DB2-BD59-A6C34878D82A}">
                    <a16:rowId xmlns:a16="http://schemas.microsoft.com/office/drawing/2014/main" val="10002"/>
                  </a:ext>
                </a:extLst>
              </a:tr>
              <a:tr h="563012">
                <a:tc>
                  <a:txBody>
                    <a:bodyPr/>
                    <a:lstStyle/>
                    <a:p>
                      <a:pPr marL="0" marR="0" algn="ctr">
                        <a:lnSpc>
                          <a:spcPct val="107000"/>
                        </a:lnSpc>
                        <a:spcBef>
                          <a:spcPts val="0"/>
                        </a:spcBef>
                        <a:spcAft>
                          <a:spcPts val="0"/>
                        </a:spcAft>
                      </a:pPr>
                      <a:r>
                        <a:rPr lang="en-US" sz="240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Salmon R Basin</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1,001</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144</a:t>
                      </a:r>
                      <a:endPar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1,003</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275</a:t>
                      </a:r>
                      <a:endPar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468</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868</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alpha val="90000"/>
                      </a:schemeClr>
                    </a:solidFill>
                  </a:tcPr>
                </a:tc>
                <a:extLst>
                  <a:ext uri="{0D108BD9-81ED-4DB2-BD59-A6C34878D82A}">
                    <a16:rowId xmlns:a16="http://schemas.microsoft.com/office/drawing/2014/main" val="10003"/>
                  </a:ext>
                </a:extLst>
              </a:tr>
              <a:tr h="563012">
                <a:tc>
                  <a:txBody>
                    <a:bodyPr/>
                    <a:lstStyle/>
                    <a:p>
                      <a:pPr marL="0" marR="0" algn="ctr">
                        <a:lnSpc>
                          <a:spcPct val="107000"/>
                        </a:lnSpc>
                        <a:spcBef>
                          <a:spcPts val="0"/>
                        </a:spcBef>
                        <a:spcAft>
                          <a:spcPts val="0"/>
                        </a:spcAft>
                      </a:pPr>
                      <a:r>
                        <a:rPr lang="en-US" sz="240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Siletz R Basin</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1,776</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176</a:t>
                      </a:r>
                      <a:endPar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1,730</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322</a:t>
                      </a:r>
                      <a:endPar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28427B">
                        <a:alpha val="90000"/>
                      </a:srgb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1,817</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alpha val="90000"/>
                      </a:schemeClr>
                    </a:solidFill>
                  </a:tcPr>
                </a:tc>
                <a:tc>
                  <a:txBody>
                    <a:bodyPr/>
                    <a:lstStyle/>
                    <a:p>
                      <a:pPr marL="0" marR="0" algn="ctr">
                        <a:lnSpc>
                          <a:spcPct val="107000"/>
                        </a:lnSpc>
                        <a:spcBef>
                          <a:spcPts val="0"/>
                        </a:spcBef>
                        <a:spcAft>
                          <a:spcPts val="0"/>
                        </a:spcAft>
                      </a:pPr>
                      <a:r>
                        <a:rPr lang="en-US" sz="2400" b="1" i="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2,263</a:t>
                      </a:r>
                    </a:p>
                  </a:txBody>
                  <a:tcPr marL="68580" marR="6858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75000"/>
                        <a:alpha val="90000"/>
                      </a:schemeClr>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AF69C2F9-0B3F-A882-6BA9-7F466ED1DF28}"/>
              </a:ext>
            </a:extLst>
          </p:cNvPr>
          <p:cNvSpPr txBox="1"/>
          <p:nvPr/>
        </p:nvSpPr>
        <p:spPr>
          <a:xfrm>
            <a:off x="464576" y="5546051"/>
            <a:ext cx="23842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effectLst>
                  <a:glow rad="228600">
                    <a:srgbClr val="1B3767">
                      <a:alpha val="96000"/>
                    </a:srgbClr>
                  </a:glow>
                </a:effectLst>
                <a:latin typeface="Cambria Math" panose="02040503050406030204" pitchFamily="18" charset="0"/>
                <a:ea typeface="Cambria Math" panose="02040503050406030204" pitchFamily="18" charset="0"/>
              </a:rPr>
              <a:t>3.4% Difference</a:t>
            </a:r>
          </a:p>
        </p:txBody>
      </p:sp>
      <p:sp>
        <p:nvSpPr>
          <p:cNvPr id="11" name="TextBox 10">
            <a:extLst>
              <a:ext uri="{FF2B5EF4-FFF2-40B4-BE49-F238E27FC236}">
                <a16:creationId xmlns:a16="http://schemas.microsoft.com/office/drawing/2014/main" id="{E1F6C1EB-352C-9D65-ABCB-6B6A5801CE44}"/>
              </a:ext>
            </a:extLst>
          </p:cNvPr>
          <p:cNvSpPr txBox="1"/>
          <p:nvPr/>
        </p:nvSpPr>
        <p:spPr>
          <a:xfrm>
            <a:off x="968778" y="5546050"/>
            <a:ext cx="8667694" cy="461665"/>
          </a:xfrm>
          <a:prstGeom prst="rect">
            <a:avLst/>
          </a:prstGeom>
          <a:noFill/>
        </p:spPr>
        <p:txBody>
          <a:bodyPr wrap="none" rtlCol="0">
            <a:spAutoFit/>
          </a:bodyPr>
          <a:lstStyle/>
          <a:p>
            <a:pPr marL="457200" marR="0" lvl="1" indent="0" algn="l" defTabSz="914400" rtl="0" eaLnBrk="1" fontAlgn="auto" latinLnBrk="0" hangingPunct="1">
              <a:lnSpc>
                <a:spcPct val="100000"/>
              </a:lnSpc>
              <a:spcBef>
                <a:spcPts val="0"/>
              </a:spcBef>
              <a:spcAft>
                <a:spcPts val="0"/>
              </a:spcAft>
              <a:buClr>
                <a:prstClr val="white"/>
              </a:buClr>
              <a:buSzTx/>
              <a:buFontTx/>
              <a:buNone/>
              <a:tabLst/>
              <a:defRPr/>
            </a:pPr>
            <a:r>
              <a:rPr kumimoji="0" lang="en-US" sz="2400" b="0" i="0" u="none" strike="noStrike" kern="1200" cap="none" spc="0" normalizeH="0" baseline="0" noProof="0" dirty="0">
                <a:ln>
                  <a:noFill/>
                </a:ln>
                <a:solidFill>
                  <a:prstClr val="white"/>
                </a:solidFill>
                <a:effectLst>
                  <a:glow rad="228600">
                    <a:srgbClr val="1B3767">
                      <a:alpha val="96000"/>
                    </a:srgbClr>
                  </a:glow>
                </a:effectLst>
                <a:uLnTx/>
                <a:uFillTx/>
                <a:latin typeface="Cambria Math" panose="02040503050406030204" pitchFamily="18" charset="0"/>
                <a:ea typeface="Cambria Math" panose="02040503050406030204" pitchFamily="18" charset="0"/>
                <a:cs typeface="+mn-cs"/>
              </a:rPr>
              <a:t>		Mann-Whitney U test estimates are not significant</a:t>
            </a:r>
            <a:endParaRPr kumimoji="0" lang="en-US" sz="1800" b="0" i="0" u="none" strike="noStrike" kern="1200" cap="none" spc="0" normalizeH="0" baseline="0" noProof="0" dirty="0">
              <a:ln>
                <a:noFill/>
              </a:ln>
              <a:solidFill>
                <a:prstClr val="white"/>
              </a:solidFill>
              <a:effectLst>
                <a:glow rad="228600">
                  <a:srgbClr val="1B3767">
                    <a:alpha val="96000"/>
                  </a:srgbClr>
                </a:glow>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8940633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47800</TotalTime>
  <Words>4398</Words>
  <Application>Microsoft Office PowerPoint</Application>
  <PresentationFormat>Widescreen</PresentationFormat>
  <Paragraphs>687</Paragraphs>
  <Slides>27</Slides>
  <Notes>27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40" baseType="lpstr">
      <vt:lpstr>Arial</vt:lpstr>
      <vt:lpstr>Calibri</vt:lpstr>
      <vt:lpstr>Calibri Light</vt:lpstr>
      <vt:lpstr>Californian FB</vt:lpstr>
      <vt:lpstr>Cambria</vt:lpstr>
      <vt:lpstr>Cambria Math</vt:lpstr>
      <vt:lpstr>Courier New</vt:lpstr>
      <vt:lpstr>Lato</vt:lpstr>
      <vt:lpstr>Symbol</vt:lpstr>
      <vt:lpstr>Times New Roman</vt:lpstr>
      <vt:lpstr>Wingdings</vt:lpstr>
      <vt:lpstr>Office Theme</vt:lpstr>
      <vt:lpstr>Equation.3</vt:lpstr>
      <vt:lpstr>Development of e-Creel for Steelhead: Monitoring Harvest and Release of Steelhead in Oregon’s Recreational Fisheries.</vt:lpstr>
      <vt:lpstr>PowerPoint Presentation</vt:lpstr>
      <vt:lpstr>PowerPoint Presentation</vt:lpstr>
      <vt:lpstr>Definitions</vt:lpstr>
      <vt:lpstr>ODFW Electronic Licensing System - ELS</vt:lpstr>
      <vt:lpstr>Pacific Salmon Treaty Chapter 3 </vt:lpstr>
      <vt:lpstr>PowerPoint Presentation</vt:lpstr>
      <vt:lpstr>Introduction to e-Creel</vt:lpstr>
      <vt:lpstr>PowerPoint Presentation</vt:lpstr>
      <vt:lpstr>PowerPoint Presentation</vt:lpstr>
      <vt:lpstr>PowerPoint Presentation</vt:lpstr>
      <vt:lpstr>Cost Comparison of e-Creel to Traditional Creel</vt:lpstr>
      <vt:lpstr>Paradigm Shift</vt:lpstr>
      <vt:lpstr>What makes a Paradigm Shift?</vt:lpstr>
      <vt:lpstr>Steelhead e-Creel Challenges</vt:lpstr>
      <vt:lpstr>ELS Data Development Plan Framework</vt:lpstr>
      <vt:lpstr>Validation-The New Gold Standard</vt:lpstr>
      <vt:lpstr>Expansion Techniques</vt:lpstr>
      <vt:lpstr>Coast-Wide Estimates Steelhead Applicable</vt:lpstr>
      <vt:lpstr>Steelhead Advantages/Objectives</vt:lpstr>
      <vt:lpstr>Coordinated Integration of e-Creel for Steelhead</vt:lpstr>
      <vt:lpstr>Discussion</vt:lpstr>
      <vt:lpstr>PowerPoint Presentation</vt:lpstr>
      <vt:lpstr>Derivation of Expansion &amp; Variance</vt:lpstr>
      <vt:lpstr>PowerPoint Presentation</vt:lpstr>
      <vt:lpstr>Current ELS data accessibility</vt:lpstr>
      <vt:lpstr>Identified data quality 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Chinook Research   and Monitoring Project 2021 season review</dc:title>
  <dc:creator>RIGGERS Brian * ODFW</dc:creator>
  <cp:lastModifiedBy>RIGGERS Brian * ODFW</cp:lastModifiedBy>
  <cp:revision>686</cp:revision>
  <dcterms:created xsi:type="dcterms:W3CDTF">2022-02-09T16:09:23Z</dcterms:created>
  <dcterms:modified xsi:type="dcterms:W3CDTF">2023-02-23T23:20:57Z</dcterms:modified>
</cp:coreProperties>
</file>