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3" r:id="rId3"/>
    <p:sldId id="782" r:id="rId4"/>
    <p:sldId id="777" r:id="rId5"/>
    <p:sldId id="264" r:id="rId6"/>
    <p:sldId id="265" r:id="rId7"/>
    <p:sldId id="780" r:id="rId8"/>
    <p:sldId id="778" r:id="rId9"/>
    <p:sldId id="779" r:id="rId10"/>
    <p:sldId id="266" r:id="rId11"/>
    <p:sldId id="784" r:id="rId12"/>
    <p:sldId id="781" r:id="rId13"/>
    <p:sldId id="783" r:id="rId14"/>
    <p:sldId id="776" r:id="rId15"/>
    <p:sldId id="792" r:id="rId16"/>
    <p:sldId id="785" r:id="rId17"/>
    <p:sldId id="788" r:id="rId18"/>
    <p:sldId id="793" r:id="rId19"/>
    <p:sldId id="794" r:id="rId20"/>
    <p:sldId id="795" r:id="rId21"/>
    <p:sldId id="789" r:id="rId22"/>
    <p:sldId id="796" r:id="rId23"/>
    <p:sldId id="790" r:id="rId24"/>
    <p:sldId id="802" r:id="rId25"/>
    <p:sldId id="797" r:id="rId26"/>
    <p:sldId id="791" r:id="rId27"/>
    <p:sldId id="786" r:id="rId28"/>
    <p:sldId id="262" r:id="rId29"/>
    <p:sldId id="268" r:id="rId30"/>
    <p:sldId id="798" r:id="rId31"/>
    <p:sldId id="801" r:id="rId32"/>
    <p:sldId id="799" r:id="rId33"/>
    <p:sldId id="800" r:id="rId34"/>
    <p:sldId id="78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C4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9CD23F-EF0E-4046-8750-3AE917EDF3A1}" v="131" dt="2023-03-08T23:34:06.2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7" autoAdjust="0"/>
    <p:restoredTop sz="94660"/>
  </p:normalViewPr>
  <p:slideViewPr>
    <p:cSldViewPr snapToGrid="0">
      <p:cViewPr varScale="1">
        <p:scale>
          <a:sx n="63" d="100"/>
          <a:sy n="63" d="100"/>
        </p:scale>
        <p:origin x="60"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bison, Toby (DFW)" userId="b681dbc2-fef4-4d93-bd4c-52b1349b0b39" providerId="ADAL" clId="{0A9CD23F-EF0E-4046-8750-3AE917EDF3A1}"/>
    <pc:docChg chg="undo custSel addSld delSld modSld sldOrd">
      <pc:chgData name="Harbison, Toby (DFW)" userId="b681dbc2-fef4-4d93-bd4c-52b1349b0b39" providerId="ADAL" clId="{0A9CD23F-EF0E-4046-8750-3AE917EDF3A1}" dt="2023-03-08T23:34:35.898" v="9174" actId="14100"/>
      <pc:docMkLst>
        <pc:docMk/>
      </pc:docMkLst>
      <pc:sldChg chg="del">
        <pc:chgData name="Harbison, Toby (DFW)" userId="b681dbc2-fef4-4d93-bd4c-52b1349b0b39" providerId="ADAL" clId="{0A9CD23F-EF0E-4046-8750-3AE917EDF3A1}" dt="2023-03-08T21:42:31.077" v="6414" actId="2696"/>
        <pc:sldMkLst>
          <pc:docMk/>
          <pc:sldMk cId="1083268505" sldId="256"/>
        </pc:sldMkLst>
      </pc:sldChg>
      <pc:sldChg chg="del">
        <pc:chgData name="Harbison, Toby (DFW)" userId="b681dbc2-fef4-4d93-bd4c-52b1349b0b39" providerId="ADAL" clId="{0A9CD23F-EF0E-4046-8750-3AE917EDF3A1}" dt="2023-03-08T00:55:25.590" v="583" actId="2696"/>
        <pc:sldMkLst>
          <pc:docMk/>
          <pc:sldMk cId="4254358771" sldId="257"/>
        </pc:sldMkLst>
      </pc:sldChg>
      <pc:sldChg chg="del">
        <pc:chgData name="Harbison, Toby (DFW)" userId="b681dbc2-fef4-4d93-bd4c-52b1349b0b39" providerId="ADAL" clId="{0A9CD23F-EF0E-4046-8750-3AE917EDF3A1}" dt="2023-03-08T18:18:23.803" v="3943" actId="2696"/>
        <pc:sldMkLst>
          <pc:docMk/>
          <pc:sldMk cId="175837995" sldId="258"/>
        </pc:sldMkLst>
      </pc:sldChg>
      <pc:sldChg chg="del">
        <pc:chgData name="Harbison, Toby (DFW)" userId="b681dbc2-fef4-4d93-bd4c-52b1349b0b39" providerId="ADAL" clId="{0A9CD23F-EF0E-4046-8750-3AE917EDF3A1}" dt="2023-03-08T21:42:35.469" v="6415" actId="2696"/>
        <pc:sldMkLst>
          <pc:docMk/>
          <pc:sldMk cId="2666018584" sldId="259"/>
        </pc:sldMkLst>
      </pc:sldChg>
      <pc:sldChg chg="del">
        <pc:chgData name="Harbison, Toby (DFW)" userId="b681dbc2-fef4-4d93-bd4c-52b1349b0b39" providerId="ADAL" clId="{0A9CD23F-EF0E-4046-8750-3AE917EDF3A1}" dt="2023-03-08T00:54:50.818" v="582" actId="2696"/>
        <pc:sldMkLst>
          <pc:docMk/>
          <pc:sldMk cId="1295167959" sldId="260"/>
        </pc:sldMkLst>
      </pc:sldChg>
      <pc:sldChg chg="modSp mod">
        <pc:chgData name="Harbison, Toby (DFW)" userId="b681dbc2-fef4-4d93-bd4c-52b1349b0b39" providerId="ADAL" clId="{0A9CD23F-EF0E-4046-8750-3AE917EDF3A1}" dt="2023-03-08T17:40:10.622" v="3019" actId="20577"/>
        <pc:sldMkLst>
          <pc:docMk/>
          <pc:sldMk cId="836612811" sldId="261"/>
        </pc:sldMkLst>
        <pc:spChg chg="mod">
          <ac:chgData name="Harbison, Toby (DFW)" userId="b681dbc2-fef4-4d93-bd4c-52b1349b0b39" providerId="ADAL" clId="{0A9CD23F-EF0E-4046-8750-3AE917EDF3A1}" dt="2023-03-08T17:40:10.622" v="3019" actId="20577"/>
          <ac:spMkLst>
            <pc:docMk/>
            <pc:sldMk cId="836612811" sldId="261"/>
            <ac:spMk id="2" creationId="{B19C6CD6-C5D7-5AAE-3B47-1F96138D97F6}"/>
          </ac:spMkLst>
        </pc:spChg>
      </pc:sldChg>
      <pc:sldChg chg="addSp modSp ord">
        <pc:chgData name="Harbison, Toby (DFW)" userId="b681dbc2-fef4-4d93-bd4c-52b1349b0b39" providerId="ADAL" clId="{0A9CD23F-EF0E-4046-8750-3AE917EDF3A1}" dt="2023-03-08T19:16:55.497" v="4536"/>
        <pc:sldMkLst>
          <pc:docMk/>
          <pc:sldMk cId="1417719671" sldId="262"/>
        </pc:sldMkLst>
        <pc:spChg chg="add mod">
          <ac:chgData name="Harbison, Toby (DFW)" userId="b681dbc2-fef4-4d93-bd4c-52b1349b0b39" providerId="ADAL" clId="{0A9CD23F-EF0E-4046-8750-3AE917EDF3A1}" dt="2023-03-08T19:16:55.497" v="4536"/>
          <ac:spMkLst>
            <pc:docMk/>
            <pc:sldMk cId="1417719671" sldId="262"/>
            <ac:spMk id="43" creationId="{3E9B6916-4024-0D1A-95E4-2E50C67C3055}"/>
          </ac:spMkLst>
        </pc:spChg>
      </pc:sldChg>
      <pc:sldChg chg="modSp mod">
        <pc:chgData name="Harbison, Toby (DFW)" userId="b681dbc2-fef4-4d93-bd4c-52b1349b0b39" providerId="ADAL" clId="{0A9CD23F-EF0E-4046-8750-3AE917EDF3A1}" dt="2023-03-08T22:59:15.072" v="8790" actId="20577"/>
        <pc:sldMkLst>
          <pc:docMk/>
          <pc:sldMk cId="1419959065" sldId="263"/>
        </pc:sldMkLst>
        <pc:spChg chg="mod">
          <ac:chgData name="Harbison, Toby (DFW)" userId="b681dbc2-fef4-4d93-bd4c-52b1349b0b39" providerId="ADAL" clId="{0A9CD23F-EF0E-4046-8750-3AE917EDF3A1}" dt="2023-03-08T22:59:15.072" v="8790" actId="20577"/>
          <ac:spMkLst>
            <pc:docMk/>
            <pc:sldMk cId="1419959065" sldId="263"/>
            <ac:spMk id="6" creationId="{910C1BB3-5C18-0CA9-BD8F-9B55BFAFBDB8}"/>
          </ac:spMkLst>
        </pc:spChg>
      </pc:sldChg>
      <pc:sldChg chg="addSp modSp mod modAnim">
        <pc:chgData name="Harbison, Toby (DFW)" userId="b681dbc2-fef4-4d93-bd4c-52b1349b0b39" providerId="ADAL" clId="{0A9CD23F-EF0E-4046-8750-3AE917EDF3A1}" dt="2023-03-08T23:26:03.748" v="9144"/>
        <pc:sldMkLst>
          <pc:docMk/>
          <pc:sldMk cId="2617546671" sldId="264"/>
        </pc:sldMkLst>
        <pc:spChg chg="add mod">
          <ac:chgData name="Harbison, Toby (DFW)" userId="b681dbc2-fef4-4d93-bd4c-52b1349b0b39" providerId="ADAL" clId="{0A9CD23F-EF0E-4046-8750-3AE917EDF3A1}" dt="2023-03-08T18:09:55.482" v="3515"/>
          <ac:spMkLst>
            <pc:docMk/>
            <pc:sldMk cId="2617546671" sldId="264"/>
            <ac:spMk id="15" creationId="{C58BE57E-91E8-5A65-4521-D74FE5023DEA}"/>
          </ac:spMkLst>
        </pc:spChg>
        <pc:spChg chg="add mod">
          <ac:chgData name="Harbison, Toby (DFW)" userId="b681dbc2-fef4-4d93-bd4c-52b1349b0b39" providerId="ADAL" clId="{0A9CD23F-EF0E-4046-8750-3AE917EDF3A1}" dt="2023-03-08T23:25:39.197" v="9141" actId="20577"/>
          <ac:spMkLst>
            <pc:docMk/>
            <pc:sldMk cId="2617546671" sldId="264"/>
            <ac:spMk id="19" creationId="{FEF0ADD5-6E61-ED7A-517B-C7CFBC4EE5D1}"/>
          </ac:spMkLst>
        </pc:spChg>
        <pc:cxnChg chg="mod">
          <ac:chgData name="Harbison, Toby (DFW)" userId="b681dbc2-fef4-4d93-bd4c-52b1349b0b39" providerId="ADAL" clId="{0A9CD23F-EF0E-4046-8750-3AE917EDF3A1}" dt="2023-03-08T23:25:46.184" v="9142" actId="14100"/>
          <ac:cxnSpMkLst>
            <pc:docMk/>
            <pc:sldMk cId="2617546671" sldId="264"/>
            <ac:cxnSpMk id="13" creationId="{1BAC5A1D-05AB-0104-F1FA-344721C0F966}"/>
          </ac:cxnSpMkLst>
        </pc:cxnChg>
        <pc:cxnChg chg="add mod">
          <ac:chgData name="Harbison, Toby (DFW)" userId="b681dbc2-fef4-4d93-bd4c-52b1349b0b39" providerId="ADAL" clId="{0A9CD23F-EF0E-4046-8750-3AE917EDF3A1}" dt="2023-03-08T23:25:11.782" v="9120" actId="692"/>
          <ac:cxnSpMkLst>
            <pc:docMk/>
            <pc:sldMk cId="2617546671" sldId="264"/>
            <ac:cxnSpMk id="17" creationId="{DA9154AC-A140-635C-6EDD-16B20A7CDACC}"/>
          </ac:cxnSpMkLst>
        </pc:cxnChg>
      </pc:sldChg>
      <pc:sldChg chg="addSp modSp">
        <pc:chgData name="Harbison, Toby (DFW)" userId="b681dbc2-fef4-4d93-bd4c-52b1349b0b39" providerId="ADAL" clId="{0A9CD23F-EF0E-4046-8750-3AE917EDF3A1}" dt="2023-03-08T18:10:00.945" v="3516"/>
        <pc:sldMkLst>
          <pc:docMk/>
          <pc:sldMk cId="96228750" sldId="265"/>
        </pc:sldMkLst>
        <pc:spChg chg="add mod">
          <ac:chgData name="Harbison, Toby (DFW)" userId="b681dbc2-fef4-4d93-bd4c-52b1349b0b39" providerId="ADAL" clId="{0A9CD23F-EF0E-4046-8750-3AE917EDF3A1}" dt="2023-03-08T18:10:00.945" v="3516"/>
          <ac:spMkLst>
            <pc:docMk/>
            <pc:sldMk cId="96228750" sldId="265"/>
            <ac:spMk id="7" creationId="{1695E6FC-F422-ECC2-3127-782F45013574}"/>
          </ac:spMkLst>
        </pc:spChg>
      </pc:sldChg>
      <pc:sldChg chg="addSp modSp mod">
        <pc:chgData name="Harbison, Toby (DFW)" userId="b681dbc2-fef4-4d93-bd4c-52b1349b0b39" providerId="ADAL" clId="{0A9CD23F-EF0E-4046-8750-3AE917EDF3A1}" dt="2023-03-08T18:10:27.485" v="3521"/>
        <pc:sldMkLst>
          <pc:docMk/>
          <pc:sldMk cId="3632036991" sldId="266"/>
        </pc:sldMkLst>
        <pc:spChg chg="mod">
          <ac:chgData name="Harbison, Toby (DFW)" userId="b681dbc2-fef4-4d93-bd4c-52b1349b0b39" providerId="ADAL" clId="{0A9CD23F-EF0E-4046-8750-3AE917EDF3A1}" dt="2023-03-08T16:52:28.524" v="1424" actId="113"/>
          <ac:spMkLst>
            <pc:docMk/>
            <pc:sldMk cId="3632036991" sldId="266"/>
            <ac:spMk id="3" creationId="{CFAF327B-6F4C-24C7-6FD5-70E38588C610}"/>
          </ac:spMkLst>
        </pc:spChg>
        <pc:spChg chg="add mod">
          <ac:chgData name="Harbison, Toby (DFW)" userId="b681dbc2-fef4-4d93-bd4c-52b1349b0b39" providerId="ADAL" clId="{0A9CD23F-EF0E-4046-8750-3AE917EDF3A1}" dt="2023-03-08T18:10:27.485" v="3521"/>
          <ac:spMkLst>
            <pc:docMk/>
            <pc:sldMk cId="3632036991" sldId="266"/>
            <ac:spMk id="5" creationId="{6E7FC277-4FF9-6187-8585-FA9A6DB99948}"/>
          </ac:spMkLst>
        </pc:spChg>
      </pc:sldChg>
      <pc:sldChg chg="del">
        <pc:chgData name="Harbison, Toby (DFW)" userId="b681dbc2-fef4-4d93-bd4c-52b1349b0b39" providerId="ADAL" clId="{0A9CD23F-EF0E-4046-8750-3AE917EDF3A1}" dt="2023-03-08T17:25:08.156" v="2644" actId="2696"/>
        <pc:sldMkLst>
          <pc:docMk/>
          <pc:sldMk cId="527444451" sldId="267"/>
        </pc:sldMkLst>
      </pc:sldChg>
      <pc:sldChg chg="addSp delSp modSp mod modClrScheme chgLayout">
        <pc:chgData name="Harbison, Toby (DFW)" userId="b681dbc2-fef4-4d93-bd4c-52b1349b0b39" providerId="ADAL" clId="{0A9CD23F-EF0E-4046-8750-3AE917EDF3A1}" dt="2023-03-08T21:35:58.801" v="5765" actId="1035"/>
        <pc:sldMkLst>
          <pc:docMk/>
          <pc:sldMk cId="3383952679" sldId="268"/>
        </pc:sldMkLst>
        <pc:spChg chg="mod ord">
          <ac:chgData name="Harbison, Toby (DFW)" userId="b681dbc2-fef4-4d93-bd4c-52b1349b0b39" providerId="ADAL" clId="{0A9CD23F-EF0E-4046-8750-3AE917EDF3A1}" dt="2023-03-08T19:20:34.236" v="4847" actId="700"/>
          <ac:spMkLst>
            <pc:docMk/>
            <pc:sldMk cId="3383952679" sldId="268"/>
            <ac:spMk id="2" creationId="{FF851151-ED06-FB4D-AD5C-F5ED730B8DB7}"/>
          </ac:spMkLst>
        </pc:spChg>
        <pc:spChg chg="mod ord">
          <ac:chgData name="Harbison, Toby (DFW)" userId="b681dbc2-fef4-4d93-bd4c-52b1349b0b39" providerId="ADAL" clId="{0A9CD23F-EF0E-4046-8750-3AE917EDF3A1}" dt="2023-03-08T21:35:58.801" v="5765" actId="1035"/>
          <ac:spMkLst>
            <pc:docMk/>
            <pc:sldMk cId="3383952679" sldId="268"/>
            <ac:spMk id="3" creationId="{1C927C82-48D8-1DD0-779C-1F8DEDCC0BB2}"/>
          </ac:spMkLst>
        </pc:spChg>
        <pc:spChg chg="add del mod ord">
          <ac:chgData name="Harbison, Toby (DFW)" userId="b681dbc2-fef4-4d93-bd4c-52b1349b0b39" providerId="ADAL" clId="{0A9CD23F-EF0E-4046-8750-3AE917EDF3A1}" dt="2023-03-08T19:31:46.456" v="4984"/>
          <ac:spMkLst>
            <pc:docMk/>
            <pc:sldMk cId="3383952679" sldId="268"/>
            <ac:spMk id="4" creationId="{B2EB71A2-FC9A-2FF1-16A9-AC887FE2BE2F}"/>
          </ac:spMkLst>
        </pc:spChg>
        <pc:spChg chg="add del mod">
          <ac:chgData name="Harbison, Toby (DFW)" userId="b681dbc2-fef4-4d93-bd4c-52b1349b0b39" providerId="ADAL" clId="{0A9CD23F-EF0E-4046-8750-3AE917EDF3A1}" dt="2023-03-08T19:33:09.010" v="4987"/>
          <ac:spMkLst>
            <pc:docMk/>
            <pc:sldMk cId="3383952679" sldId="268"/>
            <ac:spMk id="5" creationId="{415A739D-1B17-1AC9-DB32-DD51206EA83B}"/>
          </ac:spMkLst>
        </pc:spChg>
        <pc:spChg chg="add del">
          <ac:chgData name="Harbison, Toby (DFW)" userId="b681dbc2-fef4-4d93-bd4c-52b1349b0b39" providerId="ADAL" clId="{0A9CD23F-EF0E-4046-8750-3AE917EDF3A1}" dt="2023-03-08T19:31:50.206" v="4986" actId="478"/>
          <ac:spMkLst>
            <pc:docMk/>
            <pc:sldMk cId="3383952679" sldId="268"/>
            <ac:spMk id="6" creationId="{E45A9EA8-86A2-871E-6C79-C0D666E42724}"/>
          </ac:spMkLst>
        </pc:spChg>
        <pc:spChg chg="add mod">
          <ac:chgData name="Harbison, Toby (DFW)" userId="b681dbc2-fef4-4d93-bd4c-52b1349b0b39" providerId="ADAL" clId="{0A9CD23F-EF0E-4046-8750-3AE917EDF3A1}" dt="2023-03-08T19:57:24.318" v="5730"/>
          <ac:spMkLst>
            <pc:docMk/>
            <pc:sldMk cId="3383952679" sldId="268"/>
            <ac:spMk id="9" creationId="{5B41372B-02B4-FFEA-F53F-2190A045161B}"/>
          </ac:spMkLst>
        </pc:spChg>
        <pc:picChg chg="add mod">
          <ac:chgData name="Harbison, Toby (DFW)" userId="b681dbc2-fef4-4d93-bd4c-52b1349b0b39" providerId="ADAL" clId="{0A9CD23F-EF0E-4046-8750-3AE917EDF3A1}" dt="2023-03-08T19:33:10.442" v="4989" actId="962"/>
          <ac:picMkLst>
            <pc:docMk/>
            <pc:sldMk cId="3383952679" sldId="268"/>
            <ac:picMk id="8" creationId="{1584AC4B-5E54-DF3C-8D33-44C73EF8BB6B}"/>
          </ac:picMkLst>
        </pc:picChg>
      </pc:sldChg>
      <pc:sldChg chg="addSp delSp modSp mod ord modAnim">
        <pc:chgData name="Harbison, Toby (DFW)" userId="b681dbc2-fef4-4d93-bd4c-52b1349b0b39" providerId="ADAL" clId="{0A9CD23F-EF0E-4046-8750-3AE917EDF3A1}" dt="2023-03-08T18:10:43.772" v="3527"/>
        <pc:sldMkLst>
          <pc:docMk/>
          <pc:sldMk cId="2338614351" sldId="776"/>
        </pc:sldMkLst>
        <pc:spChg chg="mod">
          <ac:chgData name="Harbison, Toby (DFW)" userId="b681dbc2-fef4-4d93-bd4c-52b1349b0b39" providerId="ADAL" clId="{0A9CD23F-EF0E-4046-8750-3AE917EDF3A1}" dt="2023-03-08T00:32:37.605" v="301" actId="20577"/>
          <ac:spMkLst>
            <pc:docMk/>
            <pc:sldMk cId="2338614351" sldId="776"/>
            <ac:spMk id="2" creationId="{BA9E7456-E813-F627-3636-04E4971D4B86}"/>
          </ac:spMkLst>
        </pc:spChg>
        <pc:spChg chg="mod">
          <ac:chgData name="Harbison, Toby (DFW)" userId="b681dbc2-fef4-4d93-bd4c-52b1349b0b39" providerId="ADAL" clId="{0A9CD23F-EF0E-4046-8750-3AE917EDF3A1}" dt="2023-03-08T00:32:19.006" v="270" actId="1036"/>
          <ac:spMkLst>
            <pc:docMk/>
            <pc:sldMk cId="2338614351" sldId="776"/>
            <ac:spMk id="5" creationId="{E80B413E-C7DF-9B22-EA6A-397C3EDEB77F}"/>
          </ac:spMkLst>
        </pc:spChg>
        <pc:spChg chg="add del">
          <ac:chgData name="Harbison, Toby (DFW)" userId="b681dbc2-fef4-4d93-bd4c-52b1349b0b39" providerId="ADAL" clId="{0A9CD23F-EF0E-4046-8750-3AE917EDF3A1}" dt="2023-03-08T17:12:12.822" v="2238"/>
          <ac:spMkLst>
            <pc:docMk/>
            <pc:sldMk cId="2338614351" sldId="776"/>
            <ac:spMk id="6" creationId="{130ED70F-8997-A113-1C8C-8F18133EC8B4}"/>
          </ac:spMkLst>
        </pc:spChg>
        <pc:spChg chg="add mod">
          <ac:chgData name="Harbison, Toby (DFW)" userId="b681dbc2-fef4-4d93-bd4c-52b1349b0b39" providerId="ADAL" clId="{0A9CD23F-EF0E-4046-8750-3AE917EDF3A1}" dt="2023-03-08T18:10:43.772" v="3527"/>
          <ac:spMkLst>
            <pc:docMk/>
            <pc:sldMk cId="2338614351" sldId="776"/>
            <ac:spMk id="9" creationId="{2C379D27-3B32-10CA-2908-BEE347231FAC}"/>
          </ac:spMkLst>
        </pc:spChg>
        <pc:picChg chg="add mod">
          <ac:chgData name="Harbison, Toby (DFW)" userId="b681dbc2-fef4-4d93-bd4c-52b1349b0b39" providerId="ADAL" clId="{0A9CD23F-EF0E-4046-8750-3AE917EDF3A1}" dt="2023-03-08T17:13:20.482" v="2244" actId="1076"/>
          <ac:picMkLst>
            <pc:docMk/>
            <pc:sldMk cId="2338614351" sldId="776"/>
            <ac:picMk id="8" creationId="{7E11398D-6E2B-1161-4ACA-A95F5B93D6E1}"/>
          </ac:picMkLst>
        </pc:picChg>
      </pc:sldChg>
      <pc:sldChg chg="addSp modSp mod">
        <pc:chgData name="Harbison, Toby (DFW)" userId="b681dbc2-fef4-4d93-bd4c-52b1349b0b39" providerId="ADAL" clId="{0A9CD23F-EF0E-4046-8750-3AE917EDF3A1}" dt="2023-03-08T22:29:14.793" v="8291" actId="1037"/>
        <pc:sldMkLst>
          <pc:docMk/>
          <pc:sldMk cId="114009348" sldId="777"/>
        </pc:sldMkLst>
        <pc:spChg chg="mod">
          <ac:chgData name="Harbison, Toby (DFW)" userId="b681dbc2-fef4-4d93-bd4c-52b1349b0b39" providerId="ADAL" clId="{0A9CD23F-EF0E-4046-8750-3AE917EDF3A1}" dt="2023-03-08T22:29:14.793" v="8291" actId="1037"/>
          <ac:spMkLst>
            <pc:docMk/>
            <pc:sldMk cId="114009348" sldId="777"/>
            <ac:spMk id="6" creationId="{5EF97025-27EE-B466-8DD3-D338F0542DC3}"/>
          </ac:spMkLst>
        </pc:spChg>
        <pc:spChg chg="add mod">
          <ac:chgData name="Harbison, Toby (DFW)" userId="b681dbc2-fef4-4d93-bd4c-52b1349b0b39" providerId="ADAL" clId="{0A9CD23F-EF0E-4046-8750-3AE917EDF3A1}" dt="2023-03-08T18:09:48.057" v="3514" actId="207"/>
          <ac:spMkLst>
            <pc:docMk/>
            <pc:sldMk cId="114009348" sldId="777"/>
            <ac:spMk id="7" creationId="{4D748EA6-2AD7-44B9-3E10-28AA5EC03887}"/>
          </ac:spMkLst>
        </pc:spChg>
      </pc:sldChg>
      <pc:sldChg chg="addSp delSp modSp mod">
        <pc:chgData name="Harbison, Toby (DFW)" userId="b681dbc2-fef4-4d93-bd4c-52b1349b0b39" providerId="ADAL" clId="{0A9CD23F-EF0E-4046-8750-3AE917EDF3A1}" dt="2023-03-08T23:23:46.456" v="9114" actId="20577"/>
        <pc:sldMkLst>
          <pc:docMk/>
          <pc:sldMk cId="1028900233" sldId="778"/>
        </pc:sldMkLst>
        <pc:spChg chg="add mod">
          <ac:chgData name="Harbison, Toby (DFW)" userId="b681dbc2-fef4-4d93-bd4c-52b1349b0b39" providerId="ADAL" clId="{0A9CD23F-EF0E-4046-8750-3AE917EDF3A1}" dt="2023-03-08T18:10:19.981" v="3519"/>
          <ac:spMkLst>
            <pc:docMk/>
            <pc:sldMk cId="1028900233" sldId="778"/>
            <ac:spMk id="21" creationId="{5CBBCE4D-4C30-BD9D-F115-A8E83E860A23}"/>
          </ac:spMkLst>
        </pc:spChg>
        <pc:graphicFrameChg chg="mod modGraphic">
          <ac:chgData name="Harbison, Toby (DFW)" userId="b681dbc2-fef4-4d93-bd4c-52b1349b0b39" providerId="ADAL" clId="{0A9CD23F-EF0E-4046-8750-3AE917EDF3A1}" dt="2023-03-08T23:23:46.456" v="9114" actId="20577"/>
          <ac:graphicFrameMkLst>
            <pc:docMk/>
            <pc:sldMk cId="1028900233" sldId="778"/>
            <ac:graphicFrameMk id="5" creationId="{5BB0C87C-BCED-FB2C-52AE-E2287ABCCCF5}"/>
          </ac:graphicFrameMkLst>
        </pc:graphicFrameChg>
        <pc:picChg chg="del">
          <ac:chgData name="Harbison, Toby (DFW)" userId="b681dbc2-fef4-4d93-bd4c-52b1349b0b39" providerId="ADAL" clId="{0A9CD23F-EF0E-4046-8750-3AE917EDF3A1}" dt="2023-03-08T19:15:12.181" v="4529" actId="478"/>
          <ac:picMkLst>
            <pc:docMk/>
            <pc:sldMk cId="1028900233" sldId="778"/>
            <ac:picMk id="18" creationId="{D14E5784-D029-0E5E-6645-8BEBF5E57832}"/>
          </ac:picMkLst>
        </pc:picChg>
        <pc:picChg chg="add mod">
          <ac:chgData name="Harbison, Toby (DFW)" userId="b681dbc2-fef4-4d93-bd4c-52b1349b0b39" providerId="ADAL" clId="{0A9CD23F-EF0E-4046-8750-3AE917EDF3A1}" dt="2023-03-08T19:15:19.012" v="4532" actId="14100"/>
          <ac:picMkLst>
            <pc:docMk/>
            <pc:sldMk cId="1028900233" sldId="778"/>
            <ac:picMk id="22" creationId="{738B4678-326B-ED5A-897B-63867FF17AC9}"/>
          </ac:picMkLst>
        </pc:picChg>
      </pc:sldChg>
      <pc:sldChg chg="addSp modSp mod">
        <pc:chgData name="Harbison, Toby (DFW)" userId="b681dbc2-fef4-4d93-bd4c-52b1349b0b39" providerId="ADAL" clId="{0A9CD23F-EF0E-4046-8750-3AE917EDF3A1}" dt="2023-03-08T23:27:24.333" v="9147" actId="20577"/>
        <pc:sldMkLst>
          <pc:docMk/>
          <pc:sldMk cId="639833243" sldId="779"/>
        </pc:sldMkLst>
        <pc:spChg chg="mod">
          <ac:chgData name="Harbison, Toby (DFW)" userId="b681dbc2-fef4-4d93-bd4c-52b1349b0b39" providerId="ADAL" clId="{0A9CD23F-EF0E-4046-8750-3AE917EDF3A1}" dt="2023-03-08T23:27:24.333" v="9147" actId="20577"/>
          <ac:spMkLst>
            <pc:docMk/>
            <pc:sldMk cId="639833243" sldId="779"/>
            <ac:spMk id="5" creationId="{04488273-3C7E-9522-6C2D-7BFEAB59D4D2}"/>
          </ac:spMkLst>
        </pc:spChg>
        <pc:spChg chg="add mod">
          <ac:chgData name="Harbison, Toby (DFW)" userId="b681dbc2-fef4-4d93-bd4c-52b1349b0b39" providerId="ADAL" clId="{0A9CD23F-EF0E-4046-8750-3AE917EDF3A1}" dt="2023-03-08T18:10:22.235" v="3520"/>
          <ac:spMkLst>
            <pc:docMk/>
            <pc:sldMk cId="639833243" sldId="779"/>
            <ac:spMk id="10" creationId="{50ACBDF2-809B-92D0-F2C9-2557C4831F5D}"/>
          </ac:spMkLst>
        </pc:spChg>
      </pc:sldChg>
      <pc:sldChg chg="addSp modSp">
        <pc:chgData name="Harbison, Toby (DFW)" userId="b681dbc2-fef4-4d93-bd4c-52b1349b0b39" providerId="ADAL" clId="{0A9CD23F-EF0E-4046-8750-3AE917EDF3A1}" dt="2023-03-08T18:10:05.461" v="3517"/>
        <pc:sldMkLst>
          <pc:docMk/>
          <pc:sldMk cId="2909363683" sldId="780"/>
        </pc:sldMkLst>
        <pc:spChg chg="add mod">
          <ac:chgData name="Harbison, Toby (DFW)" userId="b681dbc2-fef4-4d93-bd4c-52b1349b0b39" providerId="ADAL" clId="{0A9CD23F-EF0E-4046-8750-3AE917EDF3A1}" dt="2023-03-08T18:10:05.461" v="3517"/>
          <ac:spMkLst>
            <pc:docMk/>
            <pc:sldMk cId="2909363683" sldId="780"/>
            <ac:spMk id="6" creationId="{2DA2DF39-DD4E-465D-ED14-4778DA49DD0D}"/>
          </ac:spMkLst>
        </pc:spChg>
      </pc:sldChg>
      <pc:sldChg chg="addSp modSp mod modAnim">
        <pc:chgData name="Harbison, Toby (DFW)" userId="b681dbc2-fef4-4d93-bd4c-52b1349b0b39" providerId="ADAL" clId="{0A9CD23F-EF0E-4046-8750-3AE917EDF3A1}" dt="2023-03-08T23:28:47.703" v="9153"/>
        <pc:sldMkLst>
          <pc:docMk/>
          <pc:sldMk cId="781909745" sldId="781"/>
        </pc:sldMkLst>
        <pc:spChg chg="mod">
          <ac:chgData name="Harbison, Toby (DFW)" userId="b681dbc2-fef4-4d93-bd4c-52b1349b0b39" providerId="ADAL" clId="{0A9CD23F-EF0E-4046-8750-3AE917EDF3A1}" dt="2023-03-08T00:18:51.701" v="81" actId="1037"/>
          <ac:spMkLst>
            <pc:docMk/>
            <pc:sldMk cId="781909745" sldId="781"/>
            <ac:spMk id="4" creationId="{407A7812-1CB0-7BC0-18AE-3EFF9C5C0B6E}"/>
          </ac:spMkLst>
        </pc:spChg>
        <pc:spChg chg="mod">
          <ac:chgData name="Harbison, Toby (DFW)" userId="b681dbc2-fef4-4d93-bd4c-52b1349b0b39" providerId="ADAL" clId="{0A9CD23F-EF0E-4046-8750-3AE917EDF3A1}" dt="2023-03-08T22:28:02.757" v="8205" actId="1037"/>
          <ac:spMkLst>
            <pc:docMk/>
            <pc:sldMk cId="781909745" sldId="781"/>
            <ac:spMk id="35" creationId="{285964FD-94A7-BE9E-A739-CD355C26FA71}"/>
          </ac:spMkLst>
        </pc:spChg>
        <pc:spChg chg="add mod">
          <ac:chgData name="Harbison, Toby (DFW)" userId="b681dbc2-fef4-4d93-bd4c-52b1349b0b39" providerId="ADAL" clId="{0A9CD23F-EF0E-4046-8750-3AE917EDF3A1}" dt="2023-03-08T22:28:02.757" v="8205" actId="1037"/>
          <ac:spMkLst>
            <pc:docMk/>
            <pc:sldMk cId="781909745" sldId="781"/>
            <ac:spMk id="36" creationId="{CBC65C8B-F16B-41E6-9E71-864AB75F9FDA}"/>
          </ac:spMkLst>
        </pc:spChg>
        <pc:spChg chg="add mod">
          <ac:chgData name="Harbison, Toby (DFW)" userId="b681dbc2-fef4-4d93-bd4c-52b1349b0b39" providerId="ADAL" clId="{0A9CD23F-EF0E-4046-8750-3AE917EDF3A1}" dt="2023-03-08T18:10:31.362" v="3523"/>
          <ac:spMkLst>
            <pc:docMk/>
            <pc:sldMk cId="781909745" sldId="781"/>
            <ac:spMk id="37" creationId="{1DA35CE7-EC5B-7739-746B-525946912BE9}"/>
          </ac:spMkLst>
        </pc:spChg>
        <pc:spChg chg="add mod">
          <ac:chgData name="Harbison, Toby (DFW)" userId="b681dbc2-fef4-4d93-bd4c-52b1349b0b39" providerId="ADAL" clId="{0A9CD23F-EF0E-4046-8750-3AE917EDF3A1}" dt="2023-03-08T22:28:36.531" v="8275" actId="14100"/>
          <ac:spMkLst>
            <pc:docMk/>
            <pc:sldMk cId="781909745" sldId="781"/>
            <ac:spMk id="38" creationId="{91DFF25E-AC06-8A0D-284A-613658F5FD10}"/>
          </ac:spMkLst>
        </pc:spChg>
      </pc:sldChg>
      <pc:sldChg chg="addSp modSp mod">
        <pc:chgData name="Harbison, Toby (DFW)" userId="b681dbc2-fef4-4d93-bd4c-52b1349b0b39" providerId="ADAL" clId="{0A9CD23F-EF0E-4046-8750-3AE917EDF3A1}" dt="2023-03-08T22:59:09.390" v="8788" actId="20577"/>
        <pc:sldMkLst>
          <pc:docMk/>
          <pc:sldMk cId="294274716" sldId="782"/>
        </pc:sldMkLst>
        <pc:spChg chg="add mod">
          <ac:chgData name="Harbison, Toby (DFW)" userId="b681dbc2-fef4-4d93-bd4c-52b1349b0b39" providerId="ADAL" clId="{0A9CD23F-EF0E-4046-8750-3AE917EDF3A1}" dt="2023-03-08T18:10:12.028" v="3518"/>
          <ac:spMkLst>
            <pc:docMk/>
            <pc:sldMk cId="294274716" sldId="782"/>
            <ac:spMk id="2" creationId="{0163AFE5-5196-80B4-4BE7-D85558FEC1DC}"/>
          </ac:spMkLst>
        </pc:spChg>
        <pc:spChg chg="mod">
          <ac:chgData name="Harbison, Toby (DFW)" userId="b681dbc2-fef4-4d93-bd4c-52b1349b0b39" providerId="ADAL" clId="{0A9CD23F-EF0E-4046-8750-3AE917EDF3A1}" dt="2023-03-08T22:59:09.390" v="8788" actId="20577"/>
          <ac:spMkLst>
            <pc:docMk/>
            <pc:sldMk cId="294274716" sldId="782"/>
            <ac:spMk id="6" creationId="{910C1BB3-5C18-0CA9-BD8F-9B55BFAFBDB8}"/>
          </ac:spMkLst>
        </pc:spChg>
      </pc:sldChg>
      <pc:sldChg chg="addSp modSp mod">
        <pc:chgData name="Harbison, Toby (DFW)" userId="b681dbc2-fef4-4d93-bd4c-52b1349b0b39" providerId="ADAL" clId="{0A9CD23F-EF0E-4046-8750-3AE917EDF3A1}" dt="2023-03-08T22:59:02.554" v="8786" actId="20577"/>
        <pc:sldMkLst>
          <pc:docMk/>
          <pc:sldMk cId="1641199784" sldId="783"/>
        </pc:sldMkLst>
        <pc:spChg chg="add mod">
          <ac:chgData name="Harbison, Toby (DFW)" userId="b681dbc2-fef4-4d93-bd4c-52b1349b0b39" providerId="ADAL" clId="{0A9CD23F-EF0E-4046-8750-3AE917EDF3A1}" dt="2023-03-08T18:10:38.321" v="3526" actId="20577"/>
          <ac:spMkLst>
            <pc:docMk/>
            <pc:sldMk cId="1641199784" sldId="783"/>
            <ac:spMk id="2" creationId="{2E1B5563-4995-52CC-F4A6-86532407B3F6}"/>
          </ac:spMkLst>
        </pc:spChg>
        <pc:spChg chg="mod">
          <ac:chgData name="Harbison, Toby (DFW)" userId="b681dbc2-fef4-4d93-bd4c-52b1349b0b39" providerId="ADAL" clId="{0A9CD23F-EF0E-4046-8750-3AE917EDF3A1}" dt="2023-03-08T22:59:02.554" v="8786" actId="20577"/>
          <ac:spMkLst>
            <pc:docMk/>
            <pc:sldMk cId="1641199784" sldId="783"/>
            <ac:spMk id="6" creationId="{910C1BB3-5C18-0CA9-BD8F-9B55BFAFBDB8}"/>
          </ac:spMkLst>
        </pc:spChg>
      </pc:sldChg>
      <pc:sldChg chg="addSp modSp new mod">
        <pc:chgData name="Harbison, Toby (DFW)" userId="b681dbc2-fef4-4d93-bd4c-52b1349b0b39" providerId="ADAL" clId="{0A9CD23F-EF0E-4046-8750-3AE917EDF3A1}" dt="2023-03-08T18:10:29.456" v="3522"/>
        <pc:sldMkLst>
          <pc:docMk/>
          <pc:sldMk cId="2253047411" sldId="784"/>
        </pc:sldMkLst>
        <pc:spChg chg="mod">
          <ac:chgData name="Harbison, Toby (DFW)" userId="b681dbc2-fef4-4d93-bd4c-52b1349b0b39" providerId="ADAL" clId="{0A9CD23F-EF0E-4046-8750-3AE917EDF3A1}" dt="2023-03-08T16:37:28.558" v="599" actId="20577"/>
          <ac:spMkLst>
            <pc:docMk/>
            <pc:sldMk cId="2253047411" sldId="784"/>
            <ac:spMk id="2" creationId="{D1DFAC4C-02FB-0121-2517-A0913878CA30}"/>
          </ac:spMkLst>
        </pc:spChg>
        <pc:spChg chg="mod">
          <ac:chgData name="Harbison, Toby (DFW)" userId="b681dbc2-fef4-4d93-bd4c-52b1349b0b39" providerId="ADAL" clId="{0A9CD23F-EF0E-4046-8750-3AE917EDF3A1}" dt="2023-03-08T17:02:01.322" v="2102" actId="20577"/>
          <ac:spMkLst>
            <pc:docMk/>
            <pc:sldMk cId="2253047411" sldId="784"/>
            <ac:spMk id="3" creationId="{A9BA9713-6147-E630-24B9-5E163A1A2904}"/>
          </ac:spMkLst>
        </pc:spChg>
        <pc:spChg chg="add mod">
          <ac:chgData name="Harbison, Toby (DFW)" userId="b681dbc2-fef4-4d93-bd4c-52b1349b0b39" providerId="ADAL" clId="{0A9CD23F-EF0E-4046-8750-3AE917EDF3A1}" dt="2023-03-08T18:10:29.456" v="3522"/>
          <ac:spMkLst>
            <pc:docMk/>
            <pc:sldMk cId="2253047411" sldId="784"/>
            <ac:spMk id="4" creationId="{D01F19EB-5213-AA36-825C-10B1B43386E2}"/>
          </ac:spMkLst>
        </pc:spChg>
        <pc:picChg chg="add mod">
          <ac:chgData name="Harbison, Toby (DFW)" userId="b681dbc2-fef4-4d93-bd4c-52b1349b0b39" providerId="ADAL" clId="{0A9CD23F-EF0E-4046-8750-3AE917EDF3A1}" dt="2023-03-08T00:18:29.489" v="70" actId="1038"/>
          <ac:picMkLst>
            <pc:docMk/>
            <pc:sldMk cId="2253047411" sldId="784"/>
            <ac:picMk id="9218" creationId="{745C2AB3-9918-FF89-CA38-8B2D50095768}"/>
          </ac:picMkLst>
        </pc:picChg>
      </pc:sldChg>
      <pc:sldChg chg="addSp delSp modSp new mod">
        <pc:chgData name="Harbison, Toby (DFW)" userId="b681dbc2-fef4-4d93-bd4c-52b1349b0b39" providerId="ADAL" clId="{0A9CD23F-EF0E-4046-8750-3AE917EDF3A1}" dt="2023-03-08T18:10:49.229" v="3529"/>
        <pc:sldMkLst>
          <pc:docMk/>
          <pc:sldMk cId="1253134257" sldId="785"/>
        </pc:sldMkLst>
        <pc:spChg chg="mod">
          <ac:chgData name="Harbison, Toby (DFW)" userId="b681dbc2-fef4-4d93-bd4c-52b1349b0b39" providerId="ADAL" clId="{0A9CD23F-EF0E-4046-8750-3AE917EDF3A1}" dt="2023-03-08T17:16:50.862" v="2327" actId="1035"/>
          <ac:spMkLst>
            <pc:docMk/>
            <pc:sldMk cId="1253134257" sldId="785"/>
            <ac:spMk id="2" creationId="{2C8BF3AE-4819-4505-CE0B-1F9FF9528449}"/>
          </ac:spMkLst>
        </pc:spChg>
        <pc:spChg chg="del">
          <ac:chgData name="Harbison, Toby (DFW)" userId="b681dbc2-fef4-4d93-bd4c-52b1349b0b39" providerId="ADAL" clId="{0A9CD23F-EF0E-4046-8750-3AE917EDF3A1}" dt="2023-03-08T00:44:54.175" v="398"/>
          <ac:spMkLst>
            <pc:docMk/>
            <pc:sldMk cId="1253134257" sldId="785"/>
            <ac:spMk id="3" creationId="{6E5CEF3C-0059-7A68-7A76-C36EBD886D4E}"/>
          </ac:spMkLst>
        </pc:spChg>
        <pc:spChg chg="del">
          <ac:chgData name="Harbison, Toby (DFW)" userId="b681dbc2-fef4-4d93-bd4c-52b1349b0b39" providerId="ADAL" clId="{0A9CD23F-EF0E-4046-8750-3AE917EDF3A1}" dt="2023-03-08T00:44:48.256" v="397" actId="478"/>
          <ac:spMkLst>
            <pc:docMk/>
            <pc:sldMk cId="1253134257" sldId="785"/>
            <ac:spMk id="4" creationId="{9A206EAE-48EC-5137-0CFE-2F49452A84E6}"/>
          </ac:spMkLst>
        </pc:spChg>
        <pc:spChg chg="add del mod">
          <ac:chgData name="Harbison, Toby (DFW)" userId="b681dbc2-fef4-4d93-bd4c-52b1349b0b39" providerId="ADAL" clId="{0A9CD23F-EF0E-4046-8750-3AE917EDF3A1}" dt="2023-03-08T17:16:03.519" v="2284" actId="478"/>
          <ac:spMkLst>
            <pc:docMk/>
            <pc:sldMk cId="1253134257" sldId="785"/>
            <ac:spMk id="9" creationId="{9908597B-27D6-10D9-247E-50E7EF2A0675}"/>
          </ac:spMkLst>
        </pc:spChg>
        <pc:spChg chg="add mod">
          <ac:chgData name="Harbison, Toby (DFW)" userId="b681dbc2-fef4-4d93-bd4c-52b1349b0b39" providerId="ADAL" clId="{0A9CD23F-EF0E-4046-8750-3AE917EDF3A1}" dt="2023-03-08T18:10:49.229" v="3529"/>
          <ac:spMkLst>
            <pc:docMk/>
            <pc:sldMk cId="1253134257" sldId="785"/>
            <ac:spMk id="10" creationId="{8BC2CF65-EC47-65BF-4170-B678235822F8}"/>
          </ac:spMkLst>
        </pc:spChg>
        <pc:picChg chg="add mod ord">
          <ac:chgData name="Harbison, Toby (DFW)" userId="b681dbc2-fef4-4d93-bd4c-52b1349b0b39" providerId="ADAL" clId="{0A9CD23F-EF0E-4046-8750-3AE917EDF3A1}" dt="2023-03-08T17:16:55.195" v="2335" actId="1035"/>
          <ac:picMkLst>
            <pc:docMk/>
            <pc:sldMk cId="1253134257" sldId="785"/>
            <ac:picMk id="6" creationId="{74BA426E-ECDA-8F5B-1B11-FE27D7E22CC4}"/>
          </ac:picMkLst>
        </pc:picChg>
        <pc:picChg chg="add del mod">
          <ac:chgData name="Harbison, Toby (DFW)" userId="b681dbc2-fef4-4d93-bd4c-52b1349b0b39" providerId="ADAL" clId="{0A9CD23F-EF0E-4046-8750-3AE917EDF3A1}" dt="2023-03-08T17:16:00.110" v="2283" actId="478"/>
          <ac:picMkLst>
            <pc:docMk/>
            <pc:sldMk cId="1253134257" sldId="785"/>
            <ac:picMk id="7" creationId="{2447A3ED-861E-6A46-29C0-86E317397AEF}"/>
          </ac:picMkLst>
        </pc:picChg>
      </pc:sldChg>
      <pc:sldChg chg="addSp modSp add mod ord">
        <pc:chgData name="Harbison, Toby (DFW)" userId="b681dbc2-fef4-4d93-bd4c-52b1349b0b39" providerId="ADAL" clId="{0A9CD23F-EF0E-4046-8750-3AE917EDF3A1}" dt="2023-03-08T22:46:45.869" v="8686" actId="20577"/>
        <pc:sldMkLst>
          <pc:docMk/>
          <pc:sldMk cId="1283733199" sldId="786"/>
        </pc:sldMkLst>
        <pc:spChg chg="add mod">
          <ac:chgData name="Harbison, Toby (DFW)" userId="b681dbc2-fef4-4d93-bd4c-52b1349b0b39" providerId="ADAL" clId="{0A9CD23F-EF0E-4046-8750-3AE917EDF3A1}" dt="2023-03-08T19:16:48.257" v="4535" actId="20577"/>
          <ac:spMkLst>
            <pc:docMk/>
            <pc:sldMk cId="1283733199" sldId="786"/>
            <ac:spMk id="2" creationId="{F25F4DF6-CB2B-1C87-2772-75A8AA647ABF}"/>
          </ac:spMkLst>
        </pc:spChg>
        <pc:spChg chg="mod">
          <ac:chgData name="Harbison, Toby (DFW)" userId="b681dbc2-fef4-4d93-bd4c-52b1349b0b39" providerId="ADAL" clId="{0A9CD23F-EF0E-4046-8750-3AE917EDF3A1}" dt="2023-03-08T22:46:45.869" v="8686" actId="20577"/>
          <ac:spMkLst>
            <pc:docMk/>
            <pc:sldMk cId="1283733199" sldId="786"/>
            <ac:spMk id="6" creationId="{910C1BB3-5C18-0CA9-BD8F-9B55BFAFBDB8}"/>
          </ac:spMkLst>
        </pc:spChg>
      </pc:sldChg>
      <pc:sldChg chg="addSp modSp new mod">
        <pc:chgData name="Harbison, Toby (DFW)" userId="b681dbc2-fef4-4d93-bd4c-52b1349b0b39" providerId="ADAL" clId="{0A9CD23F-EF0E-4046-8750-3AE917EDF3A1}" dt="2023-03-08T00:49:28.159" v="477" actId="20577"/>
        <pc:sldMkLst>
          <pc:docMk/>
          <pc:sldMk cId="1741634735" sldId="787"/>
        </pc:sldMkLst>
        <pc:spChg chg="mod">
          <ac:chgData name="Harbison, Toby (DFW)" userId="b681dbc2-fef4-4d93-bd4c-52b1349b0b39" providerId="ADAL" clId="{0A9CD23F-EF0E-4046-8750-3AE917EDF3A1}" dt="2023-03-08T00:48:39.114" v="455" actId="207"/>
          <ac:spMkLst>
            <pc:docMk/>
            <pc:sldMk cId="1741634735" sldId="787"/>
            <ac:spMk id="2" creationId="{F9197486-B6FB-EAB2-0DA9-6239E51B185D}"/>
          </ac:spMkLst>
        </pc:spChg>
        <pc:spChg chg="mod">
          <ac:chgData name="Harbison, Toby (DFW)" userId="b681dbc2-fef4-4d93-bd4c-52b1349b0b39" providerId="ADAL" clId="{0A9CD23F-EF0E-4046-8750-3AE917EDF3A1}" dt="2023-03-08T00:49:28.159" v="477" actId="20577"/>
          <ac:spMkLst>
            <pc:docMk/>
            <pc:sldMk cId="1741634735" sldId="787"/>
            <ac:spMk id="3" creationId="{928DEE47-AC28-A9A4-5FFF-73872E392392}"/>
          </ac:spMkLst>
        </pc:spChg>
        <pc:picChg chg="add mod ord">
          <ac:chgData name="Harbison, Toby (DFW)" userId="b681dbc2-fef4-4d93-bd4c-52b1349b0b39" providerId="ADAL" clId="{0A9CD23F-EF0E-4046-8750-3AE917EDF3A1}" dt="2023-03-08T00:48:19.772" v="441" actId="167"/>
          <ac:picMkLst>
            <pc:docMk/>
            <pc:sldMk cId="1741634735" sldId="787"/>
            <ac:picMk id="4" creationId="{462BC24C-8751-4272-8F05-83F77EE63676}"/>
          </ac:picMkLst>
        </pc:picChg>
        <pc:picChg chg="add mod">
          <ac:chgData name="Harbison, Toby (DFW)" userId="b681dbc2-fef4-4d93-bd4c-52b1349b0b39" providerId="ADAL" clId="{0A9CD23F-EF0E-4046-8750-3AE917EDF3A1}" dt="2023-03-08T00:48:09.720" v="440"/>
          <ac:picMkLst>
            <pc:docMk/>
            <pc:sldMk cId="1741634735" sldId="787"/>
            <ac:picMk id="5" creationId="{3D847715-E1B5-7774-E8EF-0F30966BFD6A}"/>
          </ac:picMkLst>
        </pc:picChg>
      </pc:sldChg>
      <pc:sldChg chg="addSp delSp modSp new mod">
        <pc:chgData name="Harbison, Toby (DFW)" userId="b681dbc2-fef4-4d93-bd4c-52b1349b0b39" providerId="ADAL" clId="{0A9CD23F-EF0E-4046-8750-3AE917EDF3A1}" dt="2023-03-08T18:10:53.531" v="3530"/>
        <pc:sldMkLst>
          <pc:docMk/>
          <pc:sldMk cId="2177170709" sldId="788"/>
        </pc:sldMkLst>
        <pc:spChg chg="mod">
          <ac:chgData name="Harbison, Toby (DFW)" userId="b681dbc2-fef4-4d93-bd4c-52b1349b0b39" providerId="ADAL" clId="{0A9CD23F-EF0E-4046-8750-3AE917EDF3A1}" dt="2023-03-08T17:38:22.051" v="2927" actId="113"/>
          <ac:spMkLst>
            <pc:docMk/>
            <pc:sldMk cId="2177170709" sldId="788"/>
            <ac:spMk id="2" creationId="{99149024-D793-892F-9301-887797E0837B}"/>
          </ac:spMkLst>
        </pc:spChg>
        <pc:spChg chg="mod">
          <ac:chgData name="Harbison, Toby (DFW)" userId="b681dbc2-fef4-4d93-bd4c-52b1349b0b39" providerId="ADAL" clId="{0A9CD23F-EF0E-4046-8750-3AE917EDF3A1}" dt="2023-03-08T17:33:13.449" v="2918" actId="20577"/>
          <ac:spMkLst>
            <pc:docMk/>
            <pc:sldMk cId="2177170709" sldId="788"/>
            <ac:spMk id="3" creationId="{43A54F65-AC48-2125-8A9A-9493FFBAF09F}"/>
          </ac:spMkLst>
        </pc:spChg>
        <pc:spChg chg="del mod">
          <ac:chgData name="Harbison, Toby (DFW)" userId="b681dbc2-fef4-4d93-bd4c-52b1349b0b39" providerId="ADAL" clId="{0A9CD23F-EF0E-4046-8750-3AE917EDF3A1}" dt="2023-03-08T17:33:31.180" v="2919" actId="478"/>
          <ac:spMkLst>
            <pc:docMk/>
            <pc:sldMk cId="2177170709" sldId="788"/>
            <ac:spMk id="4" creationId="{A9587F55-7592-49DD-F052-9BD91FEEAB8E}"/>
          </ac:spMkLst>
        </pc:spChg>
        <pc:spChg chg="add mod">
          <ac:chgData name="Harbison, Toby (DFW)" userId="b681dbc2-fef4-4d93-bd4c-52b1349b0b39" providerId="ADAL" clId="{0A9CD23F-EF0E-4046-8750-3AE917EDF3A1}" dt="2023-03-08T18:10:53.531" v="3530"/>
          <ac:spMkLst>
            <pc:docMk/>
            <pc:sldMk cId="2177170709" sldId="788"/>
            <ac:spMk id="7" creationId="{D0657C0F-EBF0-DD19-C58D-DDFC10BC1F92}"/>
          </ac:spMkLst>
        </pc:spChg>
        <pc:picChg chg="add del mod">
          <ac:chgData name="Harbison, Toby (DFW)" userId="b681dbc2-fef4-4d93-bd4c-52b1349b0b39" providerId="ADAL" clId="{0A9CD23F-EF0E-4046-8750-3AE917EDF3A1}" dt="2023-03-08T17:37:14.525" v="2924" actId="478"/>
          <ac:picMkLst>
            <pc:docMk/>
            <pc:sldMk cId="2177170709" sldId="788"/>
            <ac:picMk id="5" creationId="{451E864C-13B9-0D7C-42A8-BDFAF1D34E37}"/>
          </ac:picMkLst>
        </pc:picChg>
        <pc:picChg chg="add mod">
          <ac:chgData name="Harbison, Toby (DFW)" userId="b681dbc2-fef4-4d93-bd4c-52b1349b0b39" providerId="ADAL" clId="{0A9CD23F-EF0E-4046-8750-3AE917EDF3A1}" dt="2023-03-08T17:37:55.228" v="2925"/>
          <ac:picMkLst>
            <pc:docMk/>
            <pc:sldMk cId="2177170709" sldId="788"/>
            <ac:picMk id="6" creationId="{389B850A-DDC9-8B8E-20EC-91FFA8F70AC2}"/>
          </ac:picMkLst>
        </pc:picChg>
      </pc:sldChg>
      <pc:sldChg chg="addSp delSp modSp new mod setBg">
        <pc:chgData name="Harbison, Toby (DFW)" userId="b681dbc2-fef4-4d93-bd4c-52b1349b0b39" providerId="ADAL" clId="{0A9CD23F-EF0E-4046-8750-3AE917EDF3A1}" dt="2023-03-08T23:30:16.217" v="9167" actId="20577"/>
        <pc:sldMkLst>
          <pc:docMk/>
          <pc:sldMk cId="2200354170" sldId="789"/>
        </pc:sldMkLst>
        <pc:spChg chg="mod">
          <ac:chgData name="Harbison, Toby (DFW)" userId="b681dbc2-fef4-4d93-bd4c-52b1349b0b39" providerId="ADAL" clId="{0A9CD23F-EF0E-4046-8750-3AE917EDF3A1}" dt="2023-03-08T18:04:41.971" v="3457" actId="207"/>
          <ac:spMkLst>
            <pc:docMk/>
            <pc:sldMk cId="2200354170" sldId="789"/>
            <ac:spMk id="2" creationId="{4A9C8C60-5681-AAED-209E-585C0E6A4F88}"/>
          </ac:spMkLst>
        </pc:spChg>
        <pc:spChg chg="mod">
          <ac:chgData name="Harbison, Toby (DFW)" userId="b681dbc2-fef4-4d93-bd4c-52b1349b0b39" providerId="ADAL" clId="{0A9CD23F-EF0E-4046-8750-3AE917EDF3A1}" dt="2023-03-08T23:30:16.217" v="9167" actId="20577"/>
          <ac:spMkLst>
            <pc:docMk/>
            <pc:sldMk cId="2200354170" sldId="789"/>
            <ac:spMk id="3" creationId="{F64EBFA6-82C4-247C-142F-D9E7B9DE2C4B}"/>
          </ac:spMkLst>
        </pc:spChg>
        <pc:spChg chg="del">
          <ac:chgData name="Harbison, Toby (DFW)" userId="b681dbc2-fef4-4d93-bd4c-52b1349b0b39" providerId="ADAL" clId="{0A9CD23F-EF0E-4046-8750-3AE917EDF3A1}" dt="2023-03-08T18:03:55.959" v="3449" actId="478"/>
          <ac:spMkLst>
            <pc:docMk/>
            <pc:sldMk cId="2200354170" sldId="789"/>
            <ac:spMk id="4" creationId="{E3CF5B37-AB45-9F5A-9A8F-8C393F5B3D49}"/>
          </ac:spMkLst>
        </pc:spChg>
        <pc:spChg chg="add mod">
          <ac:chgData name="Harbison, Toby (DFW)" userId="b681dbc2-fef4-4d93-bd4c-52b1349b0b39" providerId="ADAL" clId="{0A9CD23F-EF0E-4046-8750-3AE917EDF3A1}" dt="2023-03-08T18:11:08.901" v="3534"/>
          <ac:spMkLst>
            <pc:docMk/>
            <pc:sldMk cId="2200354170" sldId="789"/>
            <ac:spMk id="6" creationId="{6919C190-7FBD-B030-CBFC-86117AF581E7}"/>
          </ac:spMkLst>
        </pc:spChg>
        <pc:spChg chg="add">
          <ac:chgData name="Harbison, Toby (DFW)" userId="b681dbc2-fef4-4d93-bd4c-52b1349b0b39" providerId="ADAL" clId="{0A9CD23F-EF0E-4046-8750-3AE917EDF3A1}" dt="2023-03-08T18:04:25.669" v="3455" actId="26606"/>
          <ac:spMkLst>
            <pc:docMk/>
            <pc:sldMk cId="2200354170" sldId="789"/>
            <ac:spMk id="10" creationId="{04812C46-200A-4DEB-A05E-3ED6C68C2387}"/>
          </ac:spMkLst>
        </pc:spChg>
        <pc:spChg chg="add">
          <ac:chgData name="Harbison, Toby (DFW)" userId="b681dbc2-fef4-4d93-bd4c-52b1349b0b39" providerId="ADAL" clId="{0A9CD23F-EF0E-4046-8750-3AE917EDF3A1}" dt="2023-03-08T18:04:25.669" v="3455" actId="26606"/>
          <ac:spMkLst>
            <pc:docMk/>
            <pc:sldMk cId="2200354170" sldId="789"/>
            <ac:spMk id="12" creationId="{D1EA859B-E555-4109-94F3-6700E046E008}"/>
          </ac:spMkLst>
        </pc:spChg>
        <pc:picChg chg="add del mod ord">
          <ac:chgData name="Harbison, Toby (DFW)" userId="b681dbc2-fef4-4d93-bd4c-52b1349b0b39" providerId="ADAL" clId="{0A9CD23F-EF0E-4046-8750-3AE917EDF3A1}" dt="2023-03-08T18:57:04.593" v="4039" actId="478"/>
          <ac:picMkLst>
            <pc:docMk/>
            <pc:sldMk cId="2200354170" sldId="789"/>
            <ac:picMk id="5" creationId="{CA1D8D36-2EE7-9475-60F4-E6036DF0F599}"/>
          </ac:picMkLst>
        </pc:picChg>
        <pc:picChg chg="add mod">
          <ac:chgData name="Harbison, Toby (DFW)" userId="b681dbc2-fef4-4d93-bd4c-52b1349b0b39" providerId="ADAL" clId="{0A9CD23F-EF0E-4046-8750-3AE917EDF3A1}" dt="2023-03-08T18:57:35.701" v="4053" actId="1076"/>
          <ac:picMkLst>
            <pc:docMk/>
            <pc:sldMk cId="2200354170" sldId="789"/>
            <ac:picMk id="7" creationId="{7775AF5B-69AF-1D0A-E229-6BD1E7B8273F}"/>
          </ac:picMkLst>
        </pc:picChg>
      </pc:sldChg>
      <pc:sldChg chg="addSp delSp modSp new mod">
        <pc:chgData name="Harbison, Toby (DFW)" userId="b681dbc2-fef4-4d93-bd4c-52b1349b0b39" providerId="ADAL" clId="{0A9CD23F-EF0E-4046-8750-3AE917EDF3A1}" dt="2023-03-08T23:30:35.763" v="9169" actId="20577"/>
        <pc:sldMkLst>
          <pc:docMk/>
          <pc:sldMk cId="1702129409" sldId="790"/>
        </pc:sldMkLst>
        <pc:spChg chg="mod">
          <ac:chgData name="Harbison, Toby (DFW)" userId="b681dbc2-fef4-4d93-bd4c-52b1349b0b39" providerId="ADAL" clId="{0A9CD23F-EF0E-4046-8750-3AE917EDF3A1}" dt="2023-03-08T18:18:05.660" v="3942" actId="207"/>
          <ac:spMkLst>
            <pc:docMk/>
            <pc:sldMk cId="1702129409" sldId="790"/>
            <ac:spMk id="2" creationId="{BA984270-1AAF-9712-57F0-30A724EBB60E}"/>
          </ac:spMkLst>
        </pc:spChg>
        <pc:spChg chg="mod">
          <ac:chgData name="Harbison, Toby (DFW)" userId="b681dbc2-fef4-4d93-bd4c-52b1349b0b39" providerId="ADAL" clId="{0A9CD23F-EF0E-4046-8750-3AE917EDF3A1}" dt="2023-03-08T23:30:35.763" v="9169" actId="20577"/>
          <ac:spMkLst>
            <pc:docMk/>
            <pc:sldMk cId="1702129409" sldId="790"/>
            <ac:spMk id="3" creationId="{2877E46F-B126-431B-B282-C049F9E67169}"/>
          </ac:spMkLst>
        </pc:spChg>
        <pc:spChg chg="del">
          <ac:chgData name="Harbison, Toby (DFW)" userId="b681dbc2-fef4-4d93-bd4c-52b1349b0b39" providerId="ADAL" clId="{0A9CD23F-EF0E-4046-8750-3AE917EDF3A1}" dt="2023-03-08T18:18:50.482" v="3946"/>
          <ac:spMkLst>
            <pc:docMk/>
            <pc:sldMk cId="1702129409" sldId="790"/>
            <ac:spMk id="4" creationId="{0D5B3285-1BCC-CC75-FF53-D8C1C7A7671C}"/>
          </ac:spMkLst>
        </pc:spChg>
        <pc:spChg chg="add mod">
          <ac:chgData name="Harbison, Toby (DFW)" userId="b681dbc2-fef4-4d93-bd4c-52b1349b0b39" providerId="ADAL" clId="{0A9CD23F-EF0E-4046-8750-3AE917EDF3A1}" dt="2023-03-08T18:11:16.899" v="3536"/>
          <ac:spMkLst>
            <pc:docMk/>
            <pc:sldMk cId="1702129409" sldId="790"/>
            <ac:spMk id="5" creationId="{82B1CA5E-58E6-2DD2-357F-1972EB5F38DD}"/>
          </ac:spMkLst>
        </pc:spChg>
        <pc:spChg chg="add mod">
          <ac:chgData name="Harbison, Toby (DFW)" userId="b681dbc2-fef4-4d93-bd4c-52b1349b0b39" providerId="ADAL" clId="{0A9CD23F-EF0E-4046-8750-3AE917EDF3A1}" dt="2023-03-08T18:19:54.699" v="4033" actId="1037"/>
          <ac:spMkLst>
            <pc:docMk/>
            <pc:sldMk cId="1702129409" sldId="790"/>
            <ac:spMk id="8" creationId="{C80669F0-680B-8D16-704E-8A03C1F51478}"/>
          </ac:spMkLst>
        </pc:spChg>
        <pc:picChg chg="add del mod">
          <ac:chgData name="Harbison, Toby (DFW)" userId="b681dbc2-fef4-4d93-bd4c-52b1349b0b39" providerId="ADAL" clId="{0A9CD23F-EF0E-4046-8750-3AE917EDF3A1}" dt="2023-03-08T18:18:46.800" v="3945" actId="21"/>
          <ac:picMkLst>
            <pc:docMk/>
            <pc:sldMk cId="1702129409" sldId="790"/>
            <ac:picMk id="6" creationId="{054AC1FF-D6C7-7983-67B0-76746A0EF82D}"/>
          </ac:picMkLst>
        </pc:picChg>
        <pc:picChg chg="add mod">
          <ac:chgData name="Harbison, Toby (DFW)" userId="b681dbc2-fef4-4d93-bd4c-52b1349b0b39" providerId="ADAL" clId="{0A9CD23F-EF0E-4046-8750-3AE917EDF3A1}" dt="2023-03-08T18:19:02.628" v="3948" actId="14100"/>
          <ac:picMkLst>
            <pc:docMk/>
            <pc:sldMk cId="1702129409" sldId="790"/>
            <ac:picMk id="7" creationId="{BD413694-8486-7847-EDBC-76B248E0A5A3}"/>
          </ac:picMkLst>
        </pc:picChg>
      </pc:sldChg>
      <pc:sldChg chg="addSp delSp modSp new mod setBg">
        <pc:chgData name="Harbison, Toby (DFW)" userId="b681dbc2-fef4-4d93-bd4c-52b1349b0b39" providerId="ADAL" clId="{0A9CD23F-EF0E-4046-8750-3AE917EDF3A1}" dt="2023-03-08T19:11:35.991" v="4526"/>
        <pc:sldMkLst>
          <pc:docMk/>
          <pc:sldMk cId="3791799418" sldId="791"/>
        </pc:sldMkLst>
        <pc:spChg chg="mod">
          <ac:chgData name="Harbison, Toby (DFW)" userId="b681dbc2-fef4-4d93-bd4c-52b1349b0b39" providerId="ADAL" clId="{0A9CD23F-EF0E-4046-8750-3AE917EDF3A1}" dt="2023-03-08T19:09:43.355" v="4461" actId="207"/>
          <ac:spMkLst>
            <pc:docMk/>
            <pc:sldMk cId="3791799418" sldId="791"/>
            <ac:spMk id="2" creationId="{AB03951E-39F3-5ADF-9C9C-C72FDCD557C1}"/>
          </ac:spMkLst>
        </pc:spChg>
        <pc:spChg chg="mod">
          <ac:chgData name="Harbison, Toby (DFW)" userId="b681dbc2-fef4-4d93-bd4c-52b1349b0b39" providerId="ADAL" clId="{0A9CD23F-EF0E-4046-8750-3AE917EDF3A1}" dt="2023-03-08T19:10:37.469" v="4502" actId="255"/>
          <ac:spMkLst>
            <pc:docMk/>
            <pc:sldMk cId="3791799418" sldId="791"/>
            <ac:spMk id="3" creationId="{8080EDF2-6EE3-2DC9-B3D2-3135379DC023}"/>
          </ac:spMkLst>
        </pc:spChg>
        <pc:spChg chg="del mod">
          <ac:chgData name="Harbison, Toby (DFW)" userId="b681dbc2-fef4-4d93-bd4c-52b1349b0b39" providerId="ADAL" clId="{0A9CD23F-EF0E-4046-8750-3AE917EDF3A1}" dt="2023-03-08T19:07:56.693" v="4448"/>
          <ac:spMkLst>
            <pc:docMk/>
            <pc:sldMk cId="3791799418" sldId="791"/>
            <ac:spMk id="4" creationId="{9917F7B4-2194-026B-4178-56EBE45229DC}"/>
          </ac:spMkLst>
        </pc:spChg>
        <pc:spChg chg="add del mod">
          <ac:chgData name="Harbison, Toby (DFW)" userId="b681dbc2-fef4-4d93-bd4c-52b1349b0b39" providerId="ADAL" clId="{0A9CD23F-EF0E-4046-8750-3AE917EDF3A1}" dt="2023-03-08T19:08:59.718" v="4452"/>
          <ac:spMkLst>
            <pc:docMk/>
            <pc:sldMk cId="3791799418" sldId="791"/>
            <ac:spMk id="7" creationId="{C22D9485-06D9-69CF-8602-E4B32D5AF28F}"/>
          </ac:spMkLst>
        </pc:spChg>
        <pc:spChg chg="add del">
          <ac:chgData name="Harbison, Toby (DFW)" userId="b681dbc2-fef4-4d93-bd4c-52b1349b0b39" providerId="ADAL" clId="{0A9CD23F-EF0E-4046-8750-3AE917EDF3A1}" dt="2023-03-08T19:08:15.709" v="4450" actId="26606"/>
          <ac:spMkLst>
            <pc:docMk/>
            <pc:sldMk cId="3791799418" sldId="791"/>
            <ac:spMk id="10" creationId="{04812C46-200A-4DEB-A05E-3ED6C68C2387}"/>
          </ac:spMkLst>
        </pc:spChg>
        <pc:spChg chg="add del mod">
          <ac:chgData name="Harbison, Toby (DFW)" userId="b681dbc2-fef4-4d93-bd4c-52b1349b0b39" providerId="ADAL" clId="{0A9CD23F-EF0E-4046-8750-3AE917EDF3A1}" dt="2023-03-08T19:09:27.232" v="4458"/>
          <ac:spMkLst>
            <pc:docMk/>
            <pc:sldMk cId="3791799418" sldId="791"/>
            <ac:spMk id="11" creationId="{D2A039B2-325F-0A2C-3CFE-29053986FC35}"/>
          </ac:spMkLst>
        </pc:spChg>
        <pc:spChg chg="add del">
          <ac:chgData name="Harbison, Toby (DFW)" userId="b681dbc2-fef4-4d93-bd4c-52b1349b0b39" providerId="ADAL" clId="{0A9CD23F-EF0E-4046-8750-3AE917EDF3A1}" dt="2023-03-08T19:08:15.709" v="4450" actId="26606"/>
          <ac:spMkLst>
            <pc:docMk/>
            <pc:sldMk cId="3791799418" sldId="791"/>
            <ac:spMk id="12" creationId="{D1EA859B-E555-4109-94F3-6700E046E008}"/>
          </ac:spMkLst>
        </pc:spChg>
        <pc:spChg chg="add del">
          <ac:chgData name="Harbison, Toby (DFW)" userId="b681dbc2-fef4-4d93-bd4c-52b1349b0b39" providerId="ADAL" clId="{0A9CD23F-EF0E-4046-8750-3AE917EDF3A1}" dt="2023-03-08T19:09:15.144" v="4454" actId="26606"/>
          <ac:spMkLst>
            <pc:docMk/>
            <pc:sldMk cId="3791799418" sldId="791"/>
            <ac:spMk id="13" creationId="{04812C46-200A-4DEB-A05E-3ED6C68C2387}"/>
          </ac:spMkLst>
        </pc:spChg>
        <pc:spChg chg="add del">
          <ac:chgData name="Harbison, Toby (DFW)" userId="b681dbc2-fef4-4d93-bd4c-52b1349b0b39" providerId="ADAL" clId="{0A9CD23F-EF0E-4046-8750-3AE917EDF3A1}" dt="2023-03-08T19:09:15.144" v="4454" actId="26606"/>
          <ac:spMkLst>
            <pc:docMk/>
            <pc:sldMk cId="3791799418" sldId="791"/>
            <ac:spMk id="15" creationId="{D1EA859B-E555-4109-94F3-6700E046E008}"/>
          </ac:spMkLst>
        </pc:spChg>
        <pc:spChg chg="add mod">
          <ac:chgData name="Harbison, Toby (DFW)" userId="b681dbc2-fef4-4d93-bd4c-52b1349b0b39" providerId="ADAL" clId="{0A9CD23F-EF0E-4046-8750-3AE917EDF3A1}" dt="2023-03-08T19:11:35.991" v="4526"/>
          <ac:spMkLst>
            <pc:docMk/>
            <pc:sldMk cId="3791799418" sldId="791"/>
            <ac:spMk id="17" creationId="{3C25E080-8F76-5C1D-4527-A5EBCB95E6E4}"/>
          </ac:spMkLst>
        </pc:spChg>
        <pc:spChg chg="add">
          <ac:chgData name="Harbison, Toby (DFW)" userId="b681dbc2-fef4-4d93-bd4c-52b1349b0b39" providerId="ADAL" clId="{0A9CD23F-EF0E-4046-8750-3AE917EDF3A1}" dt="2023-03-08T19:09:31.489" v="4459" actId="26606"/>
          <ac:spMkLst>
            <pc:docMk/>
            <pc:sldMk cId="3791799418" sldId="791"/>
            <ac:spMk id="21" creationId="{04812C46-200A-4DEB-A05E-3ED6C68C2387}"/>
          </ac:spMkLst>
        </pc:spChg>
        <pc:spChg chg="add">
          <ac:chgData name="Harbison, Toby (DFW)" userId="b681dbc2-fef4-4d93-bd4c-52b1349b0b39" providerId="ADAL" clId="{0A9CD23F-EF0E-4046-8750-3AE917EDF3A1}" dt="2023-03-08T19:09:31.489" v="4459" actId="26606"/>
          <ac:spMkLst>
            <pc:docMk/>
            <pc:sldMk cId="3791799418" sldId="791"/>
            <ac:spMk id="23" creationId="{D1EA859B-E555-4109-94F3-6700E046E008}"/>
          </ac:spMkLst>
        </pc:spChg>
        <pc:picChg chg="add del mod ord">
          <ac:chgData name="Harbison, Toby (DFW)" userId="b681dbc2-fef4-4d93-bd4c-52b1349b0b39" providerId="ADAL" clId="{0A9CD23F-EF0E-4046-8750-3AE917EDF3A1}" dt="2023-03-08T19:08:56.524" v="4451" actId="478"/>
          <ac:picMkLst>
            <pc:docMk/>
            <pc:sldMk cId="3791799418" sldId="791"/>
            <ac:picMk id="5" creationId="{D553256C-3079-53E0-C99E-C4A75F5C4E7E}"/>
          </ac:picMkLst>
        </pc:picChg>
        <pc:picChg chg="add del mod ord">
          <ac:chgData name="Harbison, Toby (DFW)" userId="b681dbc2-fef4-4d93-bd4c-52b1349b0b39" providerId="ADAL" clId="{0A9CD23F-EF0E-4046-8750-3AE917EDF3A1}" dt="2023-03-08T19:09:17.805" v="4455" actId="478"/>
          <ac:picMkLst>
            <pc:docMk/>
            <pc:sldMk cId="3791799418" sldId="791"/>
            <ac:picMk id="8" creationId="{15028756-9B95-5C6F-07E0-3B7A8F50D88D}"/>
          </ac:picMkLst>
        </pc:picChg>
        <pc:picChg chg="add del mod">
          <ac:chgData name="Harbison, Toby (DFW)" userId="b681dbc2-fef4-4d93-bd4c-52b1349b0b39" providerId="ADAL" clId="{0A9CD23F-EF0E-4046-8750-3AE917EDF3A1}" dt="2023-03-08T19:09:22.432" v="4457"/>
          <ac:picMkLst>
            <pc:docMk/>
            <pc:sldMk cId="3791799418" sldId="791"/>
            <ac:picMk id="14" creationId="{51ECECA6-EADA-6D8A-F900-65327A3B705D}"/>
          </ac:picMkLst>
        </pc:picChg>
        <pc:picChg chg="add mod ord">
          <ac:chgData name="Harbison, Toby (DFW)" userId="b681dbc2-fef4-4d93-bd4c-52b1349b0b39" providerId="ADAL" clId="{0A9CD23F-EF0E-4046-8750-3AE917EDF3A1}" dt="2023-03-08T19:11:01.306" v="4525" actId="1037"/>
          <ac:picMkLst>
            <pc:docMk/>
            <pc:sldMk cId="3791799418" sldId="791"/>
            <ac:picMk id="16" creationId="{13A4310A-7DE8-0FBF-FEAD-343007E49A41}"/>
          </ac:picMkLst>
        </pc:picChg>
      </pc:sldChg>
      <pc:sldChg chg="addSp delSp modSp new mod modClrScheme chgLayout">
        <pc:chgData name="Harbison, Toby (DFW)" userId="b681dbc2-fef4-4d93-bd4c-52b1349b0b39" providerId="ADAL" clId="{0A9CD23F-EF0E-4046-8750-3AE917EDF3A1}" dt="2023-03-08T23:29:27.387" v="9157" actId="20577"/>
        <pc:sldMkLst>
          <pc:docMk/>
          <pc:sldMk cId="3514824330" sldId="792"/>
        </pc:sldMkLst>
        <pc:spChg chg="mod ord">
          <ac:chgData name="Harbison, Toby (DFW)" userId="b681dbc2-fef4-4d93-bd4c-52b1349b0b39" providerId="ADAL" clId="{0A9CD23F-EF0E-4046-8750-3AE917EDF3A1}" dt="2023-03-08T16:44:35.259" v="884" actId="700"/>
          <ac:spMkLst>
            <pc:docMk/>
            <pc:sldMk cId="3514824330" sldId="792"/>
            <ac:spMk id="2" creationId="{9FC22A24-AC5F-5111-298D-47A58B68BDAA}"/>
          </ac:spMkLst>
        </pc:spChg>
        <pc:spChg chg="del mod ord">
          <ac:chgData name="Harbison, Toby (DFW)" userId="b681dbc2-fef4-4d93-bd4c-52b1349b0b39" providerId="ADAL" clId="{0A9CD23F-EF0E-4046-8750-3AE917EDF3A1}" dt="2023-03-08T16:44:35.259" v="884" actId="700"/>
          <ac:spMkLst>
            <pc:docMk/>
            <pc:sldMk cId="3514824330" sldId="792"/>
            <ac:spMk id="3" creationId="{D5BDDE70-0229-5465-5124-1FEB3AE07FEE}"/>
          </ac:spMkLst>
        </pc:spChg>
        <pc:spChg chg="add mod ord">
          <ac:chgData name="Harbison, Toby (DFW)" userId="b681dbc2-fef4-4d93-bd4c-52b1349b0b39" providerId="ADAL" clId="{0A9CD23F-EF0E-4046-8750-3AE917EDF3A1}" dt="2023-03-08T23:29:27.387" v="9157" actId="20577"/>
          <ac:spMkLst>
            <pc:docMk/>
            <pc:sldMk cId="3514824330" sldId="792"/>
            <ac:spMk id="4" creationId="{91A4DA80-7791-E877-2E79-5BF3D475E266}"/>
          </ac:spMkLst>
        </pc:spChg>
        <pc:spChg chg="add del mod ord">
          <ac:chgData name="Harbison, Toby (DFW)" userId="b681dbc2-fef4-4d93-bd4c-52b1349b0b39" providerId="ADAL" clId="{0A9CD23F-EF0E-4046-8750-3AE917EDF3A1}" dt="2023-03-08T16:44:44.060" v="885"/>
          <ac:spMkLst>
            <pc:docMk/>
            <pc:sldMk cId="3514824330" sldId="792"/>
            <ac:spMk id="5" creationId="{DDB62471-1156-0AEF-0CE8-3121FD1FE199}"/>
          </ac:spMkLst>
        </pc:spChg>
        <pc:spChg chg="add mod">
          <ac:chgData name="Harbison, Toby (DFW)" userId="b681dbc2-fef4-4d93-bd4c-52b1349b0b39" providerId="ADAL" clId="{0A9CD23F-EF0E-4046-8750-3AE917EDF3A1}" dt="2023-03-08T18:10:45.975" v="3528"/>
          <ac:spMkLst>
            <pc:docMk/>
            <pc:sldMk cId="3514824330" sldId="792"/>
            <ac:spMk id="7" creationId="{9160C779-3E67-1EC5-9BF4-3F106DFFBF0D}"/>
          </ac:spMkLst>
        </pc:spChg>
        <pc:picChg chg="add mod">
          <ac:chgData name="Harbison, Toby (DFW)" userId="b681dbc2-fef4-4d93-bd4c-52b1349b0b39" providerId="ADAL" clId="{0A9CD23F-EF0E-4046-8750-3AE917EDF3A1}" dt="2023-03-08T17:15:35.815" v="2282" actId="14100"/>
          <ac:picMkLst>
            <pc:docMk/>
            <pc:sldMk cId="3514824330" sldId="792"/>
            <ac:picMk id="6" creationId="{3881D992-3E31-7B87-2D6E-494F742BD4EF}"/>
          </ac:picMkLst>
        </pc:picChg>
      </pc:sldChg>
      <pc:sldChg chg="new del">
        <pc:chgData name="Harbison, Toby (DFW)" userId="b681dbc2-fef4-4d93-bd4c-52b1349b0b39" providerId="ADAL" clId="{0A9CD23F-EF0E-4046-8750-3AE917EDF3A1}" dt="2023-03-08T17:35:11.651" v="2921" actId="2696"/>
        <pc:sldMkLst>
          <pc:docMk/>
          <pc:sldMk cId="2125047097" sldId="793"/>
        </pc:sldMkLst>
      </pc:sldChg>
      <pc:sldChg chg="addSp delSp modSp new mod">
        <pc:chgData name="Harbison, Toby (DFW)" userId="b681dbc2-fef4-4d93-bd4c-52b1349b0b39" providerId="ADAL" clId="{0A9CD23F-EF0E-4046-8750-3AE917EDF3A1}" dt="2023-03-08T18:10:58.861" v="3531"/>
        <pc:sldMkLst>
          <pc:docMk/>
          <pc:sldMk cId="3322477444" sldId="793"/>
        </pc:sldMkLst>
        <pc:spChg chg="del">
          <ac:chgData name="Harbison, Toby (DFW)" userId="b681dbc2-fef4-4d93-bd4c-52b1349b0b39" providerId="ADAL" clId="{0A9CD23F-EF0E-4046-8750-3AE917EDF3A1}" dt="2023-03-08T17:49:35.285" v="3026" actId="478"/>
          <ac:spMkLst>
            <pc:docMk/>
            <pc:sldMk cId="3322477444" sldId="793"/>
            <ac:spMk id="2" creationId="{50295D53-ED74-59B5-5D43-1EAC050C4B78}"/>
          </ac:spMkLst>
        </pc:spChg>
        <pc:spChg chg="del">
          <ac:chgData name="Harbison, Toby (DFW)" userId="b681dbc2-fef4-4d93-bd4c-52b1349b0b39" providerId="ADAL" clId="{0A9CD23F-EF0E-4046-8750-3AE917EDF3A1}" dt="2023-03-08T17:49:41.872" v="3027" actId="478"/>
          <ac:spMkLst>
            <pc:docMk/>
            <pc:sldMk cId="3322477444" sldId="793"/>
            <ac:spMk id="3" creationId="{62657F4B-9194-8619-D161-D3927C407770}"/>
          </ac:spMkLst>
        </pc:spChg>
        <pc:spChg chg="del">
          <ac:chgData name="Harbison, Toby (DFW)" userId="b681dbc2-fef4-4d93-bd4c-52b1349b0b39" providerId="ADAL" clId="{0A9CD23F-EF0E-4046-8750-3AE917EDF3A1}" dt="2023-03-08T17:49:48.297" v="3029" actId="478"/>
          <ac:spMkLst>
            <pc:docMk/>
            <pc:sldMk cId="3322477444" sldId="793"/>
            <ac:spMk id="4" creationId="{262F6F04-59E4-670F-9F1A-5A690AC67FA7}"/>
          </ac:spMkLst>
        </pc:spChg>
        <pc:spChg chg="add mod">
          <ac:chgData name="Harbison, Toby (DFW)" userId="b681dbc2-fef4-4d93-bd4c-52b1349b0b39" providerId="ADAL" clId="{0A9CD23F-EF0E-4046-8750-3AE917EDF3A1}" dt="2023-03-08T18:10:58.861" v="3531"/>
          <ac:spMkLst>
            <pc:docMk/>
            <pc:sldMk cId="3322477444" sldId="793"/>
            <ac:spMk id="7" creationId="{9BAF5490-EF71-400C-E88B-066DEEDD413C}"/>
          </ac:spMkLst>
        </pc:spChg>
        <pc:picChg chg="add del mod">
          <ac:chgData name="Harbison, Toby (DFW)" userId="b681dbc2-fef4-4d93-bd4c-52b1349b0b39" providerId="ADAL" clId="{0A9CD23F-EF0E-4046-8750-3AE917EDF3A1}" dt="2023-03-08T17:47:34.102" v="3022"/>
          <ac:picMkLst>
            <pc:docMk/>
            <pc:sldMk cId="3322477444" sldId="793"/>
            <ac:picMk id="5" creationId="{401A5EE0-ACDF-D56D-4428-BFA4EF4F87BB}"/>
          </ac:picMkLst>
        </pc:picChg>
        <pc:picChg chg="add mod">
          <ac:chgData name="Harbison, Toby (DFW)" userId="b681dbc2-fef4-4d93-bd4c-52b1349b0b39" providerId="ADAL" clId="{0A9CD23F-EF0E-4046-8750-3AE917EDF3A1}" dt="2023-03-08T17:49:55.197" v="3030" actId="1076"/>
          <ac:picMkLst>
            <pc:docMk/>
            <pc:sldMk cId="3322477444" sldId="793"/>
            <ac:picMk id="6" creationId="{3D129947-14D2-19C5-BC4D-14ED10DCFA60}"/>
          </ac:picMkLst>
        </pc:picChg>
      </pc:sldChg>
      <pc:sldChg chg="addSp delSp modSp new mod setBg">
        <pc:chgData name="Harbison, Toby (DFW)" userId="b681dbc2-fef4-4d93-bd4c-52b1349b0b39" providerId="ADAL" clId="{0A9CD23F-EF0E-4046-8750-3AE917EDF3A1}" dt="2023-03-08T22:14:02.177" v="7644" actId="12"/>
        <pc:sldMkLst>
          <pc:docMk/>
          <pc:sldMk cId="2837856035" sldId="794"/>
        </pc:sldMkLst>
        <pc:spChg chg="del">
          <ac:chgData name="Harbison, Toby (DFW)" userId="b681dbc2-fef4-4d93-bd4c-52b1349b0b39" providerId="ADAL" clId="{0A9CD23F-EF0E-4046-8750-3AE917EDF3A1}" dt="2023-03-08T17:50:39.401" v="3032" actId="478"/>
          <ac:spMkLst>
            <pc:docMk/>
            <pc:sldMk cId="2837856035" sldId="794"/>
            <ac:spMk id="2" creationId="{D6AD5F51-A641-075E-36CC-5614EE37EE88}"/>
          </ac:spMkLst>
        </pc:spChg>
        <pc:spChg chg="del">
          <ac:chgData name="Harbison, Toby (DFW)" userId="b681dbc2-fef4-4d93-bd4c-52b1349b0b39" providerId="ADAL" clId="{0A9CD23F-EF0E-4046-8750-3AE917EDF3A1}" dt="2023-03-08T17:50:41.490" v="3033" actId="478"/>
          <ac:spMkLst>
            <pc:docMk/>
            <pc:sldMk cId="2837856035" sldId="794"/>
            <ac:spMk id="3" creationId="{2455FF84-A740-AF7F-820A-7BA5EC6CBC1C}"/>
          </ac:spMkLst>
        </pc:spChg>
        <pc:spChg chg="del">
          <ac:chgData name="Harbison, Toby (DFW)" userId="b681dbc2-fef4-4d93-bd4c-52b1349b0b39" providerId="ADAL" clId="{0A9CD23F-EF0E-4046-8750-3AE917EDF3A1}" dt="2023-03-08T17:50:43.653" v="3034" actId="478"/>
          <ac:spMkLst>
            <pc:docMk/>
            <pc:sldMk cId="2837856035" sldId="794"/>
            <ac:spMk id="4" creationId="{CC613934-3AB9-55A0-3629-7B1EF344A328}"/>
          </ac:spMkLst>
        </pc:spChg>
        <pc:spChg chg="add del">
          <ac:chgData name="Harbison, Toby (DFW)" userId="b681dbc2-fef4-4d93-bd4c-52b1349b0b39" providerId="ADAL" clId="{0A9CD23F-EF0E-4046-8750-3AE917EDF3A1}" dt="2023-03-08T17:52:40.933" v="3039" actId="26606"/>
          <ac:spMkLst>
            <pc:docMk/>
            <pc:sldMk cId="2837856035" sldId="794"/>
            <ac:spMk id="7" creationId="{2D2B266D-3625-4584-A5C3-7D3F672CFF30}"/>
          </ac:spMkLst>
        </pc:spChg>
        <pc:spChg chg="add del">
          <ac:chgData name="Harbison, Toby (DFW)" userId="b681dbc2-fef4-4d93-bd4c-52b1349b0b39" providerId="ADAL" clId="{0A9CD23F-EF0E-4046-8750-3AE917EDF3A1}" dt="2023-03-08T17:52:40.933" v="3039" actId="26606"/>
          <ac:spMkLst>
            <pc:docMk/>
            <pc:sldMk cId="2837856035" sldId="794"/>
            <ac:spMk id="8" creationId="{C463B99A-73EE-4FBB-B7C4-F9F9BCC25C65}"/>
          </ac:spMkLst>
        </pc:spChg>
        <pc:spChg chg="add del">
          <ac:chgData name="Harbison, Toby (DFW)" userId="b681dbc2-fef4-4d93-bd4c-52b1349b0b39" providerId="ADAL" clId="{0A9CD23F-EF0E-4046-8750-3AE917EDF3A1}" dt="2023-03-08T17:52:40.933" v="3039" actId="26606"/>
          <ac:spMkLst>
            <pc:docMk/>
            <pc:sldMk cId="2837856035" sldId="794"/>
            <ac:spMk id="9" creationId="{A5D2A5D1-BA0D-47D3-B051-DA7743C46E28}"/>
          </ac:spMkLst>
        </pc:spChg>
        <pc:spChg chg="add del">
          <ac:chgData name="Harbison, Toby (DFW)" userId="b681dbc2-fef4-4d93-bd4c-52b1349b0b39" providerId="ADAL" clId="{0A9CD23F-EF0E-4046-8750-3AE917EDF3A1}" dt="2023-03-08T17:52:34.320" v="3037" actId="26606"/>
          <ac:spMkLst>
            <pc:docMk/>
            <pc:sldMk cId="2837856035" sldId="794"/>
            <ac:spMk id="10" creationId="{2D2B266D-3625-4584-A5C3-7D3F672CFF30}"/>
          </ac:spMkLst>
        </pc:spChg>
        <pc:spChg chg="add mod">
          <ac:chgData name="Harbison, Toby (DFW)" userId="b681dbc2-fef4-4d93-bd4c-52b1349b0b39" providerId="ADAL" clId="{0A9CD23F-EF0E-4046-8750-3AE917EDF3A1}" dt="2023-03-08T18:11:02.486" v="3532"/>
          <ac:spMkLst>
            <pc:docMk/>
            <pc:sldMk cId="2837856035" sldId="794"/>
            <ac:spMk id="11" creationId="{3D5F4923-74CF-8DAB-2633-219B23339264}"/>
          </ac:spMkLst>
        </pc:spChg>
        <pc:spChg chg="add del">
          <ac:chgData name="Harbison, Toby (DFW)" userId="b681dbc2-fef4-4d93-bd4c-52b1349b0b39" providerId="ADAL" clId="{0A9CD23F-EF0E-4046-8750-3AE917EDF3A1}" dt="2023-03-08T17:52:34.320" v="3037" actId="26606"/>
          <ac:spMkLst>
            <pc:docMk/>
            <pc:sldMk cId="2837856035" sldId="794"/>
            <ac:spMk id="12" creationId="{C463B99A-73EE-4FBB-B7C4-F9F9BCC25C65}"/>
          </ac:spMkLst>
        </pc:spChg>
        <pc:spChg chg="add del">
          <ac:chgData name="Harbison, Toby (DFW)" userId="b681dbc2-fef4-4d93-bd4c-52b1349b0b39" providerId="ADAL" clId="{0A9CD23F-EF0E-4046-8750-3AE917EDF3A1}" dt="2023-03-08T17:52:34.320" v="3037" actId="26606"/>
          <ac:spMkLst>
            <pc:docMk/>
            <pc:sldMk cId="2837856035" sldId="794"/>
            <ac:spMk id="14" creationId="{A5D2A5D1-BA0D-47D3-B051-DA7743C46E28}"/>
          </ac:spMkLst>
        </pc:spChg>
        <pc:graphicFrameChg chg="add del mod modGraphic">
          <ac:chgData name="Harbison, Toby (DFW)" userId="b681dbc2-fef4-4d93-bd4c-52b1349b0b39" providerId="ADAL" clId="{0A9CD23F-EF0E-4046-8750-3AE917EDF3A1}" dt="2023-03-08T17:52:42.147" v="3040"/>
          <ac:graphicFrameMkLst>
            <pc:docMk/>
            <pc:sldMk cId="2837856035" sldId="794"/>
            <ac:graphicFrameMk id="5" creationId="{3E7D418D-FDC1-B472-0AAC-60642B574CC7}"/>
          </ac:graphicFrameMkLst>
        </pc:graphicFrameChg>
        <pc:graphicFrameChg chg="add mod modGraphic">
          <ac:chgData name="Harbison, Toby (DFW)" userId="b681dbc2-fef4-4d93-bd4c-52b1349b0b39" providerId="ADAL" clId="{0A9CD23F-EF0E-4046-8750-3AE917EDF3A1}" dt="2023-03-08T22:14:02.177" v="7644" actId="12"/>
          <ac:graphicFrameMkLst>
            <pc:docMk/>
            <pc:sldMk cId="2837856035" sldId="794"/>
            <ac:graphicFrameMk id="6" creationId="{F2CA1F2D-DBF6-C58C-B878-448985F5AA78}"/>
          </ac:graphicFrameMkLst>
        </pc:graphicFrameChg>
      </pc:sldChg>
      <pc:sldChg chg="addSp delSp modSp new mod">
        <pc:chgData name="Harbison, Toby (DFW)" userId="b681dbc2-fef4-4d93-bd4c-52b1349b0b39" providerId="ADAL" clId="{0A9CD23F-EF0E-4046-8750-3AE917EDF3A1}" dt="2023-03-08T18:11:04.194" v="3533"/>
        <pc:sldMkLst>
          <pc:docMk/>
          <pc:sldMk cId="867599238" sldId="795"/>
        </pc:sldMkLst>
        <pc:spChg chg="del">
          <ac:chgData name="Harbison, Toby (DFW)" userId="b681dbc2-fef4-4d93-bd4c-52b1349b0b39" providerId="ADAL" clId="{0A9CD23F-EF0E-4046-8750-3AE917EDF3A1}" dt="2023-03-08T17:56:11.592" v="3051" actId="478"/>
          <ac:spMkLst>
            <pc:docMk/>
            <pc:sldMk cId="867599238" sldId="795"/>
            <ac:spMk id="2" creationId="{453707C9-7BAB-FB61-A0E1-A79D41D603A7}"/>
          </ac:spMkLst>
        </pc:spChg>
        <pc:spChg chg="del">
          <ac:chgData name="Harbison, Toby (DFW)" userId="b681dbc2-fef4-4d93-bd4c-52b1349b0b39" providerId="ADAL" clId="{0A9CD23F-EF0E-4046-8750-3AE917EDF3A1}" dt="2023-03-08T17:56:16.434" v="3052" actId="478"/>
          <ac:spMkLst>
            <pc:docMk/>
            <pc:sldMk cId="867599238" sldId="795"/>
            <ac:spMk id="3" creationId="{479E4782-C187-CE65-1F50-B586F95D2771}"/>
          </ac:spMkLst>
        </pc:spChg>
        <pc:spChg chg="del">
          <ac:chgData name="Harbison, Toby (DFW)" userId="b681dbc2-fef4-4d93-bd4c-52b1349b0b39" providerId="ADAL" clId="{0A9CD23F-EF0E-4046-8750-3AE917EDF3A1}" dt="2023-03-08T17:56:19.172" v="3053" actId="478"/>
          <ac:spMkLst>
            <pc:docMk/>
            <pc:sldMk cId="867599238" sldId="795"/>
            <ac:spMk id="4" creationId="{7E3E4BDE-4520-8E6F-7798-06DD279E9B23}"/>
          </ac:spMkLst>
        </pc:spChg>
        <pc:spChg chg="add mod">
          <ac:chgData name="Harbison, Toby (DFW)" userId="b681dbc2-fef4-4d93-bd4c-52b1349b0b39" providerId="ADAL" clId="{0A9CD23F-EF0E-4046-8750-3AE917EDF3A1}" dt="2023-03-08T18:11:04.194" v="3533"/>
          <ac:spMkLst>
            <pc:docMk/>
            <pc:sldMk cId="867599238" sldId="795"/>
            <ac:spMk id="6" creationId="{E97D53C3-60CA-446B-7E1F-7E25C17D3774}"/>
          </ac:spMkLst>
        </pc:spChg>
        <pc:picChg chg="add mod">
          <ac:chgData name="Harbison, Toby (DFW)" userId="b681dbc2-fef4-4d93-bd4c-52b1349b0b39" providerId="ADAL" clId="{0A9CD23F-EF0E-4046-8750-3AE917EDF3A1}" dt="2023-03-08T17:56:30.243" v="3056" actId="1076"/>
          <ac:picMkLst>
            <pc:docMk/>
            <pc:sldMk cId="867599238" sldId="795"/>
            <ac:picMk id="5" creationId="{E5AC66E6-B479-FAD3-D496-1A82DEA8DBA3}"/>
          </ac:picMkLst>
        </pc:picChg>
      </pc:sldChg>
      <pc:sldChg chg="addSp modSp add ord">
        <pc:chgData name="Harbison, Toby (DFW)" userId="b681dbc2-fef4-4d93-bd4c-52b1349b0b39" providerId="ADAL" clId="{0A9CD23F-EF0E-4046-8750-3AE917EDF3A1}" dt="2023-03-08T18:11:12.777" v="3535"/>
        <pc:sldMkLst>
          <pc:docMk/>
          <pc:sldMk cId="416746627" sldId="796"/>
        </pc:sldMkLst>
        <pc:spChg chg="add mod">
          <ac:chgData name="Harbison, Toby (DFW)" userId="b681dbc2-fef4-4d93-bd4c-52b1349b0b39" providerId="ADAL" clId="{0A9CD23F-EF0E-4046-8750-3AE917EDF3A1}" dt="2023-03-08T18:11:12.777" v="3535"/>
          <ac:spMkLst>
            <pc:docMk/>
            <pc:sldMk cId="416746627" sldId="796"/>
            <ac:spMk id="2" creationId="{6A4C8BCC-C2BC-B0BC-2FE3-344F35FF7ECE}"/>
          </ac:spMkLst>
        </pc:spChg>
      </pc:sldChg>
      <pc:sldChg chg="add ord">
        <pc:chgData name="Harbison, Toby (DFW)" userId="b681dbc2-fef4-4d93-bd4c-52b1349b0b39" providerId="ADAL" clId="{0A9CD23F-EF0E-4046-8750-3AE917EDF3A1}" dt="2023-03-08T18:51:23.362" v="4036"/>
        <pc:sldMkLst>
          <pc:docMk/>
          <pc:sldMk cId="3906104410" sldId="797"/>
        </pc:sldMkLst>
      </pc:sldChg>
      <pc:sldChg chg="addSp modSp add mod">
        <pc:chgData name="Harbison, Toby (DFW)" userId="b681dbc2-fef4-4d93-bd4c-52b1349b0b39" providerId="ADAL" clId="{0A9CD23F-EF0E-4046-8750-3AE917EDF3A1}" dt="2023-03-08T21:56:11.877" v="6995" actId="113"/>
        <pc:sldMkLst>
          <pc:docMk/>
          <pc:sldMk cId="3776134241" sldId="798"/>
        </pc:sldMkLst>
        <pc:spChg chg="mod">
          <ac:chgData name="Harbison, Toby (DFW)" userId="b681dbc2-fef4-4d93-bd4c-52b1349b0b39" providerId="ADAL" clId="{0A9CD23F-EF0E-4046-8750-3AE917EDF3A1}" dt="2023-03-08T21:56:11.877" v="6995" actId="113"/>
          <ac:spMkLst>
            <pc:docMk/>
            <pc:sldMk cId="3776134241" sldId="798"/>
            <ac:spMk id="3" creationId="{1C927C82-48D8-1DD0-779C-1F8DEDCC0BB2}"/>
          </ac:spMkLst>
        </pc:spChg>
        <pc:spChg chg="add mod">
          <ac:chgData name="Harbison, Toby (DFW)" userId="b681dbc2-fef4-4d93-bd4c-52b1349b0b39" providerId="ADAL" clId="{0A9CD23F-EF0E-4046-8750-3AE917EDF3A1}" dt="2023-03-08T19:57:29.257" v="5731"/>
          <ac:spMkLst>
            <pc:docMk/>
            <pc:sldMk cId="3776134241" sldId="798"/>
            <ac:spMk id="4" creationId="{B2088A5F-193D-D004-9705-8C23CA501B29}"/>
          </ac:spMkLst>
        </pc:spChg>
      </pc:sldChg>
      <pc:sldChg chg="addSp delSp modSp new mod">
        <pc:chgData name="Harbison, Toby (DFW)" userId="b681dbc2-fef4-4d93-bd4c-52b1349b0b39" providerId="ADAL" clId="{0A9CD23F-EF0E-4046-8750-3AE917EDF3A1}" dt="2023-03-08T22:51:33.176" v="8697" actId="20577"/>
        <pc:sldMkLst>
          <pc:docMk/>
          <pc:sldMk cId="3808621830" sldId="799"/>
        </pc:sldMkLst>
        <pc:spChg chg="mod">
          <ac:chgData name="Harbison, Toby (DFW)" userId="b681dbc2-fef4-4d93-bd4c-52b1349b0b39" providerId="ADAL" clId="{0A9CD23F-EF0E-4046-8750-3AE917EDF3A1}" dt="2023-03-08T22:51:33.176" v="8697" actId="20577"/>
          <ac:spMkLst>
            <pc:docMk/>
            <pc:sldMk cId="3808621830" sldId="799"/>
            <ac:spMk id="2" creationId="{517C7FDB-BCA4-9964-9645-B3E6EBC4CE0C}"/>
          </ac:spMkLst>
        </pc:spChg>
        <pc:spChg chg="mod">
          <ac:chgData name="Harbison, Toby (DFW)" userId="b681dbc2-fef4-4d93-bd4c-52b1349b0b39" providerId="ADAL" clId="{0A9CD23F-EF0E-4046-8750-3AE917EDF3A1}" dt="2023-03-08T22:26:51.956" v="8162" actId="27636"/>
          <ac:spMkLst>
            <pc:docMk/>
            <pc:sldMk cId="3808621830" sldId="799"/>
            <ac:spMk id="3" creationId="{D0200F3F-377A-5C02-5726-D9A10AC32262}"/>
          </ac:spMkLst>
        </pc:spChg>
        <pc:spChg chg="del mod">
          <ac:chgData name="Harbison, Toby (DFW)" userId="b681dbc2-fef4-4d93-bd4c-52b1349b0b39" providerId="ADAL" clId="{0A9CD23F-EF0E-4046-8750-3AE917EDF3A1}" dt="2023-03-08T21:45:46.179" v="6417" actId="478"/>
          <ac:spMkLst>
            <pc:docMk/>
            <pc:sldMk cId="3808621830" sldId="799"/>
            <ac:spMk id="4" creationId="{AD905DFE-78BE-5D2E-4D45-865930AD8D22}"/>
          </ac:spMkLst>
        </pc:spChg>
        <pc:spChg chg="add mod">
          <ac:chgData name="Harbison, Toby (DFW)" userId="b681dbc2-fef4-4d93-bd4c-52b1349b0b39" providerId="ADAL" clId="{0A9CD23F-EF0E-4046-8750-3AE917EDF3A1}" dt="2023-03-08T21:46:21.586" v="6439" actId="1036"/>
          <ac:spMkLst>
            <pc:docMk/>
            <pc:sldMk cId="3808621830" sldId="799"/>
            <ac:spMk id="6" creationId="{0E280238-D644-A79E-B78A-7DE628DD0C0D}"/>
          </ac:spMkLst>
        </pc:spChg>
        <pc:spChg chg="add mod">
          <ac:chgData name="Harbison, Toby (DFW)" userId="b681dbc2-fef4-4d93-bd4c-52b1349b0b39" providerId="ADAL" clId="{0A9CD23F-EF0E-4046-8750-3AE917EDF3A1}" dt="2023-03-08T21:55:12.029" v="6993"/>
          <ac:spMkLst>
            <pc:docMk/>
            <pc:sldMk cId="3808621830" sldId="799"/>
            <ac:spMk id="7" creationId="{C0D253C9-860F-3C57-12D9-886774337C98}"/>
          </ac:spMkLst>
        </pc:spChg>
        <pc:picChg chg="add mod">
          <ac:chgData name="Harbison, Toby (DFW)" userId="b681dbc2-fef4-4d93-bd4c-52b1349b0b39" providerId="ADAL" clId="{0A9CD23F-EF0E-4046-8750-3AE917EDF3A1}" dt="2023-03-08T21:46:21.586" v="6439" actId="1036"/>
          <ac:picMkLst>
            <pc:docMk/>
            <pc:sldMk cId="3808621830" sldId="799"/>
            <ac:picMk id="5" creationId="{BF125FC9-D0FC-6476-2900-CE9170425E04}"/>
          </ac:picMkLst>
        </pc:picChg>
      </pc:sldChg>
      <pc:sldChg chg="addSp delSp modSp add mod modAnim">
        <pc:chgData name="Harbison, Toby (DFW)" userId="b681dbc2-fef4-4d93-bd4c-52b1349b0b39" providerId="ADAL" clId="{0A9CD23F-EF0E-4046-8750-3AE917EDF3A1}" dt="2023-03-08T23:34:35.898" v="9174" actId="14100"/>
        <pc:sldMkLst>
          <pc:docMk/>
          <pc:sldMk cId="954473197" sldId="800"/>
        </pc:sldMkLst>
        <pc:spChg chg="mod">
          <ac:chgData name="Harbison, Toby (DFW)" userId="b681dbc2-fef4-4d93-bd4c-52b1349b0b39" providerId="ADAL" clId="{0A9CD23F-EF0E-4046-8750-3AE917EDF3A1}" dt="2023-03-08T22:51:36.584" v="8699" actId="20577"/>
          <ac:spMkLst>
            <pc:docMk/>
            <pc:sldMk cId="954473197" sldId="800"/>
            <ac:spMk id="2" creationId="{517C7FDB-BCA4-9964-9645-B3E6EBC4CE0C}"/>
          </ac:spMkLst>
        </pc:spChg>
        <pc:spChg chg="mod">
          <ac:chgData name="Harbison, Toby (DFW)" userId="b681dbc2-fef4-4d93-bd4c-52b1349b0b39" providerId="ADAL" clId="{0A9CD23F-EF0E-4046-8750-3AE917EDF3A1}" dt="2023-03-08T23:34:06.235" v="9172" actId="113"/>
          <ac:spMkLst>
            <pc:docMk/>
            <pc:sldMk cId="954473197" sldId="800"/>
            <ac:spMk id="3" creationId="{D0200F3F-377A-5C02-5726-D9A10AC32262}"/>
          </ac:spMkLst>
        </pc:spChg>
        <pc:spChg chg="add mod">
          <ac:chgData name="Harbison, Toby (DFW)" userId="b681dbc2-fef4-4d93-bd4c-52b1349b0b39" providerId="ADAL" clId="{0A9CD23F-EF0E-4046-8750-3AE917EDF3A1}" dt="2023-03-08T21:55:14.433" v="6994"/>
          <ac:spMkLst>
            <pc:docMk/>
            <pc:sldMk cId="954473197" sldId="800"/>
            <ac:spMk id="4" creationId="{30493097-BE27-0F4E-C7F7-E49D4DF5216F}"/>
          </ac:spMkLst>
        </pc:spChg>
        <pc:spChg chg="del">
          <ac:chgData name="Harbison, Toby (DFW)" userId="b681dbc2-fef4-4d93-bd4c-52b1349b0b39" providerId="ADAL" clId="{0A9CD23F-EF0E-4046-8750-3AE917EDF3A1}" dt="2023-03-08T22:47:16.403" v="8689" actId="478"/>
          <ac:spMkLst>
            <pc:docMk/>
            <pc:sldMk cId="954473197" sldId="800"/>
            <ac:spMk id="6" creationId="{0E280238-D644-A79E-B78A-7DE628DD0C0D}"/>
          </ac:spMkLst>
        </pc:spChg>
        <pc:spChg chg="add mod">
          <ac:chgData name="Harbison, Toby (DFW)" userId="b681dbc2-fef4-4d93-bd4c-52b1349b0b39" providerId="ADAL" clId="{0A9CD23F-EF0E-4046-8750-3AE917EDF3A1}" dt="2023-03-08T22:47:17.740" v="8690"/>
          <ac:spMkLst>
            <pc:docMk/>
            <pc:sldMk cId="954473197" sldId="800"/>
            <ac:spMk id="8" creationId="{4C4779DB-9237-F6F9-5DD1-8AB86569BE8A}"/>
          </ac:spMkLst>
        </pc:spChg>
        <pc:spChg chg="add mod">
          <ac:chgData name="Harbison, Toby (DFW)" userId="b681dbc2-fef4-4d93-bd4c-52b1349b0b39" providerId="ADAL" clId="{0A9CD23F-EF0E-4046-8750-3AE917EDF3A1}" dt="2023-03-08T23:34:35.898" v="9174" actId="14100"/>
          <ac:spMkLst>
            <pc:docMk/>
            <pc:sldMk cId="954473197" sldId="800"/>
            <ac:spMk id="9" creationId="{058759CA-E47D-F922-E049-F5045C7E8AC3}"/>
          </ac:spMkLst>
        </pc:spChg>
        <pc:spChg chg="add mod">
          <ac:chgData name="Harbison, Toby (DFW)" userId="b681dbc2-fef4-4d93-bd4c-52b1349b0b39" providerId="ADAL" clId="{0A9CD23F-EF0E-4046-8750-3AE917EDF3A1}" dt="2023-03-08T22:54:03.823" v="8782" actId="20577"/>
          <ac:spMkLst>
            <pc:docMk/>
            <pc:sldMk cId="954473197" sldId="800"/>
            <ac:spMk id="10" creationId="{A1FE9EBA-65C8-B83C-0F89-B2F44F2A3F21}"/>
          </ac:spMkLst>
        </pc:spChg>
        <pc:picChg chg="del">
          <ac:chgData name="Harbison, Toby (DFW)" userId="b681dbc2-fef4-4d93-bd4c-52b1349b0b39" providerId="ADAL" clId="{0A9CD23F-EF0E-4046-8750-3AE917EDF3A1}" dt="2023-03-08T22:47:12.534" v="8688" actId="478"/>
          <ac:picMkLst>
            <pc:docMk/>
            <pc:sldMk cId="954473197" sldId="800"/>
            <ac:picMk id="5" creationId="{BF125FC9-D0FC-6476-2900-CE9170425E04}"/>
          </ac:picMkLst>
        </pc:picChg>
        <pc:picChg chg="add mod">
          <ac:chgData name="Harbison, Toby (DFW)" userId="b681dbc2-fef4-4d93-bd4c-52b1349b0b39" providerId="ADAL" clId="{0A9CD23F-EF0E-4046-8750-3AE917EDF3A1}" dt="2023-03-08T22:47:17.740" v="8690"/>
          <ac:picMkLst>
            <pc:docMk/>
            <pc:sldMk cId="954473197" sldId="800"/>
            <ac:picMk id="7" creationId="{8FDAAA31-C824-0520-7A6F-8AD378571498}"/>
          </ac:picMkLst>
        </pc:picChg>
      </pc:sldChg>
      <pc:sldChg chg="addSp delSp modSp new mod ord">
        <pc:chgData name="Harbison, Toby (DFW)" userId="b681dbc2-fef4-4d93-bd4c-52b1349b0b39" providerId="ADAL" clId="{0A9CD23F-EF0E-4046-8750-3AE917EDF3A1}" dt="2023-03-08T22:52:08.194" v="8713" actId="20577"/>
        <pc:sldMkLst>
          <pc:docMk/>
          <pc:sldMk cId="1339027152" sldId="801"/>
        </pc:sldMkLst>
        <pc:spChg chg="mod">
          <ac:chgData name="Harbison, Toby (DFW)" userId="b681dbc2-fef4-4d93-bd4c-52b1349b0b39" providerId="ADAL" clId="{0A9CD23F-EF0E-4046-8750-3AE917EDF3A1}" dt="2023-03-08T22:51:29.784" v="8695" actId="20577"/>
          <ac:spMkLst>
            <pc:docMk/>
            <pc:sldMk cId="1339027152" sldId="801"/>
            <ac:spMk id="2" creationId="{84BCEEAA-F05A-5AAA-CB58-34A782F6285A}"/>
          </ac:spMkLst>
        </pc:spChg>
        <pc:spChg chg="mod">
          <ac:chgData name="Harbison, Toby (DFW)" userId="b681dbc2-fef4-4d93-bd4c-52b1349b0b39" providerId="ADAL" clId="{0A9CD23F-EF0E-4046-8750-3AE917EDF3A1}" dt="2023-03-08T22:52:08.194" v="8713" actId="20577"/>
          <ac:spMkLst>
            <pc:docMk/>
            <pc:sldMk cId="1339027152" sldId="801"/>
            <ac:spMk id="3" creationId="{8C7E096A-0F4C-992F-F2E5-767A8D22B62E}"/>
          </ac:spMkLst>
        </pc:spChg>
        <pc:spChg chg="del mod">
          <ac:chgData name="Harbison, Toby (DFW)" userId="b681dbc2-fef4-4d93-bd4c-52b1349b0b39" providerId="ADAL" clId="{0A9CD23F-EF0E-4046-8750-3AE917EDF3A1}" dt="2023-03-08T22:04:25.457" v="7109"/>
          <ac:spMkLst>
            <pc:docMk/>
            <pc:sldMk cId="1339027152" sldId="801"/>
            <ac:spMk id="4" creationId="{A8F51DDC-6C04-6C6D-EDA1-B8DE5A3AD7D3}"/>
          </ac:spMkLst>
        </pc:spChg>
        <pc:spChg chg="add del mod">
          <ac:chgData name="Harbison, Toby (DFW)" userId="b681dbc2-fef4-4d93-bd4c-52b1349b0b39" providerId="ADAL" clId="{0A9CD23F-EF0E-4046-8750-3AE917EDF3A1}" dt="2023-03-08T22:05:18.321" v="7110"/>
          <ac:spMkLst>
            <pc:docMk/>
            <pc:sldMk cId="1339027152" sldId="801"/>
            <ac:spMk id="5" creationId="{80129FF9-1E41-D92A-22F4-E36869F20BF5}"/>
          </ac:spMkLst>
        </pc:spChg>
        <pc:spChg chg="add mod">
          <ac:chgData name="Harbison, Toby (DFW)" userId="b681dbc2-fef4-4d93-bd4c-52b1349b0b39" providerId="ADAL" clId="{0A9CD23F-EF0E-4046-8750-3AE917EDF3A1}" dt="2023-03-08T22:10:55.686" v="7621" actId="1076"/>
          <ac:spMkLst>
            <pc:docMk/>
            <pc:sldMk cId="1339027152" sldId="801"/>
            <ac:spMk id="8" creationId="{C9DFBAC2-24AE-8D55-0B66-01EEA72E72F6}"/>
          </ac:spMkLst>
        </pc:spChg>
        <pc:spChg chg="add mod">
          <ac:chgData name="Harbison, Toby (DFW)" userId="b681dbc2-fef4-4d93-bd4c-52b1349b0b39" providerId="ADAL" clId="{0A9CD23F-EF0E-4046-8750-3AE917EDF3A1}" dt="2023-03-08T22:12:41.742" v="7638"/>
          <ac:spMkLst>
            <pc:docMk/>
            <pc:sldMk cId="1339027152" sldId="801"/>
            <ac:spMk id="9" creationId="{5029CB34-87E3-0401-E7DA-10D15FE87EA1}"/>
          </ac:spMkLst>
        </pc:spChg>
        <pc:picChg chg="add mod">
          <ac:chgData name="Harbison, Toby (DFW)" userId="b681dbc2-fef4-4d93-bd4c-52b1349b0b39" providerId="ADAL" clId="{0A9CD23F-EF0E-4046-8750-3AE917EDF3A1}" dt="2023-03-08T22:05:24.694" v="7113" actId="14100"/>
          <ac:picMkLst>
            <pc:docMk/>
            <pc:sldMk cId="1339027152" sldId="801"/>
            <ac:picMk id="7" creationId="{4963FCFD-B5FC-1146-703C-67B3C3DB53BC}"/>
          </ac:picMkLst>
        </pc:picChg>
      </pc:sldChg>
      <pc:sldChg chg="addSp delSp modSp new mod setBg">
        <pc:chgData name="Harbison, Toby (DFW)" userId="b681dbc2-fef4-4d93-bd4c-52b1349b0b39" providerId="ADAL" clId="{0A9CD23F-EF0E-4046-8750-3AE917EDF3A1}" dt="2023-03-08T22:23:53.386" v="8127"/>
        <pc:sldMkLst>
          <pc:docMk/>
          <pc:sldMk cId="2078797305" sldId="802"/>
        </pc:sldMkLst>
        <pc:spChg chg="del mod">
          <ac:chgData name="Harbison, Toby (DFW)" userId="b681dbc2-fef4-4d93-bd4c-52b1349b0b39" providerId="ADAL" clId="{0A9CD23F-EF0E-4046-8750-3AE917EDF3A1}" dt="2023-03-08T22:20:01.954" v="7660" actId="478"/>
          <ac:spMkLst>
            <pc:docMk/>
            <pc:sldMk cId="2078797305" sldId="802"/>
            <ac:spMk id="2" creationId="{AF816FBA-64F3-B0BD-FA9D-CAD688932210}"/>
          </ac:spMkLst>
        </pc:spChg>
        <pc:spChg chg="del">
          <ac:chgData name="Harbison, Toby (DFW)" userId="b681dbc2-fef4-4d93-bd4c-52b1349b0b39" providerId="ADAL" clId="{0A9CD23F-EF0E-4046-8750-3AE917EDF3A1}" dt="2023-03-08T22:19:07.166" v="7646"/>
          <ac:spMkLst>
            <pc:docMk/>
            <pc:sldMk cId="2078797305" sldId="802"/>
            <ac:spMk id="3" creationId="{51AFB3D2-E56D-F6FF-B761-117777C0A518}"/>
          </ac:spMkLst>
        </pc:spChg>
        <pc:spChg chg="del">
          <ac:chgData name="Harbison, Toby (DFW)" userId="b681dbc2-fef4-4d93-bd4c-52b1349b0b39" providerId="ADAL" clId="{0A9CD23F-EF0E-4046-8750-3AE917EDF3A1}" dt="2023-03-08T22:19:10.394" v="7647" actId="26606"/>
          <ac:spMkLst>
            <pc:docMk/>
            <pc:sldMk cId="2078797305" sldId="802"/>
            <ac:spMk id="4" creationId="{2E4035AA-59DC-9763-05CD-142153EE0847}"/>
          </ac:spMkLst>
        </pc:spChg>
        <pc:spChg chg="add mod">
          <ac:chgData name="Harbison, Toby (DFW)" userId="b681dbc2-fef4-4d93-bd4c-52b1349b0b39" providerId="ADAL" clId="{0A9CD23F-EF0E-4046-8750-3AE917EDF3A1}" dt="2023-03-08T22:23:31.866" v="8126" actId="20577"/>
          <ac:spMkLst>
            <pc:docMk/>
            <pc:sldMk cId="2078797305" sldId="802"/>
            <ac:spMk id="6" creationId="{3799E4D3-C560-BAAB-F10F-6921F8EC66C2}"/>
          </ac:spMkLst>
        </pc:spChg>
        <pc:spChg chg="add mod">
          <ac:chgData name="Harbison, Toby (DFW)" userId="b681dbc2-fef4-4d93-bd4c-52b1349b0b39" providerId="ADAL" clId="{0A9CD23F-EF0E-4046-8750-3AE917EDF3A1}" dt="2023-03-08T22:23:53.386" v="8127"/>
          <ac:spMkLst>
            <pc:docMk/>
            <pc:sldMk cId="2078797305" sldId="802"/>
            <ac:spMk id="7" creationId="{5C1B95BD-A31E-956A-3B1B-73FD03F753F7}"/>
          </ac:spMkLst>
        </pc:spChg>
        <pc:spChg chg="add">
          <ac:chgData name="Harbison, Toby (DFW)" userId="b681dbc2-fef4-4d93-bd4c-52b1349b0b39" providerId="ADAL" clId="{0A9CD23F-EF0E-4046-8750-3AE917EDF3A1}" dt="2023-03-08T22:19:10.394" v="7647" actId="26606"/>
          <ac:spMkLst>
            <pc:docMk/>
            <pc:sldMk cId="2078797305" sldId="802"/>
            <ac:spMk id="11" creationId="{955A2079-FA98-4876-80F0-72364A7D2EA4}"/>
          </ac:spMkLst>
        </pc:spChg>
        <pc:graphicFrameChg chg="add del mod">
          <ac:chgData name="Harbison, Toby (DFW)" userId="b681dbc2-fef4-4d93-bd4c-52b1349b0b39" providerId="ADAL" clId="{0A9CD23F-EF0E-4046-8750-3AE917EDF3A1}" dt="2023-03-08T22:19:10.394" v="7647" actId="26606"/>
          <ac:graphicFrameMkLst>
            <pc:docMk/>
            <pc:sldMk cId="2078797305" sldId="802"/>
            <ac:graphicFrameMk id="5" creationId="{2E50CB12-30C4-0CC8-C0C8-9FCE22A9574C}"/>
          </ac:graphicFrameMkLst>
        </pc:graphicFrameChg>
        <pc:graphicFrameChg chg="add mod modGraphic">
          <ac:chgData name="Harbison, Toby (DFW)" userId="b681dbc2-fef4-4d93-bd4c-52b1349b0b39" providerId="ADAL" clId="{0A9CD23F-EF0E-4046-8750-3AE917EDF3A1}" dt="2023-03-08T22:20:39.709" v="7663" actId="14100"/>
          <ac:graphicFrameMkLst>
            <pc:docMk/>
            <pc:sldMk cId="2078797305" sldId="802"/>
            <ac:graphicFrameMk id="8" creationId="{2E50CB12-30C4-0CC8-C0C8-9FCE22A9574C}"/>
          </ac:graphicFrameMkLst>
        </pc:graphicFrameChg>
      </pc:sldChg>
      <pc:sldChg chg="addSp delSp modSp new del mod">
        <pc:chgData name="Harbison, Toby (DFW)" userId="b681dbc2-fef4-4d93-bd4c-52b1349b0b39" providerId="ADAL" clId="{0A9CD23F-EF0E-4046-8750-3AE917EDF3A1}" dt="2023-03-08T22:47:06.791" v="8687" actId="2696"/>
        <pc:sldMkLst>
          <pc:docMk/>
          <pc:sldMk cId="3582693276" sldId="803"/>
        </pc:sldMkLst>
        <pc:spChg chg="mod">
          <ac:chgData name="Harbison, Toby (DFW)" userId="b681dbc2-fef4-4d93-bd4c-52b1349b0b39" providerId="ADAL" clId="{0A9CD23F-EF0E-4046-8750-3AE917EDF3A1}" dt="2023-03-08T22:44:28.675" v="8507" actId="20577"/>
          <ac:spMkLst>
            <pc:docMk/>
            <pc:sldMk cId="3582693276" sldId="803"/>
            <ac:spMk id="2" creationId="{0B4DEB84-A2FF-35C5-8A75-9B38D7673E52}"/>
          </ac:spMkLst>
        </pc:spChg>
        <pc:spChg chg="mod">
          <ac:chgData name="Harbison, Toby (DFW)" userId="b681dbc2-fef4-4d93-bd4c-52b1349b0b39" providerId="ADAL" clId="{0A9CD23F-EF0E-4046-8750-3AE917EDF3A1}" dt="2023-03-08T22:45:33.735" v="8674" actId="20577"/>
          <ac:spMkLst>
            <pc:docMk/>
            <pc:sldMk cId="3582693276" sldId="803"/>
            <ac:spMk id="3" creationId="{B75B64DD-8495-1C07-5781-70DBEF952C20}"/>
          </ac:spMkLst>
        </pc:spChg>
        <pc:spChg chg="del">
          <ac:chgData name="Harbison, Toby (DFW)" userId="b681dbc2-fef4-4d93-bd4c-52b1349b0b39" providerId="ADAL" clId="{0A9CD23F-EF0E-4046-8750-3AE917EDF3A1}" dt="2023-03-08T22:38:00.436" v="8413"/>
          <ac:spMkLst>
            <pc:docMk/>
            <pc:sldMk cId="3582693276" sldId="803"/>
            <ac:spMk id="4" creationId="{5976C60B-8141-2D0A-3C70-98C09DD5E44C}"/>
          </ac:spMkLst>
        </pc:spChg>
        <pc:spChg chg="add del mod">
          <ac:chgData name="Harbison, Toby (DFW)" userId="b681dbc2-fef4-4d93-bd4c-52b1349b0b39" providerId="ADAL" clId="{0A9CD23F-EF0E-4046-8750-3AE917EDF3A1}" dt="2023-03-08T22:41:40.175" v="8440" actId="478"/>
          <ac:spMkLst>
            <pc:docMk/>
            <pc:sldMk cId="3582693276" sldId="803"/>
            <ac:spMk id="7" creationId="{1A9092A2-4679-CD7E-8DFC-03395F814139}"/>
          </ac:spMkLst>
        </pc:spChg>
        <pc:spChg chg="add">
          <ac:chgData name="Harbison, Toby (DFW)" userId="b681dbc2-fef4-4d93-bd4c-52b1349b0b39" providerId="ADAL" clId="{0A9CD23F-EF0E-4046-8750-3AE917EDF3A1}" dt="2023-03-08T22:40:44.116" v="8438"/>
          <ac:spMkLst>
            <pc:docMk/>
            <pc:sldMk cId="3582693276" sldId="803"/>
            <ac:spMk id="8" creationId="{6666602C-8CA3-F0B3-6613-B680AC4A4C0F}"/>
          </ac:spMkLst>
        </pc:spChg>
        <pc:spChg chg="add del mod">
          <ac:chgData name="Harbison, Toby (DFW)" userId="b681dbc2-fef4-4d93-bd4c-52b1349b0b39" providerId="ADAL" clId="{0A9CD23F-EF0E-4046-8750-3AE917EDF3A1}" dt="2023-03-08T22:43:08.711" v="8444"/>
          <ac:spMkLst>
            <pc:docMk/>
            <pc:sldMk cId="3582693276" sldId="803"/>
            <ac:spMk id="10" creationId="{FCB7E8D9-9F70-F8DB-8D35-843FF98C453E}"/>
          </ac:spMkLst>
        </pc:spChg>
        <pc:spChg chg="add mod">
          <ac:chgData name="Harbison, Toby (DFW)" userId="b681dbc2-fef4-4d93-bd4c-52b1349b0b39" providerId="ADAL" clId="{0A9CD23F-EF0E-4046-8750-3AE917EDF3A1}" dt="2023-03-08T22:43:40.610" v="8480" actId="1037"/>
          <ac:spMkLst>
            <pc:docMk/>
            <pc:sldMk cId="3582693276" sldId="803"/>
            <ac:spMk id="12" creationId="{EF4E8955-584E-83EF-F614-165DB5D3531F}"/>
          </ac:spMkLst>
        </pc:spChg>
        <pc:picChg chg="add del mod">
          <ac:chgData name="Harbison, Toby (DFW)" userId="b681dbc2-fef4-4d93-bd4c-52b1349b0b39" providerId="ADAL" clId="{0A9CD23F-EF0E-4046-8750-3AE917EDF3A1}" dt="2023-03-08T22:41:37.463" v="8439" actId="478"/>
          <ac:picMkLst>
            <pc:docMk/>
            <pc:sldMk cId="3582693276" sldId="803"/>
            <ac:picMk id="6" creationId="{3F98A015-5BAB-4DF8-D423-A63F2C54114A}"/>
          </ac:picMkLst>
        </pc:picChg>
        <pc:picChg chg="add mod">
          <ac:chgData name="Harbison, Toby (DFW)" userId="b681dbc2-fef4-4d93-bd4c-52b1349b0b39" providerId="ADAL" clId="{0A9CD23F-EF0E-4046-8750-3AE917EDF3A1}" dt="2023-03-08T22:43:32.890" v="8460" actId="1035"/>
          <ac:picMkLst>
            <pc:docMk/>
            <pc:sldMk cId="3582693276" sldId="803"/>
            <ac:picMk id="14" creationId="{B4CA58CF-6DA8-A9DA-21AC-7BEA3C95230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92148-6AB0-7B39-4D81-145E802001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473804-27CD-3F29-3A4B-8D9160D609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EE9278-85AC-4B6F-A738-79F4F9F27021}"/>
              </a:ext>
            </a:extLst>
          </p:cNvPr>
          <p:cNvSpPr>
            <a:spLocks noGrp="1"/>
          </p:cNvSpPr>
          <p:nvPr>
            <p:ph type="dt" sz="half" idx="10"/>
          </p:nvPr>
        </p:nvSpPr>
        <p:spPr/>
        <p:txBody>
          <a:bodyPr/>
          <a:lstStyle/>
          <a:p>
            <a:fld id="{A3E8607A-8E41-4A4D-B4AB-52D248B82F8C}" type="datetimeFigureOut">
              <a:rPr lang="en-US" smtClean="0"/>
              <a:t>3/6/2023</a:t>
            </a:fld>
            <a:endParaRPr lang="en-US"/>
          </a:p>
        </p:txBody>
      </p:sp>
      <p:sp>
        <p:nvSpPr>
          <p:cNvPr id="5" name="Footer Placeholder 4">
            <a:extLst>
              <a:ext uri="{FF2B5EF4-FFF2-40B4-BE49-F238E27FC236}">
                <a16:creationId xmlns:a16="http://schemas.microsoft.com/office/drawing/2014/main" id="{8CE048CD-81B3-075F-2694-2C0FBCDAB3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2D814-57B9-F16C-D3E9-3291A43B8B4F}"/>
              </a:ext>
            </a:extLst>
          </p:cNvPr>
          <p:cNvSpPr>
            <a:spLocks noGrp="1"/>
          </p:cNvSpPr>
          <p:nvPr>
            <p:ph type="sldNum" sz="quarter" idx="12"/>
          </p:nvPr>
        </p:nvSpPr>
        <p:spPr/>
        <p:txBody>
          <a:bodyPr/>
          <a:lstStyle/>
          <a:p>
            <a:fld id="{0FD10D23-4DF6-4899-AF41-5216D13D55C8}" type="slidenum">
              <a:rPr lang="en-US" smtClean="0"/>
              <a:t>‹#›</a:t>
            </a:fld>
            <a:endParaRPr lang="en-US"/>
          </a:p>
        </p:txBody>
      </p:sp>
    </p:spTree>
    <p:extLst>
      <p:ext uri="{BB962C8B-B14F-4D97-AF65-F5344CB8AC3E}">
        <p14:creationId xmlns:p14="http://schemas.microsoft.com/office/powerpoint/2010/main" val="938331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8833-4635-C41D-D490-5095EE2C0C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7F93F4-667F-2DFB-8450-BC1722C4D2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C2FBA-2967-EB02-DD79-7607623DC686}"/>
              </a:ext>
            </a:extLst>
          </p:cNvPr>
          <p:cNvSpPr>
            <a:spLocks noGrp="1"/>
          </p:cNvSpPr>
          <p:nvPr>
            <p:ph type="dt" sz="half" idx="10"/>
          </p:nvPr>
        </p:nvSpPr>
        <p:spPr/>
        <p:txBody>
          <a:bodyPr/>
          <a:lstStyle/>
          <a:p>
            <a:fld id="{A3E8607A-8E41-4A4D-B4AB-52D248B82F8C}" type="datetimeFigureOut">
              <a:rPr lang="en-US" smtClean="0"/>
              <a:t>3/6/2023</a:t>
            </a:fld>
            <a:endParaRPr lang="en-US"/>
          </a:p>
        </p:txBody>
      </p:sp>
      <p:sp>
        <p:nvSpPr>
          <p:cNvPr id="5" name="Footer Placeholder 4">
            <a:extLst>
              <a:ext uri="{FF2B5EF4-FFF2-40B4-BE49-F238E27FC236}">
                <a16:creationId xmlns:a16="http://schemas.microsoft.com/office/drawing/2014/main" id="{A916711E-C9EF-BE9A-7FC5-8E90BF1E2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ADDABF-FC98-C1B9-305A-028BD9B4570E}"/>
              </a:ext>
            </a:extLst>
          </p:cNvPr>
          <p:cNvSpPr>
            <a:spLocks noGrp="1"/>
          </p:cNvSpPr>
          <p:nvPr>
            <p:ph type="sldNum" sz="quarter" idx="12"/>
          </p:nvPr>
        </p:nvSpPr>
        <p:spPr/>
        <p:txBody>
          <a:bodyPr/>
          <a:lstStyle/>
          <a:p>
            <a:fld id="{0FD10D23-4DF6-4899-AF41-5216D13D55C8}" type="slidenum">
              <a:rPr lang="en-US" smtClean="0"/>
              <a:t>‹#›</a:t>
            </a:fld>
            <a:endParaRPr lang="en-US"/>
          </a:p>
        </p:txBody>
      </p:sp>
    </p:spTree>
    <p:extLst>
      <p:ext uri="{BB962C8B-B14F-4D97-AF65-F5344CB8AC3E}">
        <p14:creationId xmlns:p14="http://schemas.microsoft.com/office/powerpoint/2010/main" val="2429554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8BC00A-3C75-72F0-B2B2-C583FEF6D8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BFF5BB-9994-51C7-8F0F-15FCBC0139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95F50C-B7D6-4303-BC84-51DD60D3E015}"/>
              </a:ext>
            </a:extLst>
          </p:cNvPr>
          <p:cNvSpPr>
            <a:spLocks noGrp="1"/>
          </p:cNvSpPr>
          <p:nvPr>
            <p:ph type="dt" sz="half" idx="10"/>
          </p:nvPr>
        </p:nvSpPr>
        <p:spPr/>
        <p:txBody>
          <a:bodyPr/>
          <a:lstStyle/>
          <a:p>
            <a:fld id="{A3E8607A-8E41-4A4D-B4AB-52D248B82F8C}" type="datetimeFigureOut">
              <a:rPr lang="en-US" smtClean="0"/>
              <a:t>3/6/2023</a:t>
            </a:fld>
            <a:endParaRPr lang="en-US"/>
          </a:p>
        </p:txBody>
      </p:sp>
      <p:sp>
        <p:nvSpPr>
          <p:cNvPr id="5" name="Footer Placeholder 4">
            <a:extLst>
              <a:ext uri="{FF2B5EF4-FFF2-40B4-BE49-F238E27FC236}">
                <a16:creationId xmlns:a16="http://schemas.microsoft.com/office/drawing/2014/main" id="{537B385E-CE9A-0970-F5D4-D35776AEA8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4AE35-07BC-5607-5305-FB9FE70DA815}"/>
              </a:ext>
            </a:extLst>
          </p:cNvPr>
          <p:cNvSpPr>
            <a:spLocks noGrp="1"/>
          </p:cNvSpPr>
          <p:nvPr>
            <p:ph type="sldNum" sz="quarter" idx="12"/>
          </p:nvPr>
        </p:nvSpPr>
        <p:spPr/>
        <p:txBody>
          <a:bodyPr/>
          <a:lstStyle/>
          <a:p>
            <a:fld id="{0FD10D23-4DF6-4899-AF41-5216D13D55C8}" type="slidenum">
              <a:rPr lang="en-US" smtClean="0"/>
              <a:t>‹#›</a:t>
            </a:fld>
            <a:endParaRPr lang="en-US"/>
          </a:p>
        </p:txBody>
      </p:sp>
    </p:spTree>
    <p:extLst>
      <p:ext uri="{BB962C8B-B14F-4D97-AF65-F5344CB8AC3E}">
        <p14:creationId xmlns:p14="http://schemas.microsoft.com/office/powerpoint/2010/main" val="4094029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1EF0-47D6-5C4C-8BBC-337624215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22A810-C6F0-1CF3-9593-B0E6B94950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A0B864-60E5-FDB9-52C7-EF84EA448EE7}"/>
              </a:ext>
            </a:extLst>
          </p:cNvPr>
          <p:cNvSpPr>
            <a:spLocks noGrp="1"/>
          </p:cNvSpPr>
          <p:nvPr>
            <p:ph type="dt" sz="half" idx="10"/>
          </p:nvPr>
        </p:nvSpPr>
        <p:spPr/>
        <p:txBody>
          <a:bodyPr/>
          <a:lstStyle/>
          <a:p>
            <a:fld id="{A3E8607A-8E41-4A4D-B4AB-52D248B82F8C}" type="datetimeFigureOut">
              <a:rPr lang="en-US" smtClean="0"/>
              <a:t>3/6/2023</a:t>
            </a:fld>
            <a:endParaRPr lang="en-US"/>
          </a:p>
        </p:txBody>
      </p:sp>
      <p:sp>
        <p:nvSpPr>
          <p:cNvPr id="5" name="Footer Placeholder 4">
            <a:extLst>
              <a:ext uri="{FF2B5EF4-FFF2-40B4-BE49-F238E27FC236}">
                <a16:creationId xmlns:a16="http://schemas.microsoft.com/office/drawing/2014/main" id="{E89F5894-EEA2-BD1A-DB26-4CB932B665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BDB0E-7DCD-75EE-B431-6EE27B39F072}"/>
              </a:ext>
            </a:extLst>
          </p:cNvPr>
          <p:cNvSpPr>
            <a:spLocks noGrp="1"/>
          </p:cNvSpPr>
          <p:nvPr>
            <p:ph type="sldNum" sz="quarter" idx="12"/>
          </p:nvPr>
        </p:nvSpPr>
        <p:spPr/>
        <p:txBody>
          <a:bodyPr/>
          <a:lstStyle/>
          <a:p>
            <a:fld id="{0FD10D23-4DF6-4899-AF41-5216D13D55C8}" type="slidenum">
              <a:rPr lang="en-US" smtClean="0"/>
              <a:t>‹#›</a:t>
            </a:fld>
            <a:endParaRPr lang="en-US"/>
          </a:p>
        </p:txBody>
      </p:sp>
    </p:spTree>
    <p:extLst>
      <p:ext uri="{BB962C8B-B14F-4D97-AF65-F5344CB8AC3E}">
        <p14:creationId xmlns:p14="http://schemas.microsoft.com/office/powerpoint/2010/main" val="1684563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296FE-E537-ABC0-359D-4723076A24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BA2BF9-41A4-E839-1F80-F7986EBD38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5ED822-A2EE-70A3-F0F1-88EF160580EC}"/>
              </a:ext>
            </a:extLst>
          </p:cNvPr>
          <p:cNvSpPr>
            <a:spLocks noGrp="1"/>
          </p:cNvSpPr>
          <p:nvPr>
            <p:ph type="dt" sz="half" idx="10"/>
          </p:nvPr>
        </p:nvSpPr>
        <p:spPr/>
        <p:txBody>
          <a:bodyPr/>
          <a:lstStyle/>
          <a:p>
            <a:fld id="{A3E8607A-8E41-4A4D-B4AB-52D248B82F8C}" type="datetimeFigureOut">
              <a:rPr lang="en-US" smtClean="0"/>
              <a:t>3/6/2023</a:t>
            </a:fld>
            <a:endParaRPr lang="en-US"/>
          </a:p>
        </p:txBody>
      </p:sp>
      <p:sp>
        <p:nvSpPr>
          <p:cNvPr id="5" name="Footer Placeholder 4">
            <a:extLst>
              <a:ext uri="{FF2B5EF4-FFF2-40B4-BE49-F238E27FC236}">
                <a16:creationId xmlns:a16="http://schemas.microsoft.com/office/drawing/2014/main" id="{8AE9F895-9740-57EF-1A94-AFA73329F9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1EE1CA-39B1-D358-4657-6B71655D603B}"/>
              </a:ext>
            </a:extLst>
          </p:cNvPr>
          <p:cNvSpPr>
            <a:spLocks noGrp="1"/>
          </p:cNvSpPr>
          <p:nvPr>
            <p:ph type="sldNum" sz="quarter" idx="12"/>
          </p:nvPr>
        </p:nvSpPr>
        <p:spPr/>
        <p:txBody>
          <a:bodyPr/>
          <a:lstStyle/>
          <a:p>
            <a:fld id="{0FD10D23-4DF6-4899-AF41-5216D13D55C8}" type="slidenum">
              <a:rPr lang="en-US" smtClean="0"/>
              <a:t>‹#›</a:t>
            </a:fld>
            <a:endParaRPr lang="en-US"/>
          </a:p>
        </p:txBody>
      </p:sp>
    </p:spTree>
    <p:extLst>
      <p:ext uri="{BB962C8B-B14F-4D97-AF65-F5344CB8AC3E}">
        <p14:creationId xmlns:p14="http://schemas.microsoft.com/office/powerpoint/2010/main" val="2533182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2FD16-6D15-7107-3D66-FD57AC73B2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B82A3B-2CE5-C137-2488-A402BF1A04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D93B26-0005-8A79-0E57-26E6A83CD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A0C6EC-840E-01C6-98F7-AEF6CB4A0859}"/>
              </a:ext>
            </a:extLst>
          </p:cNvPr>
          <p:cNvSpPr>
            <a:spLocks noGrp="1"/>
          </p:cNvSpPr>
          <p:nvPr>
            <p:ph type="dt" sz="half" idx="10"/>
          </p:nvPr>
        </p:nvSpPr>
        <p:spPr/>
        <p:txBody>
          <a:bodyPr/>
          <a:lstStyle/>
          <a:p>
            <a:fld id="{A3E8607A-8E41-4A4D-B4AB-52D248B82F8C}" type="datetimeFigureOut">
              <a:rPr lang="en-US" smtClean="0"/>
              <a:t>3/6/2023</a:t>
            </a:fld>
            <a:endParaRPr lang="en-US"/>
          </a:p>
        </p:txBody>
      </p:sp>
      <p:sp>
        <p:nvSpPr>
          <p:cNvPr id="6" name="Footer Placeholder 5">
            <a:extLst>
              <a:ext uri="{FF2B5EF4-FFF2-40B4-BE49-F238E27FC236}">
                <a16:creationId xmlns:a16="http://schemas.microsoft.com/office/drawing/2014/main" id="{8D17C1CC-9ED9-2740-9BE8-05F1DE4C22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258057-FFD2-F9D9-4735-8EEAC38453DB}"/>
              </a:ext>
            </a:extLst>
          </p:cNvPr>
          <p:cNvSpPr>
            <a:spLocks noGrp="1"/>
          </p:cNvSpPr>
          <p:nvPr>
            <p:ph type="sldNum" sz="quarter" idx="12"/>
          </p:nvPr>
        </p:nvSpPr>
        <p:spPr/>
        <p:txBody>
          <a:bodyPr/>
          <a:lstStyle/>
          <a:p>
            <a:fld id="{0FD10D23-4DF6-4899-AF41-5216D13D55C8}" type="slidenum">
              <a:rPr lang="en-US" smtClean="0"/>
              <a:t>‹#›</a:t>
            </a:fld>
            <a:endParaRPr lang="en-US"/>
          </a:p>
        </p:txBody>
      </p:sp>
    </p:spTree>
    <p:extLst>
      <p:ext uri="{BB962C8B-B14F-4D97-AF65-F5344CB8AC3E}">
        <p14:creationId xmlns:p14="http://schemas.microsoft.com/office/powerpoint/2010/main" val="2489637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35C5C-89FB-FDB9-B655-5648F3EDE7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D388AD-E6DD-5212-A8C2-171D0ABB74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B53966-EC58-3587-2EEB-2A4E9A3397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7D0DE-74BD-573E-229B-B6D6393A45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9FE806-462E-86CB-0715-40E23BCF14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6187BE-D2F8-BD05-0EAC-ACBED87A1755}"/>
              </a:ext>
            </a:extLst>
          </p:cNvPr>
          <p:cNvSpPr>
            <a:spLocks noGrp="1"/>
          </p:cNvSpPr>
          <p:nvPr>
            <p:ph type="dt" sz="half" idx="10"/>
          </p:nvPr>
        </p:nvSpPr>
        <p:spPr/>
        <p:txBody>
          <a:bodyPr/>
          <a:lstStyle/>
          <a:p>
            <a:fld id="{A3E8607A-8E41-4A4D-B4AB-52D248B82F8C}" type="datetimeFigureOut">
              <a:rPr lang="en-US" smtClean="0"/>
              <a:t>3/6/2023</a:t>
            </a:fld>
            <a:endParaRPr lang="en-US"/>
          </a:p>
        </p:txBody>
      </p:sp>
      <p:sp>
        <p:nvSpPr>
          <p:cNvPr id="8" name="Footer Placeholder 7">
            <a:extLst>
              <a:ext uri="{FF2B5EF4-FFF2-40B4-BE49-F238E27FC236}">
                <a16:creationId xmlns:a16="http://schemas.microsoft.com/office/drawing/2014/main" id="{BDAB2AF0-6EDE-C00D-D034-FAD6075F8E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0C0D29-49FE-437A-502A-562DE7A4B189}"/>
              </a:ext>
            </a:extLst>
          </p:cNvPr>
          <p:cNvSpPr>
            <a:spLocks noGrp="1"/>
          </p:cNvSpPr>
          <p:nvPr>
            <p:ph type="sldNum" sz="quarter" idx="12"/>
          </p:nvPr>
        </p:nvSpPr>
        <p:spPr/>
        <p:txBody>
          <a:bodyPr/>
          <a:lstStyle/>
          <a:p>
            <a:fld id="{0FD10D23-4DF6-4899-AF41-5216D13D55C8}" type="slidenum">
              <a:rPr lang="en-US" smtClean="0"/>
              <a:t>‹#›</a:t>
            </a:fld>
            <a:endParaRPr lang="en-US"/>
          </a:p>
        </p:txBody>
      </p:sp>
    </p:spTree>
    <p:extLst>
      <p:ext uri="{BB962C8B-B14F-4D97-AF65-F5344CB8AC3E}">
        <p14:creationId xmlns:p14="http://schemas.microsoft.com/office/powerpoint/2010/main" val="3834483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71F48-D8C3-A8DF-C424-6D11BACCBD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7838B1-7416-70E9-5C3C-D8044E4E41F7}"/>
              </a:ext>
            </a:extLst>
          </p:cNvPr>
          <p:cNvSpPr>
            <a:spLocks noGrp="1"/>
          </p:cNvSpPr>
          <p:nvPr>
            <p:ph type="dt" sz="half" idx="10"/>
          </p:nvPr>
        </p:nvSpPr>
        <p:spPr/>
        <p:txBody>
          <a:bodyPr/>
          <a:lstStyle/>
          <a:p>
            <a:fld id="{A3E8607A-8E41-4A4D-B4AB-52D248B82F8C}" type="datetimeFigureOut">
              <a:rPr lang="en-US" smtClean="0"/>
              <a:t>3/6/2023</a:t>
            </a:fld>
            <a:endParaRPr lang="en-US"/>
          </a:p>
        </p:txBody>
      </p:sp>
      <p:sp>
        <p:nvSpPr>
          <p:cNvPr id="4" name="Footer Placeholder 3">
            <a:extLst>
              <a:ext uri="{FF2B5EF4-FFF2-40B4-BE49-F238E27FC236}">
                <a16:creationId xmlns:a16="http://schemas.microsoft.com/office/drawing/2014/main" id="{319D8F34-5AAA-ACF3-11AC-2C992312B3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90C1F8-0E1A-93EF-F61D-6CC35E53C973}"/>
              </a:ext>
            </a:extLst>
          </p:cNvPr>
          <p:cNvSpPr>
            <a:spLocks noGrp="1"/>
          </p:cNvSpPr>
          <p:nvPr>
            <p:ph type="sldNum" sz="quarter" idx="12"/>
          </p:nvPr>
        </p:nvSpPr>
        <p:spPr/>
        <p:txBody>
          <a:bodyPr/>
          <a:lstStyle/>
          <a:p>
            <a:fld id="{0FD10D23-4DF6-4899-AF41-5216D13D55C8}" type="slidenum">
              <a:rPr lang="en-US" smtClean="0"/>
              <a:t>‹#›</a:t>
            </a:fld>
            <a:endParaRPr lang="en-US"/>
          </a:p>
        </p:txBody>
      </p:sp>
    </p:spTree>
    <p:extLst>
      <p:ext uri="{BB962C8B-B14F-4D97-AF65-F5344CB8AC3E}">
        <p14:creationId xmlns:p14="http://schemas.microsoft.com/office/powerpoint/2010/main" val="17956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BB592C-137F-03DE-C343-F894E35EA6E0}"/>
              </a:ext>
            </a:extLst>
          </p:cNvPr>
          <p:cNvSpPr>
            <a:spLocks noGrp="1"/>
          </p:cNvSpPr>
          <p:nvPr>
            <p:ph type="dt" sz="half" idx="10"/>
          </p:nvPr>
        </p:nvSpPr>
        <p:spPr/>
        <p:txBody>
          <a:bodyPr/>
          <a:lstStyle/>
          <a:p>
            <a:fld id="{A3E8607A-8E41-4A4D-B4AB-52D248B82F8C}" type="datetimeFigureOut">
              <a:rPr lang="en-US" smtClean="0"/>
              <a:t>3/6/2023</a:t>
            </a:fld>
            <a:endParaRPr lang="en-US"/>
          </a:p>
        </p:txBody>
      </p:sp>
      <p:sp>
        <p:nvSpPr>
          <p:cNvPr id="3" name="Footer Placeholder 2">
            <a:extLst>
              <a:ext uri="{FF2B5EF4-FFF2-40B4-BE49-F238E27FC236}">
                <a16:creationId xmlns:a16="http://schemas.microsoft.com/office/drawing/2014/main" id="{6A1D0A01-0525-C69B-F9D5-39937E605A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8D618B-A204-8CB7-9A27-67B1D0869F9B}"/>
              </a:ext>
            </a:extLst>
          </p:cNvPr>
          <p:cNvSpPr>
            <a:spLocks noGrp="1"/>
          </p:cNvSpPr>
          <p:nvPr>
            <p:ph type="sldNum" sz="quarter" idx="12"/>
          </p:nvPr>
        </p:nvSpPr>
        <p:spPr/>
        <p:txBody>
          <a:bodyPr/>
          <a:lstStyle/>
          <a:p>
            <a:fld id="{0FD10D23-4DF6-4899-AF41-5216D13D55C8}" type="slidenum">
              <a:rPr lang="en-US" smtClean="0"/>
              <a:t>‹#›</a:t>
            </a:fld>
            <a:endParaRPr lang="en-US"/>
          </a:p>
        </p:txBody>
      </p:sp>
    </p:spTree>
    <p:extLst>
      <p:ext uri="{BB962C8B-B14F-4D97-AF65-F5344CB8AC3E}">
        <p14:creationId xmlns:p14="http://schemas.microsoft.com/office/powerpoint/2010/main" val="4091324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7CB5-0E18-C8E1-7023-6A6CD479F1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787E3C-79B6-160E-8D0F-59E3226CC8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811FE7-50FF-5DD7-725C-45803B9336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9068E3-C64C-255E-5BD0-7A626A1D6076}"/>
              </a:ext>
            </a:extLst>
          </p:cNvPr>
          <p:cNvSpPr>
            <a:spLocks noGrp="1"/>
          </p:cNvSpPr>
          <p:nvPr>
            <p:ph type="dt" sz="half" idx="10"/>
          </p:nvPr>
        </p:nvSpPr>
        <p:spPr/>
        <p:txBody>
          <a:bodyPr/>
          <a:lstStyle/>
          <a:p>
            <a:fld id="{A3E8607A-8E41-4A4D-B4AB-52D248B82F8C}" type="datetimeFigureOut">
              <a:rPr lang="en-US" smtClean="0"/>
              <a:t>3/6/2023</a:t>
            </a:fld>
            <a:endParaRPr lang="en-US"/>
          </a:p>
        </p:txBody>
      </p:sp>
      <p:sp>
        <p:nvSpPr>
          <p:cNvPr id="6" name="Footer Placeholder 5">
            <a:extLst>
              <a:ext uri="{FF2B5EF4-FFF2-40B4-BE49-F238E27FC236}">
                <a16:creationId xmlns:a16="http://schemas.microsoft.com/office/drawing/2014/main" id="{4DB7FA90-08B9-178D-C0BD-B0905E6553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23DF12-0FC4-6254-B215-1C77F0624B31}"/>
              </a:ext>
            </a:extLst>
          </p:cNvPr>
          <p:cNvSpPr>
            <a:spLocks noGrp="1"/>
          </p:cNvSpPr>
          <p:nvPr>
            <p:ph type="sldNum" sz="quarter" idx="12"/>
          </p:nvPr>
        </p:nvSpPr>
        <p:spPr/>
        <p:txBody>
          <a:bodyPr/>
          <a:lstStyle/>
          <a:p>
            <a:fld id="{0FD10D23-4DF6-4899-AF41-5216D13D55C8}" type="slidenum">
              <a:rPr lang="en-US" smtClean="0"/>
              <a:t>‹#›</a:t>
            </a:fld>
            <a:endParaRPr lang="en-US"/>
          </a:p>
        </p:txBody>
      </p:sp>
    </p:spTree>
    <p:extLst>
      <p:ext uri="{BB962C8B-B14F-4D97-AF65-F5344CB8AC3E}">
        <p14:creationId xmlns:p14="http://schemas.microsoft.com/office/powerpoint/2010/main" val="627505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3B596-7EFF-95A8-DDB6-7E06D69DEE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384360-CFBE-798A-A4A9-B90E10226E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B5BC5F-DB62-7771-12F6-7B4082200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3B7E43-2AF1-D939-D6C7-FDE2395955C4}"/>
              </a:ext>
            </a:extLst>
          </p:cNvPr>
          <p:cNvSpPr>
            <a:spLocks noGrp="1"/>
          </p:cNvSpPr>
          <p:nvPr>
            <p:ph type="dt" sz="half" idx="10"/>
          </p:nvPr>
        </p:nvSpPr>
        <p:spPr/>
        <p:txBody>
          <a:bodyPr/>
          <a:lstStyle/>
          <a:p>
            <a:fld id="{A3E8607A-8E41-4A4D-B4AB-52D248B82F8C}" type="datetimeFigureOut">
              <a:rPr lang="en-US" smtClean="0"/>
              <a:t>3/6/2023</a:t>
            </a:fld>
            <a:endParaRPr lang="en-US"/>
          </a:p>
        </p:txBody>
      </p:sp>
      <p:sp>
        <p:nvSpPr>
          <p:cNvPr id="6" name="Footer Placeholder 5">
            <a:extLst>
              <a:ext uri="{FF2B5EF4-FFF2-40B4-BE49-F238E27FC236}">
                <a16:creationId xmlns:a16="http://schemas.microsoft.com/office/drawing/2014/main" id="{71548ECF-7DF5-B9B5-AA30-1210B1725D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9D9A87-1532-6FDC-70CF-4ED089D7946F}"/>
              </a:ext>
            </a:extLst>
          </p:cNvPr>
          <p:cNvSpPr>
            <a:spLocks noGrp="1"/>
          </p:cNvSpPr>
          <p:nvPr>
            <p:ph type="sldNum" sz="quarter" idx="12"/>
          </p:nvPr>
        </p:nvSpPr>
        <p:spPr/>
        <p:txBody>
          <a:bodyPr/>
          <a:lstStyle/>
          <a:p>
            <a:fld id="{0FD10D23-4DF6-4899-AF41-5216D13D55C8}" type="slidenum">
              <a:rPr lang="en-US" smtClean="0"/>
              <a:t>‹#›</a:t>
            </a:fld>
            <a:endParaRPr lang="en-US"/>
          </a:p>
        </p:txBody>
      </p:sp>
    </p:spTree>
    <p:extLst>
      <p:ext uri="{BB962C8B-B14F-4D97-AF65-F5344CB8AC3E}">
        <p14:creationId xmlns:p14="http://schemas.microsoft.com/office/powerpoint/2010/main" val="1494925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473D-3157-A83F-5FF9-04D472DE95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1CA395-AE12-FD1D-4708-5D4CA250E2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DF4B9E-535B-ACBC-C28A-061C348D3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E8607A-8E41-4A4D-B4AB-52D248B82F8C}" type="datetimeFigureOut">
              <a:rPr lang="en-US" smtClean="0"/>
              <a:t>3/6/2023</a:t>
            </a:fld>
            <a:endParaRPr lang="en-US"/>
          </a:p>
        </p:txBody>
      </p:sp>
      <p:sp>
        <p:nvSpPr>
          <p:cNvPr id="5" name="Footer Placeholder 4">
            <a:extLst>
              <a:ext uri="{FF2B5EF4-FFF2-40B4-BE49-F238E27FC236}">
                <a16:creationId xmlns:a16="http://schemas.microsoft.com/office/drawing/2014/main" id="{56AC6DB0-3C15-8A2F-B19B-5CD2D2DFC0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20B35B-31CB-66E3-6BA8-C021E73DCA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D10D23-4DF6-4899-AF41-5216D13D55C8}" type="slidenum">
              <a:rPr lang="en-US" smtClean="0"/>
              <a:t>‹#›</a:t>
            </a:fld>
            <a:endParaRPr lang="en-US"/>
          </a:p>
        </p:txBody>
      </p:sp>
    </p:spTree>
    <p:extLst>
      <p:ext uri="{BB962C8B-B14F-4D97-AF65-F5344CB8AC3E}">
        <p14:creationId xmlns:p14="http://schemas.microsoft.com/office/powerpoint/2010/main" val="2486789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birds in a lake&#10;&#10;Description automatically generated with low confidence">
            <a:extLst>
              <a:ext uri="{FF2B5EF4-FFF2-40B4-BE49-F238E27FC236}">
                <a16:creationId xmlns:a16="http://schemas.microsoft.com/office/drawing/2014/main" id="{A44F2BDD-263F-E580-C5B3-46D2D6292932}"/>
              </a:ext>
            </a:extLst>
          </p:cNvPr>
          <p:cNvPicPr>
            <a:picLocks noChangeAspect="1"/>
          </p:cNvPicPr>
          <p:nvPr/>
        </p:nvPicPr>
        <p:blipFill rotWithShape="1">
          <a:blip r:embed="rId2">
            <a:extLst>
              <a:ext uri="{28A0092B-C50C-407E-A947-70E740481C1C}">
                <a14:useLocalDpi xmlns:a14="http://schemas.microsoft.com/office/drawing/2010/main" val="0"/>
              </a:ext>
            </a:extLst>
          </a:blip>
          <a:srcRect t="15920" b="9080"/>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9C6CD6-C5D7-5AAE-3B47-1F96138D97F6}"/>
              </a:ext>
            </a:extLst>
          </p:cNvPr>
          <p:cNvSpPr>
            <a:spLocks noGrp="1"/>
          </p:cNvSpPr>
          <p:nvPr>
            <p:ph type="ctrTitle"/>
          </p:nvPr>
        </p:nvSpPr>
        <p:spPr>
          <a:xfrm>
            <a:off x="1097280" y="-111770"/>
            <a:ext cx="10058400" cy="3574778"/>
          </a:xfrm>
          <a:effectLst>
            <a:outerShdw blurRad="50800" dist="38100" dir="2700000" algn="tl" rotWithShape="0">
              <a:prstClr val="black">
                <a:alpha val="40000"/>
              </a:prstClr>
            </a:outerShdw>
          </a:effectLst>
        </p:spPr>
        <p:txBody>
          <a:bodyPr>
            <a:normAutofit/>
          </a:bodyPr>
          <a:lstStyle/>
          <a:p>
            <a:r>
              <a:rPr lang="en-US" sz="5400" dirty="0">
                <a:solidFill>
                  <a:srgbClr val="FFFFFF"/>
                </a:solidFill>
              </a:rPr>
              <a:t>The Coastal Steelhead Proviso Implementation Plan:</a:t>
            </a:r>
            <a:br>
              <a:rPr lang="en-US" sz="5200" dirty="0">
                <a:solidFill>
                  <a:srgbClr val="FFFFFF"/>
                </a:solidFill>
              </a:rPr>
            </a:br>
            <a:r>
              <a:rPr lang="en-US" sz="4400" i="1" dirty="0">
                <a:solidFill>
                  <a:srgbClr val="FFFFFF"/>
                </a:solidFill>
              </a:rPr>
              <a:t>Adaptive Management and Collaboration Catalyze Change</a:t>
            </a:r>
          </a:p>
        </p:txBody>
      </p:sp>
      <p:sp>
        <p:nvSpPr>
          <p:cNvPr id="3" name="Subtitle 2">
            <a:extLst>
              <a:ext uri="{FF2B5EF4-FFF2-40B4-BE49-F238E27FC236}">
                <a16:creationId xmlns:a16="http://schemas.microsoft.com/office/drawing/2014/main" id="{A830AAE8-DC19-0F95-289A-11782B1D3AEC}"/>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lnSpcReduction="10000"/>
          </a:bodyPr>
          <a:lstStyle/>
          <a:p>
            <a:r>
              <a:rPr lang="en-US" dirty="0">
                <a:solidFill>
                  <a:srgbClr val="FFFFFF"/>
                </a:solidFill>
              </a:rPr>
              <a:t>Toby Harbison</a:t>
            </a:r>
          </a:p>
          <a:p>
            <a:r>
              <a:rPr lang="en-US" dirty="0">
                <a:solidFill>
                  <a:srgbClr val="FFFFFF"/>
                </a:solidFill>
              </a:rPr>
              <a:t>Research Scientist, WDFW Region 6</a:t>
            </a:r>
          </a:p>
          <a:p>
            <a:r>
              <a:rPr lang="en-US" dirty="0">
                <a:solidFill>
                  <a:srgbClr val="FFFFFF"/>
                </a:solidFill>
              </a:rPr>
              <a:t>toby.harbison@dfw.wa.gov</a:t>
            </a:r>
          </a:p>
          <a:p>
            <a:pPr algn="l"/>
            <a:endParaRPr lang="en-US" dirty="0">
              <a:solidFill>
                <a:srgbClr val="FFFFFF"/>
              </a:solidFill>
            </a:endParaRPr>
          </a:p>
        </p:txBody>
      </p:sp>
      <p:pic>
        <p:nvPicPr>
          <p:cNvPr id="10" name="Picture 9" descr="Logo&#10;&#10;Description automatically generated">
            <a:extLst>
              <a:ext uri="{FF2B5EF4-FFF2-40B4-BE49-F238E27FC236}">
                <a16:creationId xmlns:a16="http://schemas.microsoft.com/office/drawing/2014/main" id="{3ABE703C-9B50-80D2-D2B3-A75A350A0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235" y="5090160"/>
            <a:ext cx="1179704" cy="1489377"/>
          </a:xfrm>
          <a:prstGeom prst="rect">
            <a:avLst/>
          </a:prstGeom>
        </p:spPr>
      </p:pic>
    </p:spTree>
    <p:extLst>
      <p:ext uri="{BB962C8B-B14F-4D97-AF65-F5344CB8AC3E}">
        <p14:creationId xmlns:p14="http://schemas.microsoft.com/office/powerpoint/2010/main" val="836612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95368-409B-259F-9355-C4F1AA2CC00B}"/>
              </a:ext>
            </a:extLst>
          </p:cNvPr>
          <p:cNvSpPr>
            <a:spLocks noGrp="1"/>
          </p:cNvSpPr>
          <p:nvPr>
            <p:ph type="title"/>
          </p:nvPr>
        </p:nvSpPr>
        <p:spPr/>
        <p:txBody>
          <a:bodyPr/>
          <a:lstStyle/>
          <a:p>
            <a:r>
              <a:rPr lang="en-US" dirty="0"/>
              <a:t>Management Guidance: </a:t>
            </a:r>
            <a:br>
              <a:rPr lang="en-US" dirty="0"/>
            </a:br>
            <a:r>
              <a:rPr lang="en-US" dirty="0"/>
              <a:t>Statewide Steelhead Management Plan </a:t>
            </a:r>
          </a:p>
        </p:txBody>
      </p:sp>
      <p:sp>
        <p:nvSpPr>
          <p:cNvPr id="3" name="Content Placeholder 2">
            <a:extLst>
              <a:ext uri="{FF2B5EF4-FFF2-40B4-BE49-F238E27FC236}">
                <a16:creationId xmlns:a16="http://schemas.microsoft.com/office/drawing/2014/main" id="{CFAF327B-6F4C-24C7-6FD5-70E38588C610}"/>
              </a:ext>
            </a:extLst>
          </p:cNvPr>
          <p:cNvSpPr>
            <a:spLocks noGrp="1"/>
          </p:cNvSpPr>
          <p:nvPr>
            <p:ph idx="1"/>
          </p:nvPr>
        </p:nvSpPr>
        <p:spPr>
          <a:xfrm>
            <a:off x="838200" y="1825625"/>
            <a:ext cx="6838507" cy="4667250"/>
          </a:xfrm>
        </p:spPr>
        <p:txBody>
          <a:bodyPr>
            <a:normAutofit fontScale="92500" lnSpcReduction="20000"/>
          </a:bodyPr>
          <a:lstStyle/>
          <a:p>
            <a:r>
              <a:rPr lang="en-US" dirty="0"/>
              <a:t>Includes goals to maintain and restore Viable Salmonid Population (VSP) parameters: abundance, distribution, productivity, and diversity</a:t>
            </a:r>
          </a:p>
          <a:p>
            <a:r>
              <a:rPr lang="en-US" dirty="0"/>
              <a:t>Of VSP parameters, only sets specific goals for abundance relative to fishery escapement </a:t>
            </a:r>
          </a:p>
          <a:p>
            <a:pPr lvl="1"/>
            <a:r>
              <a:rPr lang="en-US" b="1" dirty="0">
                <a:cs typeface="Times New Roman" panose="02020603050405020304" pitchFamily="18" charset="0"/>
              </a:rPr>
              <a:t>Runsize greater than escapement goal: </a:t>
            </a:r>
            <a:r>
              <a:rPr lang="en-US" dirty="0">
                <a:cs typeface="Times New Roman" panose="02020603050405020304" pitchFamily="18" charset="0"/>
              </a:rPr>
              <a:t>Assure escapement goals are met</a:t>
            </a:r>
            <a:endParaRPr lang="en-US" b="1" dirty="0">
              <a:cs typeface="Times New Roman" panose="02020603050405020304" pitchFamily="18" charset="0"/>
            </a:endParaRPr>
          </a:p>
          <a:p>
            <a:pPr lvl="1"/>
            <a:r>
              <a:rPr lang="en-US" b="1" dirty="0">
                <a:cs typeface="Times New Roman" panose="02020603050405020304" pitchFamily="18" charset="0"/>
              </a:rPr>
              <a:t>Runsize less than escapement goal: </a:t>
            </a:r>
            <a:r>
              <a:rPr lang="en-US" dirty="0">
                <a:cs typeface="Times New Roman" panose="02020603050405020304" pitchFamily="18" charset="0"/>
              </a:rPr>
              <a:t>Minimize mortality to wild stock(s); in no case exceed a 10% impact from all fisheries</a:t>
            </a:r>
          </a:p>
          <a:p>
            <a:r>
              <a:rPr lang="en-US" dirty="0">
                <a:cs typeface="Times New Roman" panose="02020603050405020304" pitchFamily="18" charset="0"/>
              </a:rPr>
              <a:t>Identified importance of but does not dictate specific long-term conservation objectives</a:t>
            </a:r>
          </a:p>
          <a:p>
            <a:r>
              <a:rPr lang="en-US" dirty="0"/>
              <a:t>Limits allowable hatchery genetic impacts; measures include pHOS, PNI, and geneflow</a:t>
            </a:r>
          </a:p>
        </p:txBody>
      </p:sp>
      <p:pic>
        <p:nvPicPr>
          <p:cNvPr id="4" name="Picture 3">
            <a:extLst>
              <a:ext uri="{FF2B5EF4-FFF2-40B4-BE49-F238E27FC236}">
                <a16:creationId xmlns:a16="http://schemas.microsoft.com/office/drawing/2014/main" id="{EDDFE63D-4595-23B3-FCEC-61768631C3A5}"/>
              </a:ext>
            </a:extLst>
          </p:cNvPr>
          <p:cNvPicPr>
            <a:picLocks noChangeAspect="1"/>
          </p:cNvPicPr>
          <p:nvPr/>
        </p:nvPicPr>
        <p:blipFill rotWithShape="1">
          <a:blip r:embed="rId2"/>
          <a:srcRect l="9801" t="11866" r="7321" b="13712"/>
          <a:stretch/>
        </p:blipFill>
        <p:spPr>
          <a:xfrm>
            <a:off x="7983826" y="1825625"/>
            <a:ext cx="3767539" cy="4351338"/>
          </a:xfrm>
          <a:prstGeom prst="rect">
            <a:avLst/>
          </a:prstGeom>
          <a:ln>
            <a:solidFill>
              <a:schemeClr val="tx1"/>
            </a:solidFill>
          </a:ln>
        </p:spPr>
      </p:pic>
      <p:sp>
        <p:nvSpPr>
          <p:cNvPr id="5" name="TextBox 4">
            <a:extLst>
              <a:ext uri="{FF2B5EF4-FFF2-40B4-BE49-F238E27FC236}">
                <a16:creationId xmlns:a16="http://schemas.microsoft.com/office/drawing/2014/main" id="{6E7FC277-4FF9-6187-8585-FA9A6DB99948}"/>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1</a:t>
            </a:r>
          </a:p>
        </p:txBody>
      </p:sp>
    </p:spTree>
    <p:extLst>
      <p:ext uri="{BB962C8B-B14F-4D97-AF65-F5344CB8AC3E}">
        <p14:creationId xmlns:p14="http://schemas.microsoft.com/office/powerpoint/2010/main" val="3632036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FAC4C-02FB-0121-2517-A0913878CA30}"/>
              </a:ext>
            </a:extLst>
          </p:cNvPr>
          <p:cNvSpPr>
            <a:spLocks noGrp="1"/>
          </p:cNvSpPr>
          <p:nvPr>
            <p:ph type="title"/>
          </p:nvPr>
        </p:nvSpPr>
        <p:spPr/>
        <p:txBody>
          <a:bodyPr/>
          <a:lstStyle/>
          <a:p>
            <a:r>
              <a:rPr lang="en-US" dirty="0"/>
              <a:t>Harvest Control Rule: Escapement Goals</a:t>
            </a:r>
          </a:p>
        </p:txBody>
      </p:sp>
      <p:sp>
        <p:nvSpPr>
          <p:cNvPr id="3" name="Content Placeholder 2">
            <a:extLst>
              <a:ext uri="{FF2B5EF4-FFF2-40B4-BE49-F238E27FC236}">
                <a16:creationId xmlns:a16="http://schemas.microsoft.com/office/drawing/2014/main" id="{A9BA9713-6147-E630-24B9-5E163A1A2904}"/>
              </a:ext>
            </a:extLst>
          </p:cNvPr>
          <p:cNvSpPr>
            <a:spLocks noGrp="1"/>
          </p:cNvSpPr>
          <p:nvPr>
            <p:ph idx="1"/>
          </p:nvPr>
        </p:nvSpPr>
        <p:spPr>
          <a:xfrm>
            <a:off x="838199" y="1612264"/>
            <a:ext cx="5381847" cy="4636135"/>
          </a:xfrm>
        </p:spPr>
        <p:txBody>
          <a:bodyPr/>
          <a:lstStyle/>
          <a:p>
            <a:r>
              <a:rPr lang="en-US" dirty="0"/>
              <a:t>Escapement goals developed in early 1980s following the Boldt decision (1974)</a:t>
            </a:r>
          </a:p>
          <a:p>
            <a:r>
              <a:rPr lang="en-US" dirty="0"/>
              <a:t>Used Potential Parr Production method (Gibbons et al. 1985): available habitat w/modified Beverton-Holt</a:t>
            </a:r>
          </a:p>
          <a:p>
            <a:r>
              <a:rPr lang="en-US" dirty="0"/>
              <a:t>Steelhead MSY re-evaluated in north coast rivers (Ohlberger et al. 2017)</a:t>
            </a:r>
          </a:p>
        </p:txBody>
      </p:sp>
      <p:pic>
        <p:nvPicPr>
          <p:cNvPr id="9218" name="Picture 2" descr="National Archives at Seattle - 40th Anniversary of U.S. vs. Washington, the  Boldt Decision This month marks the 40th Anniversary of the Boldt Decision.  On February 12, 1974, Native American Tribes won">
            <a:extLst>
              <a:ext uri="{FF2B5EF4-FFF2-40B4-BE49-F238E27FC236}">
                <a16:creationId xmlns:a16="http://schemas.microsoft.com/office/drawing/2014/main" id="{745C2AB3-9918-FF89-CA38-8B2D500957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3085" y="2157080"/>
            <a:ext cx="5253370" cy="33771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1F19EB-5213-AA36-825C-10B1B43386E2}"/>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1</a:t>
            </a:r>
          </a:p>
        </p:txBody>
      </p:sp>
    </p:spTree>
    <p:extLst>
      <p:ext uri="{BB962C8B-B14F-4D97-AF65-F5344CB8AC3E}">
        <p14:creationId xmlns:p14="http://schemas.microsoft.com/office/powerpoint/2010/main" val="2253047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07A7812-1CB0-7BC0-18AE-3EFF9C5C0B6E}"/>
              </a:ext>
            </a:extLst>
          </p:cNvPr>
          <p:cNvSpPr txBox="1">
            <a:spLocks/>
          </p:cNvSpPr>
          <p:nvPr/>
        </p:nvSpPr>
        <p:spPr>
          <a:xfrm>
            <a:off x="2208380" y="289581"/>
            <a:ext cx="8241890" cy="8683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River Specific Regulation Options</a:t>
            </a:r>
          </a:p>
        </p:txBody>
      </p:sp>
      <p:cxnSp>
        <p:nvCxnSpPr>
          <p:cNvPr id="5" name="Straight Connector 4">
            <a:extLst>
              <a:ext uri="{FF2B5EF4-FFF2-40B4-BE49-F238E27FC236}">
                <a16:creationId xmlns:a16="http://schemas.microsoft.com/office/drawing/2014/main" id="{0B6BEA2C-96FC-D167-93E2-054DB510421B}"/>
              </a:ext>
            </a:extLst>
          </p:cNvPr>
          <p:cNvCxnSpPr>
            <a:cxnSpLocks/>
          </p:cNvCxnSpPr>
          <p:nvPr/>
        </p:nvCxnSpPr>
        <p:spPr>
          <a:xfrm flipH="1">
            <a:off x="4026070" y="1357847"/>
            <a:ext cx="958363" cy="901776"/>
          </a:xfrm>
          <a:prstGeom prst="line">
            <a:avLst/>
          </a:prstGeom>
          <a:ln w="28575">
            <a:prstDash val="dash"/>
            <a:tailEnd type="triangle" w="lg" len="med"/>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F90D682C-C347-D2C8-E09D-552CD8873DD1}"/>
              </a:ext>
            </a:extLst>
          </p:cNvPr>
          <p:cNvCxnSpPr>
            <a:cxnSpLocks/>
          </p:cNvCxnSpPr>
          <p:nvPr/>
        </p:nvCxnSpPr>
        <p:spPr>
          <a:xfrm flipH="1">
            <a:off x="5463614" y="1357847"/>
            <a:ext cx="1" cy="923887"/>
          </a:xfrm>
          <a:prstGeom prst="line">
            <a:avLst/>
          </a:prstGeom>
          <a:ln w="28575">
            <a:prstDash val="dash"/>
            <a:tailEnd type="triangle" w="lg" len="med"/>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2D84AF39-6CBD-67C3-3301-39DE926C858F}"/>
              </a:ext>
            </a:extLst>
          </p:cNvPr>
          <p:cNvCxnSpPr>
            <a:cxnSpLocks/>
          </p:cNvCxnSpPr>
          <p:nvPr/>
        </p:nvCxnSpPr>
        <p:spPr>
          <a:xfrm>
            <a:off x="6029255" y="1357847"/>
            <a:ext cx="959823" cy="951843"/>
          </a:xfrm>
          <a:prstGeom prst="line">
            <a:avLst/>
          </a:prstGeom>
          <a:ln w="28575">
            <a:prstDash val="dash"/>
            <a:tailEnd type="triangle" w="lg" len="med"/>
          </a:ln>
        </p:spPr>
        <p:style>
          <a:lnRef idx="1">
            <a:schemeClr val="dk1"/>
          </a:lnRef>
          <a:fillRef idx="0">
            <a:schemeClr val="dk1"/>
          </a:fillRef>
          <a:effectRef idx="0">
            <a:schemeClr val="dk1"/>
          </a:effectRef>
          <a:fontRef idx="minor">
            <a:schemeClr val="tx1"/>
          </a:fontRef>
        </p:style>
      </p:cxnSp>
      <p:sp>
        <p:nvSpPr>
          <p:cNvPr id="8" name="Content Placeholder 2">
            <a:extLst>
              <a:ext uri="{FF2B5EF4-FFF2-40B4-BE49-F238E27FC236}">
                <a16:creationId xmlns:a16="http://schemas.microsoft.com/office/drawing/2014/main" id="{D207F343-4588-6AB3-E17C-830F682B633E}"/>
              </a:ext>
            </a:extLst>
          </p:cNvPr>
          <p:cNvSpPr txBox="1">
            <a:spLocks/>
          </p:cNvSpPr>
          <p:nvPr/>
        </p:nvSpPr>
        <p:spPr>
          <a:xfrm>
            <a:off x="1758184" y="2389881"/>
            <a:ext cx="2250074" cy="602922"/>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Forecasted at or above Escapement</a:t>
            </a:r>
          </a:p>
          <a:p>
            <a:pPr marL="742950" indent="-742950" algn="ctr">
              <a:buFont typeface="+mj-lt"/>
              <a:buAutoNum type="arabicPeriod"/>
            </a:pPr>
            <a:endParaRPr lang="en-US" sz="1800" dirty="0">
              <a:solidFill>
                <a:srgbClr val="00B050"/>
              </a:solidFill>
            </a:endParaRPr>
          </a:p>
        </p:txBody>
      </p:sp>
      <p:sp>
        <p:nvSpPr>
          <p:cNvPr id="9" name="Content Placeholder 2">
            <a:extLst>
              <a:ext uri="{FF2B5EF4-FFF2-40B4-BE49-F238E27FC236}">
                <a16:creationId xmlns:a16="http://schemas.microsoft.com/office/drawing/2014/main" id="{D95ABBF3-15C1-5151-F25D-6355D879323D}"/>
              </a:ext>
            </a:extLst>
          </p:cNvPr>
          <p:cNvSpPr txBox="1">
            <a:spLocks/>
          </p:cNvSpPr>
          <p:nvPr/>
        </p:nvSpPr>
        <p:spPr>
          <a:xfrm>
            <a:off x="4226812" y="2375840"/>
            <a:ext cx="2483827" cy="602922"/>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FFC000"/>
                </a:solidFill>
              </a:rPr>
              <a:t>Forecasted below escapement</a:t>
            </a:r>
          </a:p>
          <a:p>
            <a:pPr marL="742950" indent="-742950" algn="ctr">
              <a:buFont typeface="+mj-lt"/>
              <a:buAutoNum type="arabicPeriod"/>
            </a:pPr>
            <a:endParaRPr lang="en-US" sz="1800" dirty="0">
              <a:solidFill>
                <a:srgbClr val="FFC000"/>
              </a:solidFill>
            </a:endParaRPr>
          </a:p>
        </p:txBody>
      </p:sp>
      <p:sp>
        <p:nvSpPr>
          <p:cNvPr id="10" name="Content Placeholder 2">
            <a:extLst>
              <a:ext uri="{FF2B5EF4-FFF2-40B4-BE49-F238E27FC236}">
                <a16:creationId xmlns:a16="http://schemas.microsoft.com/office/drawing/2014/main" id="{5AAE0AFB-3EB3-D9F2-6628-AA5D7BF134B4}"/>
              </a:ext>
            </a:extLst>
          </p:cNvPr>
          <p:cNvSpPr txBox="1">
            <a:spLocks/>
          </p:cNvSpPr>
          <p:nvPr/>
        </p:nvSpPr>
        <p:spPr>
          <a:xfrm>
            <a:off x="6380058" y="2397903"/>
            <a:ext cx="3291821" cy="602922"/>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FF0000"/>
                </a:solidFill>
              </a:rPr>
              <a:t>Forecasted “significantly” below escapement</a:t>
            </a:r>
          </a:p>
          <a:p>
            <a:pPr marL="742950" indent="-742950" algn="ctr">
              <a:buFont typeface="+mj-lt"/>
              <a:buAutoNum type="arabicPeriod"/>
            </a:pPr>
            <a:endParaRPr lang="en-US" sz="1800" dirty="0">
              <a:solidFill>
                <a:srgbClr val="FF0000"/>
              </a:solidFill>
            </a:endParaRPr>
          </a:p>
        </p:txBody>
      </p:sp>
      <p:sp>
        <p:nvSpPr>
          <p:cNvPr id="11" name="Content Placeholder 2">
            <a:extLst>
              <a:ext uri="{FF2B5EF4-FFF2-40B4-BE49-F238E27FC236}">
                <a16:creationId xmlns:a16="http://schemas.microsoft.com/office/drawing/2014/main" id="{68EC0891-DE2F-5598-5674-1EA036FA0B55}"/>
              </a:ext>
            </a:extLst>
          </p:cNvPr>
          <p:cNvSpPr txBox="1">
            <a:spLocks/>
          </p:cNvSpPr>
          <p:nvPr/>
        </p:nvSpPr>
        <p:spPr>
          <a:xfrm>
            <a:off x="466332" y="2349077"/>
            <a:ext cx="3291821" cy="60292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chemeClr val="tx1"/>
                </a:solidFill>
              </a:rPr>
              <a:t>Scenario:</a:t>
            </a:r>
          </a:p>
          <a:p>
            <a:pPr marL="742950" indent="-742950">
              <a:buFont typeface="+mj-lt"/>
              <a:buAutoNum type="arabicPeriod"/>
            </a:pPr>
            <a:endParaRPr lang="en-US" sz="2400" dirty="0">
              <a:solidFill>
                <a:schemeClr val="tx1"/>
              </a:solidFill>
            </a:endParaRPr>
          </a:p>
        </p:txBody>
      </p:sp>
      <p:cxnSp>
        <p:nvCxnSpPr>
          <p:cNvPr id="12" name="Straight Connector 11">
            <a:extLst>
              <a:ext uri="{FF2B5EF4-FFF2-40B4-BE49-F238E27FC236}">
                <a16:creationId xmlns:a16="http://schemas.microsoft.com/office/drawing/2014/main" id="{7EBFB528-F650-AE0B-8063-73D2A19B271B}"/>
              </a:ext>
            </a:extLst>
          </p:cNvPr>
          <p:cNvCxnSpPr>
            <a:cxnSpLocks/>
          </p:cNvCxnSpPr>
          <p:nvPr/>
        </p:nvCxnSpPr>
        <p:spPr>
          <a:xfrm>
            <a:off x="2893010" y="3076969"/>
            <a:ext cx="0" cy="571837"/>
          </a:xfrm>
          <a:prstGeom prst="line">
            <a:avLst/>
          </a:prstGeom>
          <a:ln w="28575">
            <a:prstDash val="dash"/>
            <a:tailEnd type="triangle" w="lg" len="med"/>
          </a:ln>
        </p:spPr>
        <p:style>
          <a:lnRef idx="1">
            <a:schemeClr val="dk1"/>
          </a:lnRef>
          <a:fillRef idx="0">
            <a:schemeClr val="dk1"/>
          </a:fillRef>
          <a:effectRef idx="0">
            <a:schemeClr val="dk1"/>
          </a:effectRef>
          <a:fontRef idx="minor">
            <a:schemeClr val="tx1"/>
          </a:fontRef>
        </p:style>
      </p:cxnSp>
      <p:sp>
        <p:nvSpPr>
          <p:cNvPr id="13" name="Content Placeholder 2">
            <a:extLst>
              <a:ext uri="{FF2B5EF4-FFF2-40B4-BE49-F238E27FC236}">
                <a16:creationId xmlns:a16="http://schemas.microsoft.com/office/drawing/2014/main" id="{2BDD6DED-2EB1-0E3C-AC21-CB91695D101E}"/>
              </a:ext>
            </a:extLst>
          </p:cNvPr>
          <p:cNvSpPr txBox="1">
            <a:spLocks/>
          </p:cNvSpPr>
          <p:nvPr/>
        </p:nvSpPr>
        <p:spPr>
          <a:xfrm>
            <a:off x="466331" y="5376006"/>
            <a:ext cx="3291821" cy="60292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chemeClr val="tx1"/>
                </a:solidFill>
              </a:rPr>
              <a:t>Options:</a:t>
            </a:r>
          </a:p>
          <a:p>
            <a:pPr marL="742950" indent="-742950">
              <a:buFont typeface="+mj-lt"/>
              <a:buAutoNum type="arabicPeriod"/>
            </a:pPr>
            <a:endParaRPr lang="en-US" sz="2400" dirty="0">
              <a:solidFill>
                <a:schemeClr val="tx1"/>
              </a:solidFill>
            </a:endParaRPr>
          </a:p>
        </p:txBody>
      </p:sp>
      <p:sp>
        <p:nvSpPr>
          <p:cNvPr id="14" name="Content Placeholder 2">
            <a:extLst>
              <a:ext uri="{FF2B5EF4-FFF2-40B4-BE49-F238E27FC236}">
                <a16:creationId xmlns:a16="http://schemas.microsoft.com/office/drawing/2014/main" id="{CEACB0A1-3077-59A0-43CD-C40105E5ED46}"/>
              </a:ext>
            </a:extLst>
          </p:cNvPr>
          <p:cNvSpPr txBox="1">
            <a:spLocks/>
          </p:cNvSpPr>
          <p:nvPr/>
        </p:nvSpPr>
        <p:spPr>
          <a:xfrm>
            <a:off x="1677190" y="5379912"/>
            <a:ext cx="2431640" cy="602922"/>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Diverse, including Status Quo</a:t>
            </a:r>
          </a:p>
          <a:p>
            <a:pPr marL="742950" indent="-742950" algn="ctr">
              <a:buFont typeface="+mj-lt"/>
              <a:buAutoNum type="arabicPeriod"/>
            </a:pPr>
            <a:endParaRPr lang="en-US" sz="1800" dirty="0">
              <a:solidFill>
                <a:srgbClr val="00B050"/>
              </a:solidFill>
            </a:endParaRPr>
          </a:p>
        </p:txBody>
      </p:sp>
      <p:cxnSp>
        <p:nvCxnSpPr>
          <p:cNvPr id="15" name="Straight Connector 14">
            <a:extLst>
              <a:ext uri="{FF2B5EF4-FFF2-40B4-BE49-F238E27FC236}">
                <a16:creationId xmlns:a16="http://schemas.microsoft.com/office/drawing/2014/main" id="{4095185D-24C9-A834-206B-27BE6EF9A084}"/>
              </a:ext>
            </a:extLst>
          </p:cNvPr>
          <p:cNvCxnSpPr>
            <a:cxnSpLocks/>
          </p:cNvCxnSpPr>
          <p:nvPr/>
        </p:nvCxnSpPr>
        <p:spPr>
          <a:xfrm>
            <a:off x="5476484" y="3076969"/>
            <a:ext cx="0" cy="571837"/>
          </a:xfrm>
          <a:prstGeom prst="line">
            <a:avLst/>
          </a:prstGeom>
          <a:ln w="28575">
            <a:prstDash val="dash"/>
            <a:tailEnd type="triangle" w="lg" len="med"/>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CDB9B640-E315-687B-A9B0-F43268FE30C6}"/>
              </a:ext>
            </a:extLst>
          </p:cNvPr>
          <p:cNvCxnSpPr>
            <a:cxnSpLocks/>
          </p:cNvCxnSpPr>
          <p:nvPr/>
        </p:nvCxnSpPr>
        <p:spPr>
          <a:xfrm>
            <a:off x="7923676" y="3076969"/>
            <a:ext cx="0" cy="571837"/>
          </a:xfrm>
          <a:prstGeom prst="line">
            <a:avLst/>
          </a:prstGeom>
          <a:ln w="28575">
            <a:prstDash val="dash"/>
            <a:tailEnd type="triangle" w="lg" len="med"/>
          </a:ln>
        </p:spPr>
        <p:style>
          <a:lnRef idx="1">
            <a:schemeClr val="dk1"/>
          </a:lnRef>
          <a:fillRef idx="0">
            <a:schemeClr val="dk1"/>
          </a:fillRef>
          <a:effectRef idx="0">
            <a:schemeClr val="dk1"/>
          </a:effectRef>
          <a:fontRef idx="minor">
            <a:schemeClr val="tx1"/>
          </a:fontRef>
        </p:style>
      </p:cxnSp>
      <p:sp>
        <p:nvSpPr>
          <p:cNvPr id="17" name="Content Placeholder 2">
            <a:extLst>
              <a:ext uri="{FF2B5EF4-FFF2-40B4-BE49-F238E27FC236}">
                <a16:creationId xmlns:a16="http://schemas.microsoft.com/office/drawing/2014/main" id="{3B529EC5-E169-582C-4318-CAF69AF72E83}"/>
              </a:ext>
            </a:extLst>
          </p:cNvPr>
          <p:cNvSpPr txBox="1">
            <a:spLocks/>
          </p:cNvSpPr>
          <p:nvPr/>
        </p:nvSpPr>
        <p:spPr>
          <a:xfrm>
            <a:off x="4234856" y="5397580"/>
            <a:ext cx="2483827" cy="791534"/>
          </a:xfrm>
          <a:prstGeom prst="rect">
            <a:avLst/>
          </a:prstGeom>
        </p:spPr>
        <p:txBody>
          <a:bodyPr vert="horz" lIns="91440" tIns="45720" rIns="91440" bIns="45720" rtlCol="0">
            <a:normAutofit fontScale="92500"/>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FFC000"/>
                </a:solidFill>
              </a:rPr>
              <a:t>Reduced Season and/or Gear Restrictions</a:t>
            </a:r>
          </a:p>
        </p:txBody>
      </p:sp>
      <p:sp>
        <p:nvSpPr>
          <p:cNvPr id="18" name="Content Placeholder 2">
            <a:extLst>
              <a:ext uri="{FF2B5EF4-FFF2-40B4-BE49-F238E27FC236}">
                <a16:creationId xmlns:a16="http://schemas.microsoft.com/office/drawing/2014/main" id="{16ADF84B-5CD3-7132-E3D7-14635BCF6244}"/>
              </a:ext>
            </a:extLst>
          </p:cNvPr>
          <p:cNvSpPr txBox="1">
            <a:spLocks/>
          </p:cNvSpPr>
          <p:nvPr/>
        </p:nvSpPr>
        <p:spPr>
          <a:xfrm>
            <a:off x="6380057" y="5464702"/>
            <a:ext cx="3291821" cy="60292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FF0000"/>
                </a:solidFill>
              </a:rPr>
              <a:t>Fishery Closure</a:t>
            </a:r>
          </a:p>
          <a:p>
            <a:pPr marL="742950" indent="-742950" algn="ctr">
              <a:buFont typeface="+mj-lt"/>
              <a:buAutoNum type="arabicPeriod"/>
            </a:pPr>
            <a:endParaRPr lang="en-US" sz="1800" dirty="0">
              <a:solidFill>
                <a:srgbClr val="FF0000"/>
              </a:solidFill>
            </a:endParaRPr>
          </a:p>
        </p:txBody>
      </p:sp>
      <p:sp>
        <p:nvSpPr>
          <p:cNvPr id="19" name="Content Placeholder 2">
            <a:extLst>
              <a:ext uri="{FF2B5EF4-FFF2-40B4-BE49-F238E27FC236}">
                <a16:creationId xmlns:a16="http://schemas.microsoft.com/office/drawing/2014/main" id="{3395AB36-E770-8367-A2BF-CEF4D249F961}"/>
              </a:ext>
            </a:extLst>
          </p:cNvPr>
          <p:cNvSpPr txBox="1">
            <a:spLocks/>
          </p:cNvSpPr>
          <p:nvPr/>
        </p:nvSpPr>
        <p:spPr>
          <a:xfrm>
            <a:off x="527879" y="3829242"/>
            <a:ext cx="3291821" cy="60292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chemeClr val="tx1"/>
                </a:solidFill>
              </a:rPr>
              <a:t>Goal:</a:t>
            </a:r>
          </a:p>
          <a:p>
            <a:pPr marL="742950" indent="-742950">
              <a:buFont typeface="+mj-lt"/>
              <a:buAutoNum type="arabicPeriod"/>
            </a:pPr>
            <a:endParaRPr lang="en-US" sz="2400" dirty="0">
              <a:solidFill>
                <a:schemeClr val="tx1"/>
              </a:solidFill>
            </a:endParaRPr>
          </a:p>
        </p:txBody>
      </p:sp>
      <p:sp>
        <p:nvSpPr>
          <p:cNvPr id="20" name="Content Placeholder 2">
            <a:extLst>
              <a:ext uri="{FF2B5EF4-FFF2-40B4-BE49-F238E27FC236}">
                <a16:creationId xmlns:a16="http://schemas.microsoft.com/office/drawing/2014/main" id="{904AB364-739B-9F20-C158-2D72D8C123E4}"/>
              </a:ext>
            </a:extLst>
          </p:cNvPr>
          <p:cNvSpPr txBox="1">
            <a:spLocks/>
          </p:cNvSpPr>
          <p:nvPr/>
        </p:nvSpPr>
        <p:spPr>
          <a:xfrm>
            <a:off x="1682034" y="3833148"/>
            <a:ext cx="2431640" cy="602922"/>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Meet or exceed Escapement</a:t>
            </a:r>
          </a:p>
          <a:p>
            <a:pPr marL="742950" indent="-742950" algn="ctr">
              <a:buFont typeface="+mj-lt"/>
              <a:buAutoNum type="arabicPeriod"/>
            </a:pPr>
            <a:endParaRPr lang="en-US" sz="1800" dirty="0">
              <a:solidFill>
                <a:srgbClr val="00B050"/>
              </a:solidFill>
            </a:endParaRPr>
          </a:p>
        </p:txBody>
      </p:sp>
      <p:sp>
        <p:nvSpPr>
          <p:cNvPr id="21" name="Content Placeholder 2">
            <a:extLst>
              <a:ext uri="{FF2B5EF4-FFF2-40B4-BE49-F238E27FC236}">
                <a16:creationId xmlns:a16="http://schemas.microsoft.com/office/drawing/2014/main" id="{B807F5AF-75A1-3CCB-E5DD-C680D5950ABF}"/>
              </a:ext>
            </a:extLst>
          </p:cNvPr>
          <p:cNvSpPr txBox="1">
            <a:spLocks/>
          </p:cNvSpPr>
          <p:nvPr/>
        </p:nvSpPr>
        <p:spPr>
          <a:xfrm>
            <a:off x="4596108" y="3781323"/>
            <a:ext cx="1792406" cy="791534"/>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FFC000"/>
                </a:solidFill>
              </a:rPr>
              <a:t>In no case exceed 10%</a:t>
            </a:r>
          </a:p>
        </p:txBody>
      </p:sp>
      <p:sp>
        <p:nvSpPr>
          <p:cNvPr id="22" name="Content Placeholder 2">
            <a:extLst>
              <a:ext uri="{FF2B5EF4-FFF2-40B4-BE49-F238E27FC236}">
                <a16:creationId xmlns:a16="http://schemas.microsoft.com/office/drawing/2014/main" id="{00D7B116-F590-6B5A-CE3D-3BD70978084D}"/>
              </a:ext>
            </a:extLst>
          </p:cNvPr>
          <p:cNvSpPr txBox="1">
            <a:spLocks/>
          </p:cNvSpPr>
          <p:nvPr/>
        </p:nvSpPr>
        <p:spPr>
          <a:xfrm>
            <a:off x="6819676" y="3867882"/>
            <a:ext cx="2207155" cy="602922"/>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FF0000"/>
                </a:solidFill>
              </a:rPr>
              <a:t>Unable to stay below 10%</a:t>
            </a:r>
          </a:p>
          <a:p>
            <a:pPr marL="742950" indent="-742950" algn="ctr">
              <a:buFont typeface="+mj-lt"/>
              <a:buAutoNum type="arabicPeriod"/>
            </a:pPr>
            <a:endParaRPr lang="en-US" sz="1800" dirty="0">
              <a:solidFill>
                <a:srgbClr val="FF0000"/>
              </a:solidFill>
            </a:endParaRPr>
          </a:p>
        </p:txBody>
      </p:sp>
      <p:cxnSp>
        <p:nvCxnSpPr>
          <p:cNvPr id="23" name="Straight Connector 22">
            <a:extLst>
              <a:ext uri="{FF2B5EF4-FFF2-40B4-BE49-F238E27FC236}">
                <a16:creationId xmlns:a16="http://schemas.microsoft.com/office/drawing/2014/main" id="{4B7A1D0D-FCA7-DC47-2D52-7FDB9E9272B3}"/>
              </a:ext>
            </a:extLst>
          </p:cNvPr>
          <p:cNvCxnSpPr>
            <a:cxnSpLocks/>
          </p:cNvCxnSpPr>
          <p:nvPr/>
        </p:nvCxnSpPr>
        <p:spPr>
          <a:xfrm>
            <a:off x="2908837" y="4594725"/>
            <a:ext cx="0" cy="571837"/>
          </a:xfrm>
          <a:prstGeom prst="line">
            <a:avLst/>
          </a:prstGeom>
          <a:ln w="28575">
            <a:prstDash val="dash"/>
            <a:tailEnd type="triangle" w="lg"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9EBA7D76-645E-004E-3C4E-BD413A9EDDE9}"/>
              </a:ext>
            </a:extLst>
          </p:cNvPr>
          <p:cNvCxnSpPr>
            <a:cxnSpLocks/>
          </p:cNvCxnSpPr>
          <p:nvPr/>
        </p:nvCxnSpPr>
        <p:spPr>
          <a:xfrm>
            <a:off x="5492311" y="4594725"/>
            <a:ext cx="0" cy="571837"/>
          </a:xfrm>
          <a:prstGeom prst="line">
            <a:avLst/>
          </a:prstGeom>
          <a:ln w="28575">
            <a:prstDash val="dash"/>
            <a:tailEnd type="triangle" w="lg" len="med"/>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7A8EA88B-792F-4D24-F198-89B564AB035F}"/>
              </a:ext>
            </a:extLst>
          </p:cNvPr>
          <p:cNvCxnSpPr>
            <a:cxnSpLocks/>
          </p:cNvCxnSpPr>
          <p:nvPr/>
        </p:nvCxnSpPr>
        <p:spPr>
          <a:xfrm>
            <a:off x="7939503" y="4594725"/>
            <a:ext cx="0" cy="571837"/>
          </a:xfrm>
          <a:prstGeom prst="line">
            <a:avLst/>
          </a:prstGeom>
          <a:ln w="28575">
            <a:prstDash val="dash"/>
            <a:tailEnd type="triangle" w="lg" len="med"/>
          </a:ln>
        </p:spPr>
        <p:style>
          <a:lnRef idx="1">
            <a:schemeClr val="dk1"/>
          </a:lnRef>
          <a:fillRef idx="0">
            <a:schemeClr val="dk1"/>
          </a:fillRef>
          <a:effectRef idx="0">
            <a:schemeClr val="dk1"/>
          </a:effectRef>
          <a:fontRef idx="minor">
            <a:schemeClr val="tx1"/>
          </a:fontRef>
        </p:style>
      </p:cxnSp>
      <p:sp>
        <p:nvSpPr>
          <p:cNvPr id="26" name="Oval 25">
            <a:extLst>
              <a:ext uri="{FF2B5EF4-FFF2-40B4-BE49-F238E27FC236}">
                <a16:creationId xmlns:a16="http://schemas.microsoft.com/office/drawing/2014/main" id="{E8E1064C-6B14-0D4C-1439-271BBCBA8F59}"/>
              </a:ext>
            </a:extLst>
          </p:cNvPr>
          <p:cNvSpPr/>
          <p:nvPr/>
        </p:nvSpPr>
        <p:spPr>
          <a:xfrm>
            <a:off x="61988" y="1959965"/>
            <a:ext cx="10088212" cy="13209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E71DE13F-2516-4281-7D93-6E1C51C4A23B}"/>
              </a:ext>
            </a:extLst>
          </p:cNvPr>
          <p:cNvSpPr/>
          <p:nvPr/>
        </p:nvSpPr>
        <p:spPr>
          <a:xfrm>
            <a:off x="90002" y="3457102"/>
            <a:ext cx="10088212" cy="13209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947F6D76-FEDC-CF6A-D072-AAA74E17B753}"/>
              </a:ext>
            </a:extLst>
          </p:cNvPr>
          <p:cNvSpPr/>
          <p:nvPr/>
        </p:nvSpPr>
        <p:spPr>
          <a:xfrm>
            <a:off x="108402" y="4954768"/>
            <a:ext cx="10088212" cy="13209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35FE3F5-3DBC-9346-1596-94F6C478451E}"/>
              </a:ext>
            </a:extLst>
          </p:cNvPr>
          <p:cNvSpPr txBox="1"/>
          <p:nvPr/>
        </p:nvSpPr>
        <p:spPr>
          <a:xfrm>
            <a:off x="10196614" y="1186041"/>
            <a:ext cx="1771866" cy="523220"/>
          </a:xfrm>
          <a:prstGeom prst="rect">
            <a:avLst/>
          </a:prstGeom>
          <a:noFill/>
        </p:spPr>
        <p:txBody>
          <a:bodyPr wrap="square" rtlCol="0">
            <a:spAutoFit/>
          </a:bodyPr>
          <a:lstStyle/>
          <a:p>
            <a:r>
              <a:rPr lang="en-US" sz="2800" dirty="0"/>
              <a:t>Data used:</a:t>
            </a:r>
          </a:p>
        </p:txBody>
      </p:sp>
      <p:sp>
        <p:nvSpPr>
          <p:cNvPr id="30" name="TextBox 29">
            <a:extLst>
              <a:ext uri="{FF2B5EF4-FFF2-40B4-BE49-F238E27FC236}">
                <a16:creationId xmlns:a16="http://schemas.microsoft.com/office/drawing/2014/main" id="{039281DC-7880-F9A9-09A5-756EBFC06D75}"/>
              </a:ext>
            </a:extLst>
          </p:cNvPr>
          <p:cNvSpPr txBox="1"/>
          <p:nvPr/>
        </p:nvSpPr>
        <p:spPr>
          <a:xfrm>
            <a:off x="10103042" y="2159977"/>
            <a:ext cx="2088958" cy="923330"/>
          </a:xfrm>
          <a:prstGeom prst="rect">
            <a:avLst/>
          </a:prstGeom>
          <a:noFill/>
        </p:spPr>
        <p:txBody>
          <a:bodyPr wrap="square" rtlCol="0">
            <a:spAutoFit/>
          </a:bodyPr>
          <a:lstStyle/>
          <a:p>
            <a:pPr marL="285750" indent="-285750">
              <a:buFont typeface="Arial" panose="020B0604020202020204" pitchFamily="34" charset="0"/>
              <a:buChar char="•"/>
            </a:pPr>
            <a:r>
              <a:rPr lang="en-US" dirty="0"/>
              <a:t>spawner-recruit relationships </a:t>
            </a:r>
          </a:p>
          <a:p>
            <a:pPr marL="285750" indent="-285750">
              <a:buFont typeface="Arial" panose="020B0604020202020204" pitchFamily="34" charset="0"/>
              <a:buChar char="•"/>
            </a:pPr>
            <a:r>
              <a:rPr lang="en-US" dirty="0"/>
              <a:t>age structure </a:t>
            </a:r>
          </a:p>
        </p:txBody>
      </p:sp>
      <p:sp>
        <p:nvSpPr>
          <p:cNvPr id="32" name="TextBox 31">
            <a:extLst>
              <a:ext uri="{FF2B5EF4-FFF2-40B4-BE49-F238E27FC236}">
                <a16:creationId xmlns:a16="http://schemas.microsoft.com/office/drawing/2014/main" id="{A9623388-4C27-6F3D-8F25-1A93B2C9625A}"/>
              </a:ext>
            </a:extLst>
          </p:cNvPr>
          <p:cNvSpPr txBox="1"/>
          <p:nvPr/>
        </p:nvSpPr>
        <p:spPr>
          <a:xfrm>
            <a:off x="10145915" y="3712234"/>
            <a:ext cx="2003212" cy="923330"/>
          </a:xfrm>
          <a:prstGeom prst="rect">
            <a:avLst/>
          </a:prstGeom>
          <a:noFill/>
        </p:spPr>
        <p:txBody>
          <a:bodyPr wrap="square">
            <a:spAutoFit/>
          </a:bodyPr>
          <a:lstStyle/>
          <a:p>
            <a:pPr marL="285750" indent="-285750">
              <a:buFont typeface="Arial" panose="020B0604020202020204" pitchFamily="34" charset="0"/>
              <a:buChar char="•"/>
            </a:pPr>
            <a:r>
              <a:rPr lang="en-US" dirty="0"/>
              <a:t>anticipated direct &amp; indirect mortality</a:t>
            </a:r>
          </a:p>
        </p:txBody>
      </p:sp>
      <p:sp>
        <p:nvSpPr>
          <p:cNvPr id="34" name="TextBox 33">
            <a:extLst>
              <a:ext uri="{FF2B5EF4-FFF2-40B4-BE49-F238E27FC236}">
                <a16:creationId xmlns:a16="http://schemas.microsoft.com/office/drawing/2014/main" id="{347E68B1-2D49-1656-529A-7BBF70D61A16}"/>
              </a:ext>
            </a:extLst>
          </p:cNvPr>
          <p:cNvSpPr txBox="1"/>
          <p:nvPr/>
        </p:nvSpPr>
        <p:spPr>
          <a:xfrm>
            <a:off x="10166196" y="5166562"/>
            <a:ext cx="1962650" cy="923330"/>
          </a:xfrm>
          <a:prstGeom prst="rect">
            <a:avLst/>
          </a:prstGeom>
          <a:noFill/>
        </p:spPr>
        <p:txBody>
          <a:bodyPr wrap="square">
            <a:spAutoFit/>
          </a:bodyPr>
          <a:lstStyle/>
          <a:p>
            <a:pPr marL="285750" indent="-285750">
              <a:buFont typeface="Arial" panose="020B0604020202020204" pitchFamily="34" charset="0"/>
              <a:buChar char="•"/>
            </a:pPr>
            <a:r>
              <a:rPr lang="en-US" dirty="0"/>
              <a:t>spatial distribution &amp; run timing</a:t>
            </a:r>
          </a:p>
        </p:txBody>
      </p:sp>
      <p:sp>
        <p:nvSpPr>
          <p:cNvPr id="35" name="TextBox 34">
            <a:extLst>
              <a:ext uri="{FF2B5EF4-FFF2-40B4-BE49-F238E27FC236}">
                <a16:creationId xmlns:a16="http://schemas.microsoft.com/office/drawing/2014/main" id="{285964FD-94A7-BE9E-A739-CD355C26FA71}"/>
              </a:ext>
            </a:extLst>
          </p:cNvPr>
          <p:cNvSpPr txBox="1"/>
          <p:nvPr/>
        </p:nvSpPr>
        <p:spPr>
          <a:xfrm>
            <a:off x="363334" y="6350000"/>
            <a:ext cx="5749235" cy="400110"/>
          </a:xfrm>
          <a:prstGeom prst="rect">
            <a:avLst/>
          </a:prstGeom>
          <a:noFill/>
        </p:spPr>
        <p:txBody>
          <a:bodyPr wrap="square" rtlCol="0">
            <a:spAutoFit/>
          </a:bodyPr>
          <a:lstStyle/>
          <a:p>
            <a:r>
              <a:rPr lang="en-US" sz="2000" b="1" dirty="0">
                <a:sym typeface="Wingdings" panose="05000000000000000000" pitchFamily="2" charset="2"/>
              </a:rPr>
              <a:t> Maximizing opportunity within escapement goals</a:t>
            </a:r>
            <a:endParaRPr lang="en-US" sz="2000" b="1" dirty="0"/>
          </a:p>
        </p:txBody>
      </p:sp>
      <p:sp>
        <p:nvSpPr>
          <p:cNvPr id="36" name="TextBox 35">
            <a:extLst>
              <a:ext uri="{FF2B5EF4-FFF2-40B4-BE49-F238E27FC236}">
                <a16:creationId xmlns:a16="http://schemas.microsoft.com/office/drawing/2014/main" id="{CBC65C8B-F16B-41E6-9E71-864AB75F9FDA}"/>
              </a:ext>
            </a:extLst>
          </p:cNvPr>
          <p:cNvSpPr txBox="1"/>
          <p:nvPr/>
        </p:nvSpPr>
        <p:spPr>
          <a:xfrm>
            <a:off x="6470377" y="6350000"/>
            <a:ext cx="2236305" cy="400110"/>
          </a:xfrm>
          <a:prstGeom prst="rect">
            <a:avLst/>
          </a:prstGeom>
          <a:noFill/>
        </p:spPr>
        <p:txBody>
          <a:bodyPr wrap="square" rtlCol="0">
            <a:spAutoFit/>
          </a:bodyPr>
          <a:lstStyle/>
          <a:p>
            <a:r>
              <a:rPr lang="en-US" sz="2000" b="1" dirty="0"/>
              <a:t>…problematic?</a:t>
            </a:r>
          </a:p>
        </p:txBody>
      </p:sp>
      <p:sp>
        <p:nvSpPr>
          <p:cNvPr id="37" name="TextBox 36">
            <a:extLst>
              <a:ext uri="{FF2B5EF4-FFF2-40B4-BE49-F238E27FC236}">
                <a16:creationId xmlns:a16="http://schemas.microsoft.com/office/drawing/2014/main" id="{1DA35CE7-EC5B-7739-746B-525946912BE9}"/>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1</a:t>
            </a:r>
          </a:p>
        </p:txBody>
      </p:sp>
      <p:sp>
        <p:nvSpPr>
          <p:cNvPr id="38" name="TextBox 37">
            <a:extLst>
              <a:ext uri="{FF2B5EF4-FFF2-40B4-BE49-F238E27FC236}">
                <a16:creationId xmlns:a16="http://schemas.microsoft.com/office/drawing/2014/main" id="{91DFF25E-AC06-8A0D-284A-613658F5FD10}"/>
              </a:ext>
            </a:extLst>
          </p:cNvPr>
          <p:cNvSpPr txBox="1"/>
          <p:nvPr/>
        </p:nvSpPr>
        <p:spPr>
          <a:xfrm>
            <a:off x="8372063" y="6350000"/>
            <a:ext cx="3777064" cy="400110"/>
          </a:xfrm>
          <a:prstGeom prst="rect">
            <a:avLst/>
          </a:prstGeom>
          <a:noFill/>
        </p:spPr>
        <p:txBody>
          <a:bodyPr wrap="square" rtlCol="0">
            <a:spAutoFit/>
          </a:bodyPr>
          <a:lstStyle/>
          <a:p>
            <a:r>
              <a:rPr lang="en-US" sz="2000" b="1" dirty="0"/>
              <a:t>…especially given climate change. </a:t>
            </a:r>
          </a:p>
        </p:txBody>
      </p:sp>
    </p:spTree>
    <p:extLst>
      <p:ext uri="{BB962C8B-B14F-4D97-AF65-F5344CB8AC3E}">
        <p14:creationId xmlns:p14="http://schemas.microsoft.com/office/powerpoint/2010/main" val="78190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p:bldP spid="30" grpId="0"/>
      <p:bldP spid="32" grpId="0"/>
      <p:bldP spid="34" grpId="0"/>
      <p:bldP spid="35" grpId="0"/>
      <p:bldP spid="36"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E0630B-3BBE-B136-479B-757A080E8419}"/>
              </a:ext>
            </a:extLst>
          </p:cNvPr>
          <p:cNvSpPr>
            <a:spLocks noGrp="1"/>
          </p:cNvSpPr>
          <p:nvPr>
            <p:ph type="title"/>
          </p:nvPr>
        </p:nvSpPr>
        <p:spPr>
          <a:xfrm>
            <a:off x="6172198" y="365125"/>
            <a:ext cx="5181601" cy="1325563"/>
          </a:xfrm>
        </p:spPr>
        <p:txBody>
          <a:bodyPr/>
          <a:lstStyle/>
          <a:p>
            <a:r>
              <a:rPr lang="en-US" dirty="0"/>
              <a:t>Talk Overview</a:t>
            </a:r>
          </a:p>
        </p:txBody>
      </p:sp>
      <p:sp>
        <p:nvSpPr>
          <p:cNvPr id="5" name="Content Placeholder 4">
            <a:extLst>
              <a:ext uri="{FF2B5EF4-FFF2-40B4-BE49-F238E27FC236}">
                <a16:creationId xmlns:a16="http://schemas.microsoft.com/office/drawing/2014/main" id="{AEDBD697-2B0D-2B48-24DB-1E92AF69D337}"/>
              </a:ext>
            </a:extLst>
          </p:cNvPr>
          <p:cNvSpPr>
            <a:spLocks noGrp="1"/>
          </p:cNvSpPr>
          <p:nvPr>
            <p:ph sz="half" idx="1"/>
          </p:nvPr>
        </p:nvSpPr>
        <p:spPr/>
        <p:txBody>
          <a:bodyPr/>
          <a:lstStyle/>
          <a:p>
            <a:endParaRPr lang="en-US"/>
          </a:p>
        </p:txBody>
      </p:sp>
      <p:sp>
        <p:nvSpPr>
          <p:cNvPr id="6" name="Content Placeholder 5">
            <a:extLst>
              <a:ext uri="{FF2B5EF4-FFF2-40B4-BE49-F238E27FC236}">
                <a16:creationId xmlns:a16="http://schemas.microsoft.com/office/drawing/2014/main" id="{910C1BB3-5C18-0CA9-BD8F-9B55BFAFBDB8}"/>
              </a:ext>
            </a:extLst>
          </p:cNvPr>
          <p:cNvSpPr>
            <a:spLocks noGrp="1"/>
          </p:cNvSpPr>
          <p:nvPr>
            <p:ph sz="half" idx="2"/>
          </p:nvPr>
        </p:nvSpPr>
        <p:spPr/>
        <p:txBody>
          <a:bodyPr/>
          <a:lstStyle/>
          <a:p>
            <a:pPr marL="514350" indent="-514350">
              <a:buAutoNum type="arabicPeriod"/>
            </a:pPr>
            <a:r>
              <a:rPr lang="en-US" dirty="0"/>
              <a:t>Coastal steelhead population and management information</a:t>
            </a:r>
          </a:p>
          <a:p>
            <a:pPr marL="514350" indent="-514350">
              <a:buAutoNum type="arabicPeriod"/>
            </a:pPr>
            <a:r>
              <a:rPr lang="en-US" b="1" dirty="0"/>
              <a:t>The Coastal Steelhead Proviso Implementation Plan (CSPIP)</a:t>
            </a:r>
            <a:r>
              <a:rPr lang="en-US" dirty="0"/>
              <a:t> </a:t>
            </a:r>
          </a:p>
          <a:p>
            <a:pPr marL="514350" indent="-514350">
              <a:buAutoNum type="arabicPeriod"/>
            </a:pPr>
            <a:r>
              <a:rPr lang="en-US" dirty="0"/>
              <a:t>3 ways collaboration and public engagement made the CSPIP development successful</a:t>
            </a:r>
          </a:p>
        </p:txBody>
      </p:sp>
      <p:pic>
        <p:nvPicPr>
          <p:cNvPr id="7" name="Picture 6" descr="A fish in a body of water&#10;&#10;Description automatically generated with low confidence">
            <a:extLst>
              <a:ext uri="{FF2B5EF4-FFF2-40B4-BE49-F238E27FC236}">
                <a16:creationId xmlns:a16="http://schemas.microsoft.com/office/drawing/2014/main" id="{584F6F9C-0672-C8ED-0949-4246FE9C8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2" y="485776"/>
            <a:ext cx="5886448" cy="5886448"/>
          </a:xfrm>
          <a:prstGeom prst="rect">
            <a:avLst/>
          </a:prstGeom>
        </p:spPr>
      </p:pic>
      <p:sp>
        <p:nvSpPr>
          <p:cNvPr id="2" name="TextBox 1">
            <a:extLst>
              <a:ext uri="{FF2B5EF4-FFF2-40B4-BE49-F238E27FC236}">
                <a16:creationId xmlns:a16="http://schemas.microsoft.com/office/drawing/2014/main" id="{2E1B5563-4995-52CC-F4A6-86532407B3F6}"/>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2</a:t>
            </a:r>
          </a:p>
        </p:txBody>
      </p:sp>
    </p:spTree>
    <p:extLst>
      <p:ext uri="{BB962C8B-B14F-4D97-AF65-F5344CB8AC3E}">
        <p14:creationId xmlns:p14="http://schemas.microsoft.com/office/powerpoint/2010/main" val="1641199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E7456-E813-F627-3636-04E4971D4B86}"/>
              </a:ext>
            </a:extLst>
          </p:cNvPr>
          <p:cNvSpPr>
            <a:spLocks noGrp="1"/>
          </p:cNvSpPr>
          <p:nvPr>
            <p:ph type="title"/>
          </p:nvPr>
        </p:nvSpPr>
        <p:spPr/>
        <p:txBody>
          <a:bodyPr/>
          <a:lstStyle/>
          <a:p>
            <a:r>
              <a:rPr lang="en-US" dirty="0"/>
              <a:t>Coastal Steelhead Proviso Implementation Plan (CSPIP): Full Proviso Language</a:t>
            </a:r>
          </a:p>
        </p:txBody>
      </p:sp>
      <p:sp>
        <p:nvSpPr>
          <p:cNvPr id="5" name="Content Placeholder 2">
            <a:extLst>
              <a:ext uri="{FF2B5EF4-FFF2-40B4-BE49-F238E27FC236}">
                <a16:creationId xmlns:a16="http://schemas.microsoft.com/office/drawing/2014/main" id="{E80B413E-C7DF-9B22-EA6A-397C3EDEB77F}"/>
              </a:ext>
            </a:extLst>
          </p:cNvPr>
          <p:cNvSpPr>
            <a:spLocks noGrp="1"/>
          </p:cNvSpPr>
          <p:nvPr>
            <p:ph idx="1"/>
          </p:nvPr>
        </p:nvSpPr>
        <p:spPr>
          <a:xfrm>
            <a:off x="838200" y="1799123"/>
            <a:ext cx="10515600" cy="4351338"/>
          </a:xfrm>
        </p:spPr>
        <p:txBody>
          <a:bodyPr>
            <a:noAutofit/>
          </a:bodyPr>
          <a:lstStyle/>
          <a:p>
            <a:pPr marL="0" indent="0">
              <a:buNone/>
            </a:pPr>
            <a:r>
              <a:rPr lang="en-US" i="1" dirty="0"/>
              <a:t>$200,000 of the general fund—state appropriation for fiscal year 2022 and $100,000 of the general fund—state appropriation for fiscal year 2023 are provided solely for the department to develop a plan to protect native and hatchery produced steelhead for each river system of Grays harbor, Willapa bay, and coastal Olympic peninsula. The plan must adequately protect those fisheries for healthy runs year-after-year as well as provide reasonable fishing opportunities. The plan must include active stakeholder input and include an outreach strategy sufficient to keep conservation and angler interests well informed of proposed changes in advance of annual fishing seasons. The plan must be reported to the appropriate committees of the legislature by December 1, 2022. </a:t>
            </a:r>
            <a:endParaRPr lang="en-US" dirty="0"/>
          </a:p>
        </p:txBody>
      </p:sp>
      <p:pic>
        <p:nvPicPr>
          <p:cNvPr id="8" name="Picture 7" descr="Icon&#10;&#10;Description automatically generated">
            <a:extLst>
              <a:ext uri="{FF2B5EF4-FFF2-40B4-BE49-F238E27FC236}">
                <a16:creationId xmlns:a16="http://schemas.microsoft.com/office/drawing/2014/main" id="{7E11398D-6E2B-1161-4ACA-A95F5B93D6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880" y="1799123"/>
            <a:ext cx="4323080" cy="4323080"/>
          </a:xfrm>
          <a:prstGeom prst="rect">
            <a:avLst/>
          </a:prstGeom>
        </p:spPr>
      </p:pic>
      <p:sp>
        <p:nvSpPr>
          <p:cNvPr id="9" name="TextBox 8">
            <a:extLst>
              <a:ext uri="{FF2B5EF4-FFF2-40B4-BE49-F238E27FC236}">
                <a16:creationId xmlns:a16="http://schemas.microsoft.com/office/drawing/2014/main" id="{2C379D27-3B32-10CA-2908-BEE347231FAC}"/>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2</a:t>
            </a:r>
          </a:p>
        </p:txBody>
      </p:sp>
    </p:spTree>
    <p:extLst>
      <p:ext uri="{BB962C8B-B14F-4D97-AF65-F5344CB8AC3E}">
        <p14:creationId xmlns:p14="http://schemas.microsoft.com/office/powerpoint/2010/main" val="233861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22A24-AC5F-5111-298D-47A58B68BDAA}"/>
              </a:ext>
            </a:extLst>
          </p:cNvPr>
          <p:cNvSpPr>
            <a:spLocks noGrp="1"/>
          </p:cNvSpPr>
          <p:nvPr>
            <p:ph type="title"/>
          </p:nvPr>
        </p:nvSpPr>
        <p:spPr/>
        <p:txBody>
          <a:bodyPr/>
          <a:lstStyle/>
          <a:p>
            <a:r>
              <a:rPr lang="en-US" dirty="0"/>
              <a:t>CSPIP: Overview</a:t>
            </a:r>
          </a:p>
        </p:txBody>
      </p:sp>
      <p:sp>
        <p:nvSpPr>
          <p:cNvPr id="4" name="Content Placeholder 3">
            <a:extLst>
              <a:ext uri="{FF2B5EF4-FFF2-40B4-BE49-F238E27FC236}">
                <a16:creationId xmlns:a16="http://schemas.microsoft.com/office/drawing/2014/main" id="{91A4DA80-7791-E877-2E79-5BF3D475E266}"/>
              </a:ext>
            </a:extLst>
          </p:cNvPr>
          <p:cNvSpPr>
            <a:spLocks noGrp="1"/>
          </p:cNvSpPr>
          <p:nvPr>
            <p:ph sz="half" idx="1"/>
          </p:nvPr>
        </p:nvSpPr>
        <p:spPr>
          <a:xfrm>
            <a:off x="838199" y="1510748"/>
            <a:ext cx="5463209" cy="4982127"/>
          </a:xfrm>
        </p:spPr>
        <p:txBody>
          <a:bodyPr/>
          <a:lstStyle/>
          <a:p>
            <a:r>
              <a:rPr lang="en-US" dirty="0"/>
              <a:t>Supports the SSMP</a:t>
            </a:r>
          </a:p>
          <a:p>
            <a:r>
              <a:rPr lang="en-US" dirty="0"/>
              <a:t>Strategy addresses 5 subject areas: Monitoring and Evaluation, Fisheries Regulations, Hatcheries, Habitat, Human Dimensions</a:t>
            </a:r>
          </a:p>
          <a:p>
            <a:r>
              <a:rPr lang="en-US" dirty="0"/>
              <a:t>Applies strategy to major rivers + independent streams</a:t>
            </a:r>
          </a:p>
          <a:p>
            <a:r>
              <a:rPr lang="en-US" dirty="0"/>
              <a:t>Adaptive management framework</a:t>
            </a:r>
          </a:p>
          <a:p>
            <a:r>
              <a:rPr lang="en-US" dirty="0"/>
              <a:t>Creates pathway to carryout Management Strategy Evaluations</a:t>
            </a:r>
          </a:p>
          <a:p>
            <a:r>
              <a:rPr lang="en-US" dirty="0"/>
              <a:t>$5.9M budget, mostly M&amp;E</a:t>
            </a:r>
          </a:p>
          <a:p>
            <a:endParaRPr lang="en-US" dirty="0"/>
          </a:p>
        </p:txBody>
      </p:sp>
      <p:pic>
        <p:nvPicPr>
          <p:cNvPr id="6" name="Content Placeholder 6">
            <a:extLst>
              <a:ext uri="{FF2B5EF4-FFF2-40B4-BE49-F238E27FC236}">
                <a16:creationId xmlns:a16="http://schemas.microsoft.com/office/drawing/2014/main" id="{3881D992-3E31-7B87-2D6E-494F742BD4EF}"/>
              </a:ext>
            </a:extLst>
          </p:cNvPr>
          <p:cNvPicPr>
            <a:picLocks noGrp="1" noChangeAspect="1"/>
          </p:cNvPicPr>
          <p:nvPr>
            <p:ph sz="half" idx="2"/>
          </p:nvPr>
        </p:nvPicPr>
        <p:blipFill>
          <a:blip r:embed="rId2"/>
          <a:stretch>
            <a:fillRect/>
          </a:stretch>
        </p:blipFill>
        <p:spPr>
          <a:xfrm>
            <a:off x="6974958" y="0"/>
            <a:ext cx="4378841" cy="6777574"/>
          </a:xfrm>
          <a:prstGeom prst="rect">
            <a:avLst/>
          </a:prstGeom>
        </p:spPr>
      </p:pic>
      <p:sp>
        <p:nvSpPr>
          <p:cNvPr id="7" name="TextBox 6">
            <a:extLst>
              <a:ext uri="{FF2B5EF4-FFF2-40B4-BE49-F238E27FC236}">
                <a16:creationId xmlns:a16="http://schemas.microsoft.com/office/drawing/2014/main" id="{9160C779-3E67-1EC5-9BF4-3F106DFFBF0D}"/>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2</a:t>
            </a:r>
          </a:p>
        </p:txBody>
      </p:sp>
    </p:spTree>
    <p:extLst>
      <p:ext uri="{BB962C8B-B14F-4D97-AF65-F5344CB8AC3E}">
        <p14:creationId xmlns:p14="http://schemas.microsoft.com/office/powerpoint/2010/main" val="3514824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BA426E-ECDA-8F5B-1B11-FE27D7E22CC4}"/>
              </a:ext>
            </a:extLst>
          </p:cNvPr>
          <p:cNvPicPr>
            <a:picLocks noChangeAspect="1"/>
          </p:cNvPicPr>
          <p:nvPr/>
        </p:nvPicPr>
        <p:blipFill>
          <a:blip r:embed="rId2"/>
          <a:stretch>
            <a:fillRect/>
          </a:stretch>
        </p:blipFill>
        <p:spPr>
          <a:xfrm>
            <a:off x="2360122" y="1205380"/>
            <a:ext cx="7175358" cy="5449777"/>
          </a:xfrm>
          <a:prstGeom prst="rect">
            <a:avLst/>
          </a:prstGeom>
        </p:spPr>
      </p:pic>
      <p:sp>
        <p:nvSpPr>
          <p:cNvPr id="2" name="Title 1">
            <a:extLst>
              <a:ext uri="{FF2B5EF4-FFF2-40B4-BE49-F238E27FC236}">
                <a16:creationId xmlns:a16="http://schemas.microsoft.com/office/drawing/2014/main" id="{2C8BF3AE-4819-4505-CE0B-1F9FF9528449}"/>
              </a:ext>
            </a:extLst>
          </p:cNvPr>
          <p:cNvSpPr>
            <a:spLocks noGrp="1"/>
          </p:cNvSpPr>
          <p:nvPr>
            <p:ph type="title"/>
          </p:nvPr>
        </p:nvSpPr>
        <p:spPr>
          <a:xfrm>
            <a:off x="838200" y="136528"/>
            <a:ext cx="10515600" cy="1325563"/>
          </a:xfrm>
        </p:spPr>
        <p:txBody>
          <a:bodyPr/>
          <a:lstStyle/>
          <a:p>
            <a:r>
              <a:rPr lang="en-US" dirty="0"/>
              <a:t>CSPIP Inspiration: From Linear to Adaptive</a:t>
            </a:r>
          </a:p>
        </p:txBody>
      </p:sp>
      <p:sp>
        <p:nvSpPr>
          <p:cNvPr id="10" name="TextBox 9">
            <a:extLst>
              <a:ext uri="{FF2B5EF4-FFF2-40B4-BE49-F238E27FC236}">
                <a16:creationId xmlns:a16="http://schemas.microsoft.com/office/drawing/2014/main" id="{8BC2CF65-EC47-65BF-4170-B678235822F8}"/>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2</a:t>
            </a:r>
          </a:p>
        </p:txBody>
      </p:sp>
    </p:spTree>
    <p:extLst>
      <p:ext uri="{BB962C8B-B14F-4D97-AF65-F5344CB8AC3E}">
        <p14:creationId xmlns:p14="http://schemas.microsoft.com/office/powerpoint/2010/main" val="1253134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49024-D793-892F-9301-887797E0837B}"/>
              </a:ext>
            </a:extLst>
          </p:cNvPr>
          <p:cNvSpPr>
            <a:spLocks noGrp="1"/>
          </p:cNvSpPr>
          <p:nvPr>
            <p:ph type="title"/>
          </p:nvPr>
        </p:nvSpPr>
        <p:spPr/>
        <p:txBody>
          <a:bodyPr/>
          <a:lstStyle/>
          <a:p>
            <a:r>
              <a:rPr lang="en-US" dirty="0"/>
              <a:t>CSPIP: </a:t>
            </a:r>
            <a:r>
              <a:rPr lang="en-US" b="1" dirty="0">
                <a:solidFill>
                  <a:schemeClr val="accent2"/>
                </a:solidFill>
              </a:rPr>
              <a:t>Plan</a:t>
            </a:r>
          </a:p>
        </p:txBody>
      </p:sp>
      <p:sp>
        <p:nvSpPr>
          <p:cNvPr id="3" name="Content Placeholder 2">
            <a:extLst>
              <a:ext uri="{FF2B5EF4-FFF2-40B4-BE49-F238E27FC236}">
                <a16:creationId xmlns:a16="http://schemas.microsoft.com/office/drawing/2014/main" id="{43A54F65-AC48-2125-8A9A-9493FFBAF09F}"/>
              </a:ext>
            </a:extLst>
          </p:cNvPr>
          <p:cNvSpPr>
            <a:spLocks noGrp="1"/>
          </p:cNvSpPr>
          <p:nvPr>
            <p:ph sz="half" idx="1"/>
          </p:nvPr>
        </p:nvSpPr>
        <p:spPr>
          <a:xfrm>
            <a:off x="838200" y="1547333"/>
            <a:ext cx="5181600" cy="4629630"/>
          </a:xfrm>
        </p:spPr>
        <p:txBody>
          <a:bodyPr>
            <a:normAutofit lnSpcReduction="10000"/>
          </a:bodyPr>
          <a:lstStyle/>
          <a:p>
            <a:r>
              <a:rPr lang="en-US" dirty="0"/>
              <a:t>Complete the CSPIP</a:t>
            </a:r>
          </a:p>
          <a:p>
            <a:r>
              <a:rPr lang="en-US" dirty="0"/>
              <a:t>Problem: declining wild runs and angling opportunities</a:t>
            </a:r>
          </a:p>
          <a:p>
            <a:r>
              <a:rPr lang="en-US" dirty="0"/>
              <a:t>Objectives: long-term viable wild populations and sustainable hatchery runs, provide opportunity</a:t>
            </a:r>
          </a:p>
          <a:p>
            <a:r>
              <a:rPr lang="en-US" dirty="0"/>
              <a:t>Indicators: VSP parameters</a:t>
            </a:r>
          </a:p>
          <a:p>
            <a:r>
              <a:rPr lang="en-US" dirty="0"/>
              <a:t>Strategies and actions: management regimes shift based on wild runsize</a:t>
            </a:r>
          </a:p>
          <a:p>
            <a:endParaRPr lang="en-US" dirty="0"/>
          </a:p>
        </p:txBody>
      </p:sp>
      <p:pic>
        <p:nvPicPr>
          <p:cNvPr id="6" name="Content Placeholder 6">
            <a:extLst>
              <a:ext uri="{FF2B5EF4-FFF2-40B4-BE49-F238E27FC236}">
                <a16:creationId xmlns:a16="http://schemas.microsoft.com/office/drawing/2014/main" id="{389B850A-DDC9-8B8E-20EC-91FFA8F70AC2}"/>
              </a:ext>
            </a:extLst>
          </p:cNvPr>
          <p:cNvPicPr>
            <a:picLocks noGrp="1" noChangeAspect="1"/>
          </p:cNvPicPr>
          <p:nvPr>
            <p:ph sz="half" idx="2"/>
          </p:nvPr>
        </p:nvPicPr>
        <p:blipFill>
          <a:blip r:embed="rId2"/>
          <a:stretch>
            <a:fillRect/>
          </a:stretch>
        </p:blipFill>
        <p:spPr>
          <a:xfrm>
            <a:off x="6974958" y="0"/>
            <a:ext cx="4378841" cy="6777574"/>
          </a:xfrm>
          <a:prstGeom prst="rect">
            <a:avLst/>
          </a:prstGeom>
        </p:spPr>
      </p:pic>
      <p:sp>
        <p:nvSpPr>
          <p:cNvPr id="7" name="TextBox 6">
            <a:extLst>
              <a:ext uri="{FF2B5EF4-FFF2-40B4-BE49-F238E27FC236}">
                <a16:creationId xmlns:a16="http://schemas.microsoft.com/office/drawing/2014/main" id="{D0657C0F-EBF0-DD19-C58D-DDFC10BC1F92}"/>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2</a:t>
            </a:r>
          </a:p>
        </p:txBody>
      </p:sp>
    </p:spTree>
    <p:extLst>
      <p:ext uri="{BB962C8B-B14F-4D97-AF65-F5344CB8AC3E}">
        <p14:creationId xmlns:p14="http://schemas.microsoft.com/office/powerpoint/2010/main" val="2177170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129947-14D2-19C5-BC4D-14ED10DCFA60}"/>
              </a:ext>
            </a:extLst>
          </p:cNvPr>
          <p:cNvPicPr/>
          <p:nvPr/>
        </p:nvPicPr>
        <p:blipFill>
          <a:blip r:embed="rId2"/>
          <a:stretch>
            <a:fillRect/>
          </a:stretch>
        </p:blipFill>
        <p:spPr>
          <a:xfrm>
            <a:off x="838200" y="579373"/>
            <a:ext cx="10515600" cy="5699254"/>
          </a:xfrm>
          <a:prstGeom prst="rect">
            <a:avLst/>
          </a:prstGeom>
        </p:spPr>
      </p:pic>
      <p:sp>
        <p:nvSpPr>
          <p:cNvPr id="7" name="TextBox 6">
            <a:extLst>
              <a:ext uri="{FF2B5EF4-FFF2-40B4-BE49-F238E27FC236}">
                <a16:creationId xmlns:a16="http://schemas.microsoft.com/office/drawing/2014/main" id="{9BAF5490-EF71-400C-E88B-066DEEDD413C}"/>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2</a:t>
            </a:r>
          </a:p>
        </p:txBody>
      </p:sp>
    </p:spTree>
    <p:extLst>
      <p:ext uri="{BB962C8B-B14F-4D97-AF65-F5344CB8AC3E}">
        <p14:creationId xmlns:p14="http://schemas.microsoft.com/office/powerpoint/2010/main" val="3322477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F2CA1F2D-DBF6-C58C-B878-448985F5AA78}"/>
              </a:ext>
            </a:extLst>
          </p:cNvPr>
          <p:cNvGraphicFramePr>
            <a:graphicFrameLocks noGrp="1"/>
          </p:cNvGraphicFramePr>
          <p:nvPr>
            <p:extLst>
              <p:ext uri="{D42A27DB-BD31-4B8C-83A1-F6EECF244321}">
                <p14:modId xmlns:p14="http://schemas.microsoft.com/office/powerpoint/2010/main" val="1992922688"/>
              </p:ext>
            </p:extLst>
          </p:nvPr>
        </p:nvGraphicFramePr>
        <p:xfrm>
          <a:off x="254000" y="467604"/>
          <a:ext cx="11633201" cy="5902716"/>
        </p:xfrm>
        <a:graphic>
          <a:graphicData uri="http://schemas.openxmlformats.org/drawingml/2006/table">
            <a:tbl>
              <a:tblPr firstRow="1" firstCol="1" bandRow="1"/>
              <a:tblGrid>
                <a:gridCol w="1415205">
                  <a:extLst>
                    <a:ext uri="{9D8B030D-6E8A-4147-A177-3AD203B41FA5}">
                      <a16:colId xmlns:a16="http://schemas.microsoft.com/office/drawing/2014/main" val="3950060221"/>
                    </a:ext>
                  </a:extLst>
                </a:gridCol>
                <a:gridCol w="3070549">
                  <a:extLst>
                    <a:ext uri="{9D8B030D-6E8A-4147-A177-3AD203B41FA5}">
                      <a16:colId xmlns:a16="http://schemas.microsoft.com/office/drawing/2014/main" val="834973823"/>
                    </a:ext>
                  </a:extLst>
                </a:gridCol>
                <a:gridCol w="3650793">
                  <a:extLst>
                    <a:ext uri="{9D8B030D-6E8A-4147-A177-3AD203B41FA5}">
                      <a16:colId xmlns:a16="http://schemas.microsoft.com/office/drawing/2014/main" val="2131144977"/>
                    </a:ext>
                  </a:extLst>
                </a:gridCol>
                <a:gridCol w="3496654">
                  <a:extLst>
                    <a:ext uri="{9D8B030D-6E8A-4147-A177-3AD203B41FA5}">
                      <a16:colId xmlns:a16="http://schemas.microsoft.com/office/drawing/2014/main" val="822333699"/>
                    </a:ext>
                  </a:extLst>
                </a:gridCol>
              </a:tblGrid>
              <a:tr h="372225">
                <a:tc>
                  <a:txBody>
                    <a:bodyPr/>
                    <a:lstStyle/>
                    <a:p>
                      <a:pPr marL="0" marR="0" algn="l" fontAlgn="t">
                        <a:lnSpc>
                          <a:spcPct val="107000"/>
                        </a:lnSpc>
                        <a:spcBef>
                          <a:spcPts val="0"/>
                        </a:spcBef>
                        <a:spcAft>
                          <a:spcPts val="0"/>
                        </a:spcAft>
                      </a:pPr>
                      <a:r>
                        <a:rPr lang="en-US" sz="1300" b="1"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n-US" sz="2100" b="0" i="0" u="none" strike="noStrike">
                        <a:effectLst/>
                        <a:latin typeface="Arial" panose="020B0604020202020204" pitchFamily="34" charset="0"/>
                      </a:endParaRPr>
                    </a:p>
                  </a:txBody>
                  <a:tcPr marL="80034" marR="80034" marT="11116"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Maintenance</a:t>
                      </a:r>
                      <a:endParaRPr lang="en-US" sz="2000" b="0" i="0" u="none" strike="noStrike" dirty="0">
                        <a:effectLst/>
                        <a:latin typeface="Arial" panose="020B0604020202020204" pitchFamily="34" charset="0"/>
                      </a:endParaRPr>
                    </a:p>
                  </a:txBody>
                  <a:tcPr marL="80034" marR="80034" marT="11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l" fontAlgn="t">
                        <a:lnSpc>
                          <a:spcPct val="107000"/>
                        </a:lnSpc>
                        <a:spcBef>
                          <a:spcPts val="0"/>
                        </a:spcBef>
                        <a:spcAft>
                          <a:spcPts val="0"/>
                        </a:spcAft>
                      </a:pPr>
                      <a:r>
                        <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Transitional</a:t>
                      </a:r>
                      <a:endParaRPr lang="en-US" sz="2000" b="0" i="0" u="none" strike="noStrike" dirty="0">
                        <a:effectLst/>
                        <a:latin typeface="Arial" panose="020B0604020202020204" pitchFamily="34" charset="0"/>
                      </a:endParaRPr>
                    </a:p>
                  </a:txBody>
                  <a:tcPr marL="80034" marR="80034" marT="11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l" fontAlgn="t">
                        <a:lnSpc>
                          <a:spcPct val="107000"/>
                        </a:lnSpc>
                        <a:spcBef>
                          <a:spcPts val="0"/>
                        </a:spcBef>
                        <a:spcAft>
                          <a:spcPts val="0"/>
                        </a:spcAft>
                      </a:pPr>
                      <a:r>
                        <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Emergency</a:t>
                      </a:r>
                      <a:endParaRPr lang="en-US" sz="2000" b="0" i="0" u="none" strike="noStrike" dirty="0">
                        <a:effectLst/>
                        <a:latin typeface="Arial" panose="020B0604020202020204" pitchFamily="34" charset="0"/>
                      </a:endParaRPr>
                    </a:p>
                  </a:txBody>
                  <a:tcPr marL="80034" marR="80034" marT="11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78F"/>
                    </a:solidFill>
                  </a:tcPr>
                </a:tc>
                <a:extLst>
                  <a:ext uri="{0D108BD9-81ED-4DB2-BD59-A6C34878D82A}">
                    <a16:rowId xmlns:a16="http://schemas.microsoft.com/office/drawing/2014/main" val="1236628620"/>
                  </a:ext>
                </a:extLst>
              </a:tr>
              <a:tr h="1451657">
                <a:tc>
                  <a:txBody>
                    <a:bodyPr/>
                    <a:lstStyle/>
                    <a:p>
                      <a:pPr marL="0" marR="0" algn="l" fontAlgn="t">
                        <a:lnSpc>
                          <a:spcPct val="107000"/>
                        </a:lnSpc>
                        <a:spcBef>
                          <a:spcPts val="0"/>
                        </a:spcBef>
                        <a:spcAft>
                          <a:spcPts val="0"/>
                        </a:spcAft>
                      </a:pPr>
                      <a:r>
                        <a:rPr lang="en-US" sz="1600" b="1" i="1" u="none" strike="noStrike">
                          <a:effectLst/>
                          <a:latin typeface="Calibri" panose="020F0502020204030204" pitchFamily="34" charset="0"/>
                          <a:ea typeface="Calibri" panose="020F0502020204030204" pitchFamily="34" charset="0"/>
                          <a:cs typeface="Calibri" panose="020F0502020204030204" pitchFamily="34" charset="0"/>
                        </a:rPr>
                        <a:t>Wild Steelhead Thresholds</a:t>
                      </a:r>
                      <a:endParaRPr lang="en-US" sz="1600" b="0" i="0" u="none" strike="noStrike">
                        <a:effectLst/>
                        <a:latin typeface="Arial" panose="020B0604020202020204" pitchFamily="34" charset="0"/>
                      </a:endParaRPr>
                    </a:p>
                  </a:txBody>
                  <a:tcPr marL="80034" marR="80034" marT="11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3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Population forecasted to meet or exceed escapement goal and/or other management thresholds</a:t>
                      </a:r>
                      <a:endParaRPr lang="en-US" sz="2100" b="0" i="0" u="none" strike="noStrike" dirty="0">
                        <a:effectLst/>
                        <a:latin typeface="Arial" panose="020B0604020202020204" pitchFamily="34" charset="0"/>
                      </a:endParaRPr>
                    </a:p>
                  </a:txBody>
                  <a:tcPr marL="80034" marR="80034" marT="11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l" fontAlgn="t">
                        <a:lnSpc>
                          <a:spcPct val="107000"/>
                        </a:lnSpc>
                        <a:spcBef>
                          <a:spcPts val="0"/>
                        </a:spcBef>
                        <a:spcAft>
                          <a:spcPts val="0"/>
                        </a:spcAft>
                      </a:pPr>
                      <a:r>
                        <a:rPr lang="en-US" sz="13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Population forecasted to be lower than escapement goal and/or does not meet other management thresholds but fisheries still feasible within management objectives</a:t>
                      </a:r>
                      <a:endParaRPr lang="en-US" sz="2100" b="0" i="0" u="none" strike="noStrike" dirty="0">
                        <a:effectLst/>
                        <a:latin typeface="Arial" panose="020B0604020202020204" pitchFamily="34" charset="0"/>
                      </a:endParaRPr>
                    </a:p>
                  </a:txBody>
                  <a:tcPr marL="80034" marR="80034" marT="11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l" fontAlgn="t">
                        <a:lnSpc>
                          <a:spcPct val="107000"/>
                        </a:lnSpc>
                        <a:spcBef>
                          <a:spcPts val="0"/>
                        </a:spcBef>
                        <a:spcAft>
                          <a:spcPts val="0"/>
                        </a:spcAft>
                      </a:pPr>
                      <a:r>
                        <a:rPr lang="en-US" sz="13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Population forecasted to be lower than escapement goal and/or does not meet other management thresholds; managers unable to design a fishery that will confidently meet management objectives</a:t>
                      </a:r>
                      <a:endParaRPr lang="en-US" sz="2100" b="0" i="0" u="none" strike="noStrike">
                        <a:effectLst/>
                        <a:latin typeface="Arial" panose="020B0604020202020204" pitchFamily="34" charset="0"/>
                      </a:endParaRPr>
                    </a:p>
                  </a:txBody>
                  <a:tcPr marL="80034" marR="80034" marT="11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78F"/>
                    </a:solidFill>
                  </a:tcPr>
                </a:tc>
                <a:extLst>
                  <a:ext uri="{0D108BD9-81ED-4DB2-BD59-A6C34878D82A}">
                    <a16:rowId xmlns:a16="http://schemas.microsoft.com/office/drawing/2014/main" val="2266823039"/>
                  </a:ext>
                </a:extLst>
              </a:tr>
              <a:tr h="899381">
                <a:tc>
                  <a:txBody>
                    <a:bodyPr/>
                    <a:lstStyle/>
                    <a:p>
                      <a:pPr marL="0" marR="0" algn="l" fontAlgn="t">
                        <a:lnSpc>
                          <a:spcPct val="107000"/>
                        </a:lnSpc>
                        <a:spcBef>
                          <a:spcPts val="0"/>
                        </a:spcBef>
                        <a:spcAft>
                          <a:spcPts val="0"/>
                        </a:spcAft>
                      </a:pPr>
                      <a:r>
                        <a:rPr lang="en-US" sz="1600" b="1" i="0" u="none" strike="noStrike">
                          <a:effectLst/>
                          <a:latin typeface="Calibri" panose="020F0502020204030204" pitchFamily="34" charset="0"/>
                          <a:ea typeface="Calibri" panose="020F0502020204030204" pitchFamily="34" charset="0"/>
                          <a:cs typeface="Calibri" panose="020F0502020204030204" pitchFamily="34" charset="0"/>
                        </a:rPr>
                        <a:t>Monitoring and Evaluation</a:t>
                      </a:r>
                      <a:endParaRPr lang="en-US" sz="1600" b="0" i="0" u="none" strike="noStrike">
                        <a:effectLst/>
                        <a:latin typeface="Arial" panose="020B0604020202020204" pitchFamily="34" charset="0"/>
                      </a:endParaRPr>
                    </a:p>
                  </a:txBody>
                  <a:tcPr marL="80034" marR="80034" marT="11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472" marR="0" indent="-347472" algn="l" fontAlgn="t">
                        <a:lnSpc>
                          <a:spcPct val="107000"/>
                        </a:lnSpc>
                        <a:spcBef>
                          <a:spcPts val="0"/>
                        </a:spcBef>
                        <a:spcAft>
                          <a:spcPts val="0"/>
                        </a:spcAft>
                        <a:buClrTx/>
                        <a:buSzPts val="1100"/>
                        <a:buFont typeface="Symbol" panose="05050102010706020507" pitchFamily="18" charset="2"/>
                        <a:buChar char="·"/>
                      </a:pPr>
                      <a:r>
                        <a:rPr lang="en-US" sz="13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Ensure standard monitoring and evaluation guidelines are met</a:t>
                      </a:r>
                      <a:endParaRPr lang="en-US" sz="1300" b="0" i="0" u="none" strike="noStrike">
                        <a:effectLst/>
                        <a:latin typeface="Arial" panose="020B0604020202020204" pitchFamily="34" charset="0"/>
                      </a:endParaRPr>
                    </a:p>
                  </a:txBody>
                  <a:tcPr marL="80034" marR="80034" marT="11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347472" marR="0" indent="-347472" algn="l" fontAlgn="t">
                        <a:lnSpc>
                          <a:spcPct val="107000"/>
                        </a:lnSpc>
                        <a:spcBef>
                          <a:spcPts val="0"/>
                        </a:spcBef>
                        <a:spcAft>
                          <a:spcPts val="0"/>
                        </a:spcAft>
                        <a:buClrTx/>
                        <a:buSzPts val="1100"/>
                        <a:buFont typeface="Symbol" panose="05050102010706020507" pitchFamily="18" charset="2"/>
                        <a:buChar char="·"/>
                      </a:pPr>
                      <a:r>
                        <a:rPr lang="en-US" sz="13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the resolution and/or distribution of sport fishery monitoring and VSP data collection above the standard</a:t>
                      </a:r>
                      <a:endParaRPr lang="en-US" sz="1300" b="0" i="0" u="none" strike="noStrike">
                        <a:effectLst/>
                        <a:latin typeface="Arial" panose="020B0604020202020204" pitchFamily="34" charset="0"/>
                      </a:endParaRPr>
                    </a:p>
                  </a:txBody>
                  <a:tcPr marL="80034" marR="80034" marT="11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347472" marR="0" indent="-347472" algn="l" fontAlgn="t">
                        <a:lnSpc>
                          <a:spcPct val="107000"/>
                        </a:lnSpc>
                        <a:spcBef>
                          <a:spcPts val="0"/>
                        </a:spcBef>
                        <a:spcAft>
                          <a:spcPts val="0"/>
                        </a:spcAft>
                        <a:buClrTx/>
                        <a:buSzPts val="1100"/>
                        <a:buFont typeface="Symbol" panose="05050102010706020507" pitchFamily="18" charset="2"/>
                        <a:buChar char="·"/>
                      </a:pPr>
                      <a:r>
                        <a:rPr lang="en-US" sz="13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the resolution and/or distribution VSP data collection above the standard</a:t>
                      </a:r>
                      <a:endParaRPr lang="en-US" sz="1300" b="0" i="0" u="none" strike="noStrike">
                        <a:effectLst/>
                        <a:latin typeface="Arial" panose="020B0604020202020204" pitchFamily="34" charset="0"/>
                      </a:endParaRPr>
                    </a:p>
                  </a:txBody>
                  <a:tcPr marL="80034" marR="80034" marT="11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78F"/>
                    </a:solidFill>
                  </a:tcPr>
                </a:tc>
                <a:extLst>
                  <a:ext uri="{0D108BD9-81ED-4DB2-BD59-A6C34878D82A}">
                    <a16:rowId xmlns:a16="http://schemas.microsoft.com/office/drawing/2014/main" val="1210677043"/>
                  </a:ext>
                </a:extLst>
              </a:tr>
              <a:tr h="1727796">
                <a:tc>
                  <a:txBody>
                    <a:bodyPr/>
                    <a:lstStyle/>
                    <a:p>
                      <a:pPr marL="0" marR="0" algn="l" fontAlgn="t">
                        <a:lnSpc>
                          <a:spcPct val="107000"/>
                        </a:lnSpc>
                        <a:spcBef>
                          <a:spcPts val="0"/>
                        </a:spcBef>
                        <a:spcAft>
                          <a:spcPts val="0"/>
                        </a:spcAft>
                      </a:pPr>
                      <a:r>
                        <a:rPr lang="en-US" sz="1600" b="1" i="0" u="none" strike="noStrike">
                          <a:effectLst/>
                          <a:latin typeface="Calibri" panose="020F0502020204030204" pitchFamily="34" charset="0"/>
                          <a:ea typeface="Calibri" panose="020F0502020204030204" pitchFamily="34" charset="0"/>
                          <a:cs typeface="Calibri" panose="020F0502020204030204" pitchFamily="34" charset="0"/>
                        </a:rPr>
                        <a:t>Fisheries Regulations</a:t>
                      </a:r>
                      <a:endParaRPr lang="en-US" sz="1600" b="0" i="0" u="none" strike="noStrike">
                        <a:effectLst/>
                        <a:latin typeface="Arial" panose="020B0604020202020204" pitchFamily="34" charset="0"/>
                      </a:endParaRPr>
                    </a:p>
                  </a:txBody>
                  <a:tcPr marL="80034" marR="80034" marT="11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472" marR="0" indent="-347472" algn="l" fontAlgn="t">
                        <a:lnSpc>
                          <a:spcPct val="107000"/>
                        </a:lnSpc>
                        <a:spcBef>
                          <a:spcPts val="0"/>
                        </a:spcBef>
                        <a:spcAft>
                          <a:spcPts val="0"/>
                        </a:spcAft>
                        <a:buClrTx/>
                        <a:buSzPts val="1100"/>
                        <a:buFont typeface="Symbol" panose="05050102010706020507" pitchFamily="18" charset="2"/>
                        <a:buChar char="·"/>
                      </a:pPr>
                      <a:r>
                        <a:rPr lang="en-US" sz="13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Follow 3-Step Regulation Process </a:t>
                      </a:r>
                      <a:endParaRPr lang="en-US" sz="1300" b="0" i="0" u="none" strike="noStrike" dirty="0">
                        <a:effectLst/>
                        <a:latin typeface="Arial" panose="020B0604020202020204" pitchFamily="34" charset="0"/>
                      </a:endParaRPr>
                    </a:p>
                    <a:p>
                      <a:pPr marL="347472" marR="0" indent="-347472" algn="l" fontAlgn="t">
                        <a:lnSpc>
                          <a:spcPct val="107000"/>
                        </a:lnSpc>
                        <a:spcBef>
                          <a:spcPts val="0"/>
                        </a:spcBef>
                        <a:spcAft>
                          <a:spcPts val="0"/>
                        </a:spcAft>
                        <a:buFont typeface="Arial" panose="020B0604020202020204" pitchFamily="34" charset="0"/>
                        <a:buChar char="•"/>
                      </a:pPr>
                      <a:r>
                        <a:rPr lang="en-US" sz="13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Provide diverse angling opportunities within management objectives, designed considering all VSP parameters</a:t>
                      </a:r>
                      <a:endParaRPr lang="en-US" sz="2100" b="0" i="0" u="none" strike="noStrike" dirty="0">
                        <a:effectLst/>
                        <a:latin typeface="Arial" panose="020B0604020202020204" pitchFamily="34" charset="0"/>
                      </a:endParaRPr>
                    </a:p>
                  </a:txBody>
                  <a:tcPr marL="80034" marR="80034" marT="11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347472" marR="0" indent="-347472" algn="l" fontAlgn="t">
                        <a:lnSpc>
                          <a:spcPct val="107000"/>
                        </a:lnSpc>
                        <a:spcBef>
                          <a:spcPts val="0"/>
                        </a:spcBef>
                        <a:spcAft>
                          <a:spcPts val="0"/>
                        </a:spcAft>
                        <a:buClrTx/>
                        <a:buSzPts val="1100"/>
                        <a:buFont typeface="Symbol" panose="05050102010706020507" pitchFamily="18" charset="2"/>
                        <a:buChar char="·"/>
                      </a:pPr>
                      <a:r>
                        <a:rPr lang="en-US" sz="13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Follow 3-Step Regulation Process</a:t>
                      </a:r>
                      <a:endParaRPr lang="en-US" sz="1300" b="0" i="0" u="none" strike="noStrike" dirty="0">
                        <a:effectLst/>
                        <a:latin typeface="Arial" panose="020B0604020202020204" pitchFamily="34" charset="0"/>
                      </a:endParaRPr>
                    </a:p>
                    <a:p>
                      <a:pPr marL="347472" marR="0" indent="-347472" algn="l" fontAlgn="t">
                        <a:lnSpc>
                          <a:spcPct val="107000"/>
                        </a:lnSpc>
                        <a:spcBef>
                          <a:spcPts val="0"/>
                        </a:spcBef>
                        <a:spcAft>
                          <a:spcPts val="0"/>
                        </a:spcAft>
                        <a:buFont typeface="Arial" panose="020B0604020202020204" pitchFamily="34" charset="0"/>
                        <a:buChar char="•"/>
                      </a:pPr>
                      <a:r>
                        <a:rPr lang="en-US" sz="13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Provide diverse angling opportunities within management objectives After 3 of 5 years in Transitional:</a:t>
                      </a:r>
                      <a:endParaRPr lang="en-US" sz="2100" b="0" i="0" u="none" strike="noStrike" dirty="0">
                        <a:effectLst/>
                        <a:latin typeface="Arial" panose="020B0604020202020204" pitchFamily="34" charset="0"/>
                      </a:endParaRPr>
                    </a:p>
                    <a:p>
                      <a:pPr marL="347472" marR="0" indent="-347472" algn="l" fontAlgn="t">
                        <a:lnSpc>
                          <a:spcPct val="107000"/>
                        </a:lnSpc>
                        <a:spcBef>
                          <a:spcPts val="0"/>
                        </a:spcBef>
                        <a:spcAft>
                          <a:spcPts val="0"/>
                        </a:spcAft>
                        <a:buFont typeface="Arial" panose="020B0604020202020204" pitchFamily="34" charset="0"/>
                        <a:buChar char="•"/>
                      </a:pPr>
                      <a:r>
                        <a:rPr lang="en-US" sz="13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Hatchery-Targeted Fisheries preceding fishery limitations or closures</a:t>
                      </a:r>
                      <a:endParaRPr lang="en-US" sz="2100" b="0" i="0" u="none" strike="noStrike" dirty="0">
                        <a:effectLst/>
                        <a:latin typeface="Arial" panose="020B0604020202020204" pitchFamily="34" charset="0"/>
                      </a:endParaRPr>
                    </a:p>
                  </a:txBody>
                  <a:tcPr marL="80034" marR="80034" marT="11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347472" marR="0" indent="-347472" algn="l" fontAlgn="t">
                        <a:lnSpc>
                          <a:spcPct val="107000"/>
                        </a:lnSpc>
                        <a:spcBef>
                          <a:spcPts val="0"/>
                        </a:spcBef>
                        <a:spcAft>
                          <a:spcPts val="0"/>
                        </a:spcAft>
                        <a:buClrTx/>
                        <a:buSzPts val="1100"/>
                        <a:buFont typeface="Symbol" panose="05050102010706020507" pitchFamily="18" charset="2"/>
                        <a:buChar char="·"/>
                      </a:pPr>
                      <a:r>
                        <a:rPr lang="en-US" sz="13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Recreational fishery closure </a:t>
                      </a:r>
                      <a:endParaRPr lang="en-US" sz="1300" b="0" i="0" u="none" strike="noStrike">
                        <a:effectLst/>
                        <a:latin typeface="Arial" panose="020B0604020202020204" pitchFamily="34" charset="0"/>
                      </a:endParaRPr>
                    </a:p>
                  </a:txBody>
                  <a:tcPr marL="80034" marR="80034" marT="11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78F"/>
                    </a:solidFill>
                  </a:tcPr>
                </a:tc>
                <a:extLst>
                  <a:ext uri="{0D108BD9-81ED-4DB2-BD59-A6C34878D82A}">
                    <a16:rowId xmlns:a16="http://schemas.microsoft.com/office/drawing/2014/main" val="2583161909"/>
                  </a:ext>
                </a:extLst>
              </a:tr>
              <a:tr h="1451657">
                <a:tc>
                  <a:txBody>
                    <a:bodyPr/>
                    <a:lstStyle/>
                    <a:p>
                      <a:pPr marL="0" marR="0" algn="l" fontAlgn="t">
                        <a:lnSpc>
                          <a:spcPct val="107000"/>
                        </a:lnSpc>
                        <a:spcBef>
                          <a:spcPts val="0"/>
                        </a:spcBef>
                        <a:spcAft>
                          <a:spcPts val="0"/>
                        </a:spcAft>
                      </a:pPr>
                      <a:r>
                        <a:rPr lang="en-US" sz="1600" b="1" i="0" u="none" strike="noStrike" dirty="0">
                          <a:effectLst/>
                          <a:latin typeface="Calibri" panose="020F0502020204030204" pitchFamily="34" charset="0"/>
                          <a:ea typeface="Calibri" panose="020F0502020204030204" pitchFamily="34" charset="0"/>
                          <a:cs typeface="Calibri" panose="020F0502020204030204" pitchFamily="34" charset="0"/>
                        </a:rPr>
                        <a:t>Hatchery Operations</a:t>
                      </a:r>
                      <a:endParaRPr lang="en-US" sz="1600" b="0" i="0" u="none" strike="noStrike" dirty="0">
                        <a:effectLst/>
                        <a:latin typeface="Arial" panose="020B0604020202020204" pitchFamily="34" charset="0"/>
                      </a:endParaRPr>
                    </a:p>
                  </a:txBody>
                  <a:tcPr marL="80034" marR="80034" marT="11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472" marR="0" indent="-347472" algn="l" fontAlgn="t">
                        <a:lnSpc>
                          <a:spcPct val="107000"/>
                        </a:lnSpc>
                        <a:spcBef>
                          <a:spcPts val="0"/>
                        </a:spcBef>
                        <a:spcAft>
                          <a:spcPts val="0"/>
                        </a:spcAft>
                        <a:buClrTx/>
                        <a:buSzPts val="1100"/>
                        <a:buFont typeface="Symbol" panose="05050102010706020507" pitchFamily="18" charset="2"/>
                        <a:buChar char="·"/>
                      </a:pPr>
                      <a:r>
                        <a:rPr lang="en-US" sz="13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Design hatchery operations to provide angling opportunity, remain within genetic thresholds and minimize ecological impacts </a:t>
                      </a:r>
                      <a:endParaRPr lang="en-US" sz="1300" b="0" i="0" u="none" strike="noStrike">
                        <a:effectLst/>
                        <a:latin typeface="Arial" panose="020B0604020202020204" pitchFamily="34" charset="0"/>
                      </a:endParaRPr>
                    </a:p>
                  </a:txBody>
                  <a:tcPr marL="80034" marR="80034" marT="11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347472" marR="0" indent="-347472" algn="l" fontAlgn="t">
                        <a:lnSpc>
                          <a:spcPct val="107000"/>
                        </a:lnSpc>
                        <a:spcBef>
                          <a:spcPts val="0"/>
                        </a:spcBef>
                        <a:spcAft>
                          <a:spcPts val="0"/>
                        </a:spcAft>
                        <a:buClrTx/>
                        <a:buSzPts val="1100"/>
                        <a:buFont typeface="Symbol" panose="05050102010706020507" pitchFamily="18" charset="2"/>
                        <a:buChar char="·"/>
                      </a:pPr>
                      <a:r>
                        <a:rPr lang="en-US" sz="13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Design hatchery operations to remain within genetic thresholds and minimize ecological impacts</a:t>
                      </a:r>
                      <a:endParaRPr lang="en-US" sz="1300" b="0" i="0" u="none" strike="noStrike" dirty="0">
                        <a:effectLst/>
                        <a:latin typeface="Arial" panose="020B0604020202020204" pitchFamily="34" charset="0"/>
                      </a:endParaRPr>
                    </a:p>
                    <a:p>
                      <a:pPr marL="347472" marR="0" indent="-347472" algn="l" fontAlgn="t">
                        <a:lnSpc>
                          <a:spcPct val="107000"/>
                        </a:lnSpc>
                        <a:spcBef>
                          <a:spcPts val="0"/>
                        </a:spcBef>
                        <a:spcAft>
                          <a:spcPts val="0"/>
                        </a:spcAft>
                        <a:buFont typeface="Arial" panose="020B0604020202020204" pitchFamily="34" charset="0"/>
                        <a:buChar char="•"/>
                      </a:pPr>
                      <a:r>
                        <a:rPr lang="en-US" sz="13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After 3 of 5 years in Transitional: Hatchery Equilibrium Protocol</a:t>
                      </a:r>
                      <a:endParaRPr lang="en-US" sz="2100" b="0" i="0" u="none" strike="noStrike" dirty="0">
                        <a:effectLst/>
                        <a:latin typeface="Arial" panose="020B0604020202020204" pitchFamily="34" charset="0"/>
                      </a:endParaRPr>
                    </a:p>
                  </a:txBody>
                  <a:tcPr marL="80034" marR="80034" marT="11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347472" marR="0" indent="-347472" algn="l" fontAlgn="t">
                        <a:lnSpc>
                          <a:spcPct val="107000"/>
                        </a:lnSpc>
                        <a:spcBef>
                          <a:spcPts val="0"/>
                        </a:spcBef>
                        <a:spcAft>
                          <a:spcPts val="0"/>
                        </a:spcAft>
                        <a:buClrTx/>
                        <a:buSzPts val="1100"/>
                        <a:buFont typeface="Symbol" panose="05050102010706020507" pitchFamily="18" charset="2"/>
                        <a:buChar char="·"/>
                      </a:pPr>
                      <a:r>
                        <a:rPr lang="en-US" sz="13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Hatchery Equilibrium Protocol </a:t>
                      </a:r>
                      <a:endParaRPr lang="en-US" sz="1300" b="0" i="0" u="none" strike="noStrike" dirty="0">
                        <a:effectLst/>
                        <a:latin typeface="Arial" panose="020B0604020202020204" pitchFamily="34" charset="0"/>
                      </a:endParaRPr>
                    </a:p>
                    <a:p>
                      <a:pPr marL="347472" marR="0" indent="-347472" algn="l" fontAlgn="t">
                        <a:lnSpc>
                          <a:spcPct val="107000"/>
                        </a:lnSpc>
                        <a:spcBef>
                          <a:spcPts val="0"/>
                        </a:spcBef>
                        <a:spcAft>
                          <a:spcPts val="0"/>
                        </a:spcAft>
                        <a:buFont typeface="Arial" panose="020B0604020202020204" pitchFamily="34" charset="0"/>
                        <a:buChar char="•"/>
                      </a:pPr>
                      <a:r>
                        <a:rPr lang="en-US" sz="13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Prioritize conservation hatchery research</a:t>
                      </a:r>
                      <a:endParaRPr lang="en-US" sz="2100" b="0" i="0" u="none" strike="noStrike" dirty="0">
                        <a:effectLst/>
                        <a:latin typeface="Arial" panose="020B0604020202020204" pitchFamily="34" charset="0"/>
                      </a:endParaRPr>
                    </a:p>
                    <a:p>
                      <a:pPr marL="347472" marR="0" indent="-347472" algn="l" fontAlgn="t">
                        <a:lnSpc>
                          <a:spcPct val="107000"/>
                        </a:lnSpc>
                        <a:spcBef>
                          <a:spcPts val="0"/>
                        </a:spcBef>
                        <a:spcAft>
                          <a:spcPts val="0"/>
                        </a:spcAft>
                        <a:buFont typeface="Arial" panose="020B0604020202020204" pitchFamily="34" charset="0"/>
                        <a:buChar char="•"/>
                      </a:pPr>
                      <a:r>
                        <a:rPr lang="en-US" sz="13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Possible program discontinuation </a:t>
                      </a:r>
                      <a:endParaRPr lang="en-US" sz="2100" b="0" i="0" u="none" strike="noStrike" dirty="0">
                        <a:effectLst/>
                        <a:latin typeface="Arial" panose="020B0604020202020204" pitchFamily="34" charset="0"/>
                      </a:endParaRPr>
                    </a:p>
                  </a:txBody>
                  <a:tcPr marL="80034" marR="80034" marT="11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78F"/>
                    </a:solidFill>
                  </a:tcPr>
                </a:tc>
                <a:extLst>
                  <a:ext uri="{0D108BD9-81ED-4DB2-BD59-A6C34878D82A}">
                    <a16:rowId xmlns:a16="http://schemas.microsoft.com/office/drawing/2014/main" val="3948763658"/>
                  </a:ext>
                </a:extLst>
              </a:tr>
            </a:tbl>
          </a:graphicData>
        </a:graphic>
      </p:graphicFrame>
      <p:sp>
        <p:nvSpPr>
          <p:cNvPr id="11" name="TextBox 10">
            <a:extLst>
              <a:ext uri="{FF2B5EF4-FFF2-40B4-BE49-F238E27FC236}">
                <a16:creationId xmlns:a16="http://schemas.microsoft.com/office/drawing/2014/main" id="{3D5F4923-74CF-8DAB-2633-219B23339264}"/>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2</a:t>
            </a:r>
          </a:p>
        </p:txBody>
      </p:sp>
    </p:spTree>
    <p:extLst>
      <p:ext uri="{BB962C8B-B14F-4D97-AF65-F5344CB8AC3E}">
        <p14:creationId xmlns:p14="http://schemas.microsoft.com/office/powerpoint/2010/main" val="2837856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E0630B-3BBE-B136-479B-757A080E8419}"/>
              </a:ext>
            </a:extLst>
          </p:cNvPr>
          <p:cNvSpPr>
            <a:spLocks noGrp="1"/>
          </p:cNvSpPr>
          <p:nvPr>
            <p:ph type="title"/>
          </p:nvPr>
        </p:nvSpPr>
        <p:spPr>
          <a:xfrm>
            <a:off x="6172198" y="365125"/>
            <a:ext cx="5181601" cy="1325563"/>
          </a:xfrm>
        </p:spPr>
        <p:txBody>
          <a:bodyPr/>
          <a:lstStyle/>
          <a:p>
            <a:r>
              <a:rPr lang="en-US" dirty="0"/>
              <a:t>Talk Overview</a:t>
            </a:r>
          </a:p>
        </p:txBody>
      </p:sp>
      <p:sp>
        <p:nvSpPr>
          <p:cNvPr id="5" name="Content Placeholder 4">
            <a:extLst>
              <a:ext uri="{FF2B5EF4-FFF2-40B4-BE49-F238E27FC236}">
                <a16:creationId xmlns:a16="http://schemas.microsoft.com/office/drawing/2014/main" id="{AEDBD697-2B0D-2B48-24DB-1E92AF69D337}"/>
              </a:ext>
            </a:extLst>
          </p:cNvPr>
          <p:cNvSpPr>
            <a:spLocks noGrp="1"/>
          </p:cNvSpPr>
          <p:nvPr>
            <p:ph sz="half" idx="1"/>
          </p:nvPr>
        </p:nvSpPr>
        <p:spPr/>
        <p:txBody>
          <a:bodyPr/>
          <a:lstStyle/>
          <a:p>
            <a:endParaRPr lang="en-US"/>
          </a:p>
        </p:txBody>
      </p:sp>
      <p:sp>
        <p:nvSpPr>
          <p:cNvPr id="6" name="Content Placeholder 5">
            <a:extLst>
              <a:ext uri="{FF2B5EF4-FFF2-40B4-BE49-F238E27FC236}">
                <a16:creationId xmlns:a16="http://schemas.microsoft.com/office/drawing/2014/main" id="{910C1BB3-5C18-0CA9-BD8F-9B55BFAFBDB8}"/>
              </a:ext>
            </a:extLst>
          </p:cNvPr>
          <p:cNvSpPr>
            <a:spLocks noGrp="1"/>
          </p:cNvSpPr>
          <p:nvPr>
            <p:ph sz="half" idx="2"/>
          </p:nvPr>
        </p:nvSpPr>
        <p:spPr/>
        <p:txBody>
          <a:bodyPr/>
          <a:lstStyle/>
          <a:p>
            <a:pPr marL="514350" indent="-514350">
              <a:buAutoNum type="arabicPeriod"/>
            </a:pPr>
            <a:r>
              <a:rPr lang="en-US" dirty="0"/>
              <a:t>Coastal steelhead population and management information</a:t>
            </a:r>
          </a:p>
          <a:p>
            <a:pPr marL="514350" indent="-514350">
              <a:buAutoNum type="arabicPeriod"/>
            </a:pPr>
            <a:r>
              <a:rPr lang="en-US" dirty="0"/>
              <a:t>The Coastal Steelhead Proviso Implementation Plan (CSPIP) </a:t>
            </a:r>
          </a:p>
          <a:p>
            <a:pPr marL="514350" indent="-514350">
              <a:buAutoNum type="arabicPeriod"/>
            </a:pPr>
            <a:r>
              <a:rPr lang="en-US" dirty="0"/>
              <a:t>3 ways collaboration and public engagement made the CSPIP development successful</a:t>
            </a:r>
          </a:p>
        </p:txBody>
      </p:sp>
      <p:pic>
        <p:nvPicPr>
          <p:cNvPr id="7" name="Picture 6" descr="A fish in a body of water&#10;&#10;Description automatically generated with low confidence">
            <a:extLst>
              <a:ext uri="{FF2B5EF4-FFF2-40B4-BE49-F238E27FC236}">
                <a16:creationId xmlns:a16="http://schemas.microsoft.com/office/drawing/2014/main" id="{584F6F9C-0672-C8ED-0949-4246FE9C8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2" y="485776"/>
            <a:ext cx="5886448" cy="5886448"/>
          </a:xfrm>
          <a:prstGeom prst="rect">
            <a:avLst/>
          </a:prstGeom>
        </p:spPr>
      </p:pic>
    </p:spTree>
    <p:extLst>
      <p:ext uri="{BB962C8B-B14F-4D97-AF65-F5344CB8AC3E}">
        <p14:creationId xmlns:p14="http://schemas.microsoft.com/office/powerpoint/2010/main" val="1419959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C66E6-B479-FAD3-D496-1A82DEA8DBA3}"/>
              </a:ext>
            </a:extLst>
          </p:cNvPr>
          <p:cNvPicPr>
            <a:picLocks noChangeAspect="1"/>
          </p:cNvPicPr>
          <p:nvPr/>
        </p:nvPicPr>
        <p:blipFill>
          <a:blip r:embed="rId2"/>
          <a:stretch>
            <a:fillRect/>
          </a:stretch>
        </p:blipFill>
        <p:spPr>
          <a:xfrm>
            <a:off x="1915454" y="253821"/>
            <a:ext cx="8361092" cy="6350357"/>
          </a:xfrm>
          <a:prstGeom prst="rect">
            <a:avLst/>
          </a:prstGeom>
        </p:spPr>
      </p:pic>
      <p:sp>
        <p:nvSpPr>
          <p:cNvPr id="6" name="TextBox 5">
            <a:extLst>
              <a:ext uri="{FF2B5EF4-FFF2-40B4-BE49-F238E27FC236}">
                <a16:creationId xmlns:a16="http://schemas.microsoft.com/office/drawing/2014/main" id="{E97D53C3-60CA-446B-7E1F-7E25C17D3774}"/>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2</a:t>
            </a:r>
          </a:p>
        </p:txBody>
      </p:sp>
    </p:spTree>
    <p:extLst>
      <p:ext uri="{BB962C8B-B14F-4D97-AF65-F5344CB8AC3E}">
        <p14:creationId xmlns:p14="http://schemas.microsoft.com/office/powerpoint/2010/main" val="867599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9C8C60-5681-AAED-209E-585C0E6A4F88}"/>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dirty="0"/>
              <a:t>CSPIP: </a:t>
            </a:r>
            <a:r>
              <a:rPr lang="en-US" b="1" dirty="0">
                <a:solidFill>
                  <a:srgbClr val="00B050"/>
                </a:solidFill>
              </a:rPr>
              <a:t>Do</a:t>
            </a:r>
          </a:p>
        </p:txBody>
      </p:sp>
      <p:sp>
        <p:nvSpPr>
          <p:cNvPr id="3" name="Content Placeholder 2">
            <a:extLst>
              <a:ext uri="{FF2B5EF4-FFF2-40B4-BE49-F238E27FC236}">
                <a16:creationId xmlns:a16="http://schemas.microsoft.com/office/drawing/2014/main" id="{F64EBFA6-82C4-247C-142F-D9E7B9DE2C4B}"/>
              </a:ext>
            </a:extLst>
          </p:cNvPr>
          <p:cNvSpPr>
            <a:spLocks noGrp="1"/>
          </p:cNvSpPr>
          <p:nvPr>
            <p:ph sz="half" idx="1"/>
          </p:nvPr>
        </p:nvSpPr>
        <p:spPr>
          <a:xfrm>
            <a:off x="824947" y="1848678"/>
            <a:ext cx="4224131" cy="4328285"/>
          </a:xfrm>
        </p:spPr>
        <p:txBody>
          <a:bodyPr vert="horz" lIns="91440" tIns="45720" rIns="91440" bIns="45720" rtlCol="0">
            <a:normAutofit fontScale="92500" lnSpcReduction="10000"/>
          </a:bodyPr>
          <a:lstStyle/>
          <a:p>
            <a:r>
              <a:rPr lang="en-US" dirty="0"/>
              <a:t>Implement management strategies: begins in the 2023-2025 fiscal biennium period, starting in July</a:t>
            </a:r>
          </a:p>
          <a:p>
            <a:r>
              <a:rPr lang="en-US" dirty="0"/>
              <a:t>Classify rivers as Maintenance, Emergency, Transitional </a:t>
            </a:r>
          </a:p>
          <a:p>
            <a:r>
              <a:rPr lang="en-US" dirty="0"/>
              <a:t>Monitor for performance indicators: Coast-wide increase in M&amp;E </a:t>
            </a:r>
          </a:p>
          <a:p>
            <a:pPr lvl="1"/>
            <a:r>
              <a:rPr lang="en-US" sz="2000" dirty="0"/>
              <a:t>Expanded spawning ground surveys, creel, genetics, age-structure, research</a:t>
            </a:r>
          </a:p>
        </p:txBody>
      </p:sp>
      <p:sp>
        <p:nvSpPr>
          <p:cNvPr id="6" name="TextBox 5">
            <a:extLst>
              <a:ext uri="{FF2B5EF4-FFF2-40B4-BE49-F238E27FC236}">
                <a16:creationId xmlns:a16="http://schemas.microsoft.com/office/drawing/2014/main" id="{6919C190-7FBD-B030-CBFC-86117AF581E7}"/>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2</a:t>
            </a:r>
          </a:p>
        </p:txBody>
      </p:sp>
      <p:pic>
        <p:nvPicPr>
          <p:cNvPr id="7" name="Picture 6" descr="A picture containing person, yellow&#10;&#10;Description automatically generated">
            <a:extLst>
              <a:ext uri="{FF2B5EF4-FFF2-40B4-BE49-F238E27FC236}">
                <a16:creationId xmlns:a16="http://schemas.microsoft.com/office/drawing/2014/main" id="{7775AF5B-69AF-1D0A-E229-6BD1E7B827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4417" y="1167641"/>
            <a:ext cx="7011204" cy="4885406"/>
          </a:xfrm>
          <a:prstGeom prst="rect">
            <a:avLst/>
          </a:prstGeom>
        </p:spPr>
      </p:pic>
    </p:spTree>
    <p:extLst>
      <p:ext uri="{BB962C8B-B14F-4D97-AF65-F5344CB8AC3E}">
        <p14:creationId xmlns:p14="http://schemas.microsoft.com/office/powerpoint/2010/main" val="2200354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C66E6-B479-FAD3-D496-1A82DEA8DBA3}"/>
              </a:ext>
            </a:extLst>
          </p:cNvPr>
          <p:cNvPicPr>
            <a:picLocks noChangeAspect="1"/>
          </p:cNvPicPr>
          <p:nvPr/>
        </p:nvPicPr>
        <p:blipFill>
          <a:blip r:embed="rId2"/>
          <a:stretch>
            <a:fillRect/>
          </a:stretch>
        </p:blipFill>
        <p:spPr>
          <a:xfrm>
            <a:off x="1915454" y="253821"/>
            <a:ext cx="8361092" cy="6350357"/>
          </a:xfrm>
          <a:prstGeom prst="rect">
            <a:avLst/>
          </a:prstGeom>
        </p:spPr>
      </p:pic>
      <p:sp>
        <p:nvSpPr>
          <p:cNvPr id="2" name="TextBox 1">
            <a:extLst>
              <a:ext uri="{FF2B5EF4-FFF2-40B4-BE49-F238E27FC236}">
                <a16:creationId xmlns:a16="http://schemas.microsoft.com/office/drawing/2014/main" id="{6A4C8BCC-C2BC-B0BC-2FE3-344F35FF7ECE}"/>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2</a:t>
            </a:r>
          </a:p>
        </p:txBody>
      </p:sp>
    </p:spTree>
    <p:extLst>
      <p:ext uri="{BB962C8B-B14F-4D97-AF65-F5344CB8AC3E}">
        <p14:creationId xmlns:p14="http://schemas.microsoft.com/office/powerpoint/2010/main" val="416746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84270-1AAF-9712-57F0-30A724EBB60E}"/>
              </a:ext>
            </a:extLst>
          </p:cNvPr>
          <p:cNvSpPr>
            <a:spLocks noGrp="1"/>
          </p:cNvSpPr>
          <p:nvPr>
            <p:ph type="title"/>
          </p:nvPr>
        </p:nvSpPr>
        <p:spPr/>
        <p:txBody>
          <a:bodyPr/>
          <a:lstStyle/>
          <a:p>
            <a:r>
              <a:rPr lang="en-US" dirty="0"/>
              <a:t>CSPIP: </a:t>
            </a:r>
            <a:r>
              <a:rPr lang="en-US" b="1" dirty="0">
                <a:solidFill>
                  <a:srgbClr val="0070C0"/>
                </a:solidFill>
              </a:rPr>
              <a:t>Evaluate</a:t>
            </a:r>
          </a:p>
        </p:txBody>
      </p:sp>
      <p:sp>
        <p:nvSpPr>
          <p:cNvPr id="3" name="Content Placeholder 2">
            <a:extLst>
              <a:ext uri="{FF2B5EF4-FFF2-40B4-BE49-F238E27FC236}">
                <a16:creationId xmlns:a16="http://schemas.microsoft.com/office/drawing/2014/main" id="{2877E46F-B126-431B-B282-C049F9E67169}"/>
              </a:ext>
            </a:extLst>
          </p:cNvPr>
          <p:cNvSpPr>
            <a:spLocks noGrp="1"/>
          </p:cNvSpPr>
          <p:nvPr>
            <p:ph sz="half" idx="1"/>
          </p:nvPr>
        </p:nvSpPr>
        <p:spPr>
          <a:xfrm>
            <a:off x="838200" y="1540565"/>
            <a:ext cx="5181600" cy="4952310"/>
          </a:xfrm>
        </p:spPr>
        <p:txBody>
          <a:bodyPr/>
          <a:lstStyle/>
          <a:p>
            <a:r>
              <a:rPr lang="en-US" dirty="0"/>
              <a:t>Evaluate management effectiveness</a:t>
            </a:r>
          </a:p>
          <a:p>
            <a:pPr lvl="1"/>
            <a:r>
              <a:rPr lang="en-US" dirty="0"/>
              <a:t>Fishery/runsize performance relative to goals</a:t>
            </a:r>
          </a:p>
          <a:p>
            <a:pPr lvl="1"/>
            <a:r>
              <a:rPr lang="en-US" dirty="0"/>
              <a:t>Conduct Management Strategy Evaluations to assess harvest control rules</a:t>
            </a:r>
          </a:p>
          <a:p>
            <a:r>
              <a:rPr lang="en-US" dirty="0"/>
              <a:t>Discuss evaluation results: internal and external partners</a:t>
            </a:r>
          </a:p>
          <a:p>
            <a:r>
              <a:rPr lang="en-US" dirty="0"/>
              <a:t>Adjust objectives and strategies</a:t>
            </a:r>
          </a:p>
          <a:p>
            <a:r>
              <a:rPr lang="en-US" dirty="0"/>
              <a:t>Report updated approach: Regional Management Plans</a:t>
            </a:r>
          </a:p>
          <a:p>
            <a:endParaRPr lang="en-US" dirty="0"/>
          </a:p>
          <a:p>
            <a:endParaRPr lang="en-US" dirty="0"/>
          </a:p>
        </p:txBody>
      </p:sp>
      <p:sp>
        <p:nvSpPr>
          <p:cNvPr id="5" name="TextBox 4">
            <a:extLst>
              <a:ext uri="{FF2B5EF4-FFF2-40B4-BE49-F238E27FC236}">
                <a16:creationId xmlns:a16="http://schemas.microsoft.com/office/drawing/2014/main" id="{82B1CA5E-58E6-2DD2-357F-1972EB5F38DD}"/>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2</a:t>
            </a:r>
          </a:p>
        </p:txBody>
      </p:sp>
      <p:pic>
        <p:nvPicPr>
          <p:cNvPr id="7" name="Picture 4">
            <a:extLst>
              <a:ext uri="{FF2B5EF4-FFF2-40B4-BE49-F238E27FC236}">
                <a16:creationId xmlns:a16="http://schemas.microsoft.com/office/drawing/2014/main" id="{BD413694-8486-7847-EDBC-76B248E0A5A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95551" y="1540565"/>
            <a:ext cx="5871771" cy="44038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80669F0-680B-8D16-704E-8A03C1F51478}"/>
              </a:ext>
            </a:extLst>
          </p:cNvPr>
          <p:cNvSpPr txBox="1"/>
          <p:nvPr/>
        </p:nvSpPr>
        <p:spPr>
          <a:xfrm>
            <a:off x="9442173" y="5944394"/>
            <a:ext cx="2544417" cy="307777"/>
          </a:xfrm>
          <a:prstGeom prst="rect">
            <a:avLst/>
          </a:prstGeom>
          <a:noFill/>
        </p:spPr>
        <p:txBody>
          <a:bodyPr wrap="square" rtlCol="0">
            <a:spAutoFit/>
          </a:bodyPr>
          <a:lstStyle/>
          <a:p>
            <a:r>
              <a:rPr lang="en-US" sz="1400" dirty="0"/>
              <a:t>Photo courtesy of Gary Marston</a:t>
            </a:r>
          </a:p>
        </p:txBody>
      </p:sp>
    </p:spTree>
    <p:extLst>
      <p:ext uri="{BB962C8B-B14F-4D97-AF65-F5344CB8AC3E}">
        <p14:creationId xmlns:p14="http://schemas.microsoft.com/office/powerpoint/2010/main" val="1702129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4">
            <a:extLst>
              <a:ext uri="{FF2B5EF4-FFF2-40B4-BE49-F238E27FC236}">
                <a16:creationId xmlns:a16="http://schemas.microsoft.com/office/drawing/2014/main" id="{2E50CB12-30C4-0CC8-C0C8-9FCE22A9574C}"/>
              </a:ext>
            </a:extLst>
          </p:cNvPr>
          <p:cNvGraphicFramePr>
            <a:graphicFrameLocks noGrp="1"/>
          </p:cNvGraphicFramePr>
          <p:nvPr>
            <p:ph sz="half" idx="2"/>
            <p:extLst>
              <p:ext uri="{D42A27DB-BD31-4B8C-83A1-F6EECF244321}">
                <p14:modId xmlns:p14="http://schemas.microsoft.com/office/powerpoint/2010/main" val="1827376395"/>
              </p:ext>
            </p:extLst>
          </p:nvPr>
        </p:nvGraphicFramePr>
        <p:xfrm>
          <a:off x="3749040" y="650241"/>
          <a:ext cx="8195056" cy="5557518"/>
        </p:xfrm>
        <a:graphic>
          <a:graphicData uri="http://schemas.openxmlformats.org/drawingml/2006/table">
            <a:tbl>
              <a:tblPr firstRow="1" firstCol="1" bandRow="1"/>
              <a:tblGrid>
                <a:gridCol w="1589013">
                  <a:extLst>
                    <a:ext uri="{9D8B030D-6E8A-4147-A177-3AD203B41FA5}">
                      <a16:colId xmlns:a16="http://schemas.microsoft.com/office/drawing/2014/main" val="2631336900"/>
                    </a:ext>
                  </a:extLst>
                </a:gridCol>
                <a:gridCol w="1532840">
                  <a:extLst>
                    <a:ext uri="{9D8B030D-6E8A-4147-A177-3AD203B41FA5}">
                      <a16:colId xmlns:a16="http://schemas.microsoft.com/office/drawing/2014/main" val="1769241838"/>
                    </a:ext>
                  </a:extLst>
                </a:gridCol>
                <a:gridCol w="1708912">
                  <a:extLst>
                    <a:ext uri="{9D8B030D-6E8A-4147-A177-3AD203B41FA5}">
                      <a16:colId xmlns:a16="http://schemas.microsoft.com/office/drawing/2014/main" val="2217774210"/>
                    </a:ext>
                  </a:extLst>
                </a:gridCol>
                <a:gridCol w="1669867">
                  <a:extLst>
                    <a:ext uri="{9D8B030D-6E8A-4147-A177-3AD203B41FA5}">
                      <a16:colId xmlns:a16="http://schemas.microsoft.com/office/drawing/2014/main" val="3512806432"/>
                    </a:ext>
                  </a:extLst>
                </a:gridCol>
                <a:gridCol w="1694424">
                  <a:extLst>
                    <a:ext uri="{9D8B030D-6E8A-4147-A177-3AD203B41FA5}">
                      <a16:colId xmlns:a16="http://schemas.microsoft.com/office/drawing/2014/main" val="317352018"/>
                    </a:ext>
                  </a:extLst>
                </a:gridCol>
              </a:tblGrid>
              <a:tr h="591099">
                <a:tc>
                  <a:txBody>
                    <a:bodyPr/>
                    <a:lstStyle/>
                    <a:p>
                      <a:pPr marL="0" marR="0" algn="l" fontAlgn="t">
                        <a:lnSpc>
                          <a:spcPct val="107000"/>
                        </a:lnSpc>
                        <a:spcBef>
                          <a:spcPts val="0"/>
                        </a:spcBef>
                        <a:spcAft>
                          <a:spcPts val="0"/>
                        </a:spcAft>
                      </a:pPr>
                      <a:r>
                        <a:rPr lang="en-US" sz="1800" b="1"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n-US" sz="3000" b="0" i="0" u="none" strike="noStrike">
                        <a:effectLst/>
                        <a:latin typeface="Arial" panose="020B0604020202020204" pitchFamily="34" charset="0"/>
                      </a:endParaRPr>
                    </a:p>
                  </a:txBody>
                  <a:tcPr marL="114282" marR="114282" marT="15872"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Sustaining</a:t>
                      </a:r>
                      <a:endParaRPr lang="en-US" sz="1800" b="0" i="0" u="none" strike="noStrike" dirty="0">
                        <a:effectLst/>
                        <a:latin typeface="Arial" panose="020B0604020202020204" pitchFamily="34" charset="0"/>
                      </a:endParaRPr>
                    </a:p>
                  </a:txBody>
                  <a:tcPr marL="114282" marR="114282" marT="158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l" fontAlgn="t">
                        <a:lnSpc>
                          <a:spcPct val="107000"/>
                        </a:lnSpc>
                        <a:spcBef>
                          <a:spcPts val="0"/>
                        </a:spcBef>
                        <a:spcAft>
                          <a:spcPts val="0"/>
                        </a:spcAft>
                      </a:pPr>
                      <a:r>
                        <a:rPr lang="en-US" sz="1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Maintenance</a:t>
                      </a:r>
                      <a:endParaRPr lang="en-US" sz="1800" b="0" i="0" u="none" strike="noStrike" dirty="0">
                        <a:effectLst/>
                        <a:latin typeface="Arial" panose="020B0604020202020204" pitchFamily="34" charset="0"/>
                      </a:endParaRPr>
                    </a:p>
                  </a:txBody>
                  <a:tcPr marL="114282" marR="114282" marT="158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l" fontAlgn="t">
                        <a:lnSpc>
                          <a:spcPct val="107000"/>
                        </a:lnSpc>
                        <a:spcBef>
                          <a:spcPts val="0"/>
                        </a:spcBef>
                        <a:spcAft>
                          <a:spcPts val="0"/>
                        </a:spcAft>
                      </a:pPr>
                      <a:r>
                        <a:rPr lang="en-US" sz="1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Transitional</a:t>
                      </a:r>
                      <a:endParaRPr lang="en-US" sz="1800" b="0" i="0" u="none" strike="noStrike" dirty="0">
                        <a:effectLst/>
                        <a:latin typeface="Arial" panose="020B0604020202020204" pitchFamily="34" charset="0"/>
                      </a:endParaRPr>
                    </a:p>
                  </a:txBody>
                  <a:tcPr marL="114282" marR="114282" marT="158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l" fontAlgn="t">
                        <a:lnSpc>
                          <a:spcPct val="107000"/>
                        </a:lnSpc>
                        <a:spcBef>
                          <a:spcPts val="0"/>
                        </a:spcBef>
                        <a:spcAft>
                          <a:spcPts val="0"/>
                        </a:spcAft>
                      </a:pPr>
                      <a:r>
                        <a:rPr lang="en-US" sz="1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Emergency</a:t>
                      </a:r>
                      <a:endParaRPr lang="en-US" sz="1800" b="0" i="0" u="none" strike="noStrike" dirty="0">
                        <a:effectLst/>
                        <a:latin typeface="Arial" panose="020B0604020202020204" pitchFamily="34" charset="0"/>
                      </a:endParaRPr>
                    </a:p>
                  </a:txBody>
                  <a:tcPr marL="114282" marR="114282" marT="158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78F"/>
                    </a:solidFill>
                  </a:tcPr>
                </a:tc>
                <a:extLst>
                  <a:ext uri="{0D108BD9-81ED-4DB2-BD59-A6C34878D82A}">
                    <a16:rowId xmlns:a16="http://schemas.microsoft.com/office/drawing/2014/main" val="3514842198"/>
                  </a:ext>
                </a:extLst>
              </a:tr>
              <a:tr h="2033744">
                <a:tc>
                  <a:txBody>
                    <a:bodyPr/>
                    <a:lstStyle/>
                    <a:p>
                      <a:pPr marL="0" marR="0" algn="l" fontAlgn="t">
                        <a:lnSpc>
                          <a:spcPct val="107000"/>
                        </a:lnSpc>
                        <a:spcBef>
                          <a:spcPts val="0"/>
                        </a:spcBef>
                        <a:spcAft>
                          <a:spcPts val="0"/>
                        </a:spcAft>
                      </a:pPr>
                      <a:r>
                        <a:rPr lang="en-US" sz="2000" b="1" i="1" u="none" strike="noStrike" dirty="0">
                          <a:effectLst/>
                          <a:latin typeface="Calibri" panose="020F0502020204030204" pitchFamily="34" charset="0"/>
                          <a:ea typeface="Calibri" panose="020F0502020204030204" pitchFamily="34" charset="0"/>
                          <a:cs typeface="Calibri" panose="020F0502020204030204" pitchFamily="34" charset="0"/>
                        </a:rPr>
                        <a:t>Regime Thresholds</a:t>
                      </a:r>
                      <a:endParaRPr lang="en-US" sz="3000" b="0" i="0" u="none" strike="noStrike" dirty="0">
                        <a:effectLst/>
                        <a:latin typeface="Arial" panose="020B0604020202020204" pitchFamily="34" charset="0"/>
                      </a:endParaRPr>
                    </a:p>
                    <a:p>
                      <a:pPr marL="0" marR="0" algn="l" fontAlgn="t">
                        <a:lnSpc>
                          <a:spcPct val="107000"/>
                        </a:lnSpc>
                        <a:spcBef>
                          <a:spcPts val="0"/>
                        </a:spcBef>
                        <a:spcAft>
                          <a:spcPts val="0"/>
                        </a:spcAft>
                      </a:pPr>
                      <a:r>
                        <a:rPr lang="en-US" sz="2000" b="1" i="1" u="none" strike="noStrike" dirty="0">
                          <a:effectLst/>
                          <a:latin typeface="Calibri" panose="020F0502020204030204" pitchFamily="34" charset="0"/>
                          <a:ea typeface="Calibri" panose="020F0502020204030204" pitchFamily="34" charset="0"/>
                          <a:cs typeface="Calibri" panose="020F0502020204030204" pitchFamily="34" charset="0"/>
                        </a:rPr>
                        <a:t>(Multiple VSP Parameters)</a:t>
                      </a:r>
                      <a:endParaRPr lang="en-US" sz="3000" b="0" i="0" u="none" strike="noStrike" dirty="0">
                        <a:effectLst/>
                        <a:latin typeface="Arial" panose="020B0604020202020204" pitchFamily="34" charset="0"/>
                      </a:endParaRPr>
                    </a:p>
                  </a:txBody>
                  <a:tcPr marL="114282" marR="114282" marT="158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800" b="1"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n-US" sz="3000" b="0" i="0" u="none" strike="noStrike">
                        <a:effectLst/>
                        <a:latin typeface="Arial" panose="020B0604020202020204" pitchFamily="34" charset="0"/>
                      </a:endParaRPr>
                    </a:p>
                  </a:txBody>
                  <a:tcPr marL="114282" marR="114282" marT="158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l" fontAlgn="t">
                        <a:lnSpc>
                          <a:spcPct val="107000"/>
                        </a:lnSpc>
                        <a:spcBef>
                          <a:spcPts val="0"/>
                        </a:spcBef>
                        <a:spcAft>
                          <a:spcPts val="0"/>
                        </a:spcAft>
                      </a:pPr>
                      <a:r>
                        <a:rPr lang="en-US" sz="1800" b="1" i="0" u="none" strike="noStrike" dirty="0">
                          <a:effectLst/>
                          <a:latin typeface="Calibri" panose="020F0502020204030204" pitchFamily="34" charset="0"/>
                          <a:ea typeface="Calibri" panose="020F0502020204030204" pitchFamily="34" charset="0"/>
                          <a:cs typeface="Calibri" panose="020F0502020204030204" pitchFamily="34" charset="0"/>
                        </a:rPr>
                        <a:t> </a:t>
                      </a:r>
                      <a:endParaRPr lang="en-US" sz="3000" b="0" i="0" u="none" strike="noStrike" dirty="0">
                        <a:effectLst/>
                        <a:latin typeface="Arial" panose="020B0604020202020204" pitchFamily="34" charset="0"/>
                      </a:endParaRPr>
                    </a:p>
                  </a:txBody>
                  <a:tcPr marL="114282" marR="114282" marT="158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l" fontAlgn="t">
                        <a:lnSpc>
                          <a:spcPct val="107000"/>
                        </a:lnSpc>
                        <a:spcBef>
                          <a:spcPts val="0"/>
                        </a:spcBef>
                        <a:spcAft>
                          <a:spcPts val="0"/>
                        </a:spcAft>
                      </a:pPr>
                      <a:r>
                        <a:rPr lang="en-US" sz="1800" b="1"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n-US" sz="3000" b="0" i="0" u="none" strike="noStrike">
                        <a:effectLst/>
                        <a:latin typeface="Arial" panose="020B0604020202020204" pitchFamily="34" charset="0"/>
                      </a:endParaRPr>
                    </a:p>
                  </a:txBody>
                  <a:tcPr marL="114282" marR="114282" marT="158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l" fontAlgn="t">
                        <a:lnSpc>
                          <a:spcPct val="107000"/>
                        </a:lnSpc>
                        <a:spcBef>
                          <a:spcPts val="0"/>
                        </a:spcBef>
                        <a:spcAft>
                          <a:spcPts val="0"/>
                        </a:spcAft>
                      </a:pPr>
                      <a:r>
                        <a:rPr lang="en-US" sz="1800" b="1"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n-US" sz="3000" b="0" i="0" u="none" strike="noStrike">
                        <a:effectLst/>
                        <a:latin typeface="Arial" panose="020B0604020202020204" pitchFamily="34" charset="0"/>
                      </a:endParaRPr>
                    </a:p>
                  </a:txBody>
                  <a:tcPr marL="114282" marR="114282" marT="158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78F"/>
                    </a:solidFill>
                  </a:tcPr>
                </a:tc>
                <a:extLst>
                  <a:ext uri="{0D108BD9-81ED-4DB2-BD59-A6C34878D82A}">
                    <a16:rowId xmlns:a16="http://schemas.microsoft.com/office/drawing/2014/main" val="2318281650"/>
                  </a:ext>
                </a:extLst>
              </a:tr>
              <a:tr h="1173419">
                <a:tc>
                  <a:txBody>
                    <a:bodyPr/>
                    <a:lstStyle/>
                    <a:p>
                      <a:pPr marL="0" marR="0" algn="l" fontAlgn="t">
                        <a:lnSpc>
                          <a:spcPct val="107000"/>
                        </a:lnSpc>
                        <a:spcBef>
                          <a:spcPts val="0"/>
                        </a:spcBef>
                        <a:spcAft>
                          <a:spcPts val="0"/>
                        </a:spcAft>
                      </a:pPr>
                      <a:r>
                        <a:rPr lang="en-US" sz="2000" b="1" i="0" u="none" strike="noStrike">
                          <a:effectLst/>
                          <a:latin typeface="Calibri" panose="020F0502020204030204" pitchFamily="34" charset="0"/>
                          <a:ea typeface="Calibri" panose="020F0502020204030204" pitchFamily="34" charset="0"/>
                          <a:cs typeface="Calibri" panose="020F0502020204030204" pitchFamily="34" charset="0"/>
                        </a:rPr>
                        <a:t>Monitoring and Evaluation</a:t>
                      </a:r>
                      <a:endParaRPr lang="en-US" sz="3000" b="0" i="0" u="none" strike="noStrike">
                        <a:effectLst/>
                        <a:latin typeface="Arial" panose="020B0604020202020204" pitchFamily="34" charset="0"/>
                      </a:endParaRPr>
                    </a:p>
                  </a:txBody>
                  <a:tcPr marL="114282" marR="114282" marT="158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n-US" sz="3000" b="0" i="0" u="none" strike="noStrike">
                        <a:effectLst/>
                        <a:latin typeface="Arial" panose="020B0604020202020204" pitchFamily="34" charset="0"/>
                      </a:endParaRPr>
                    </a:p>
                  </a:txBody>
                  <a:tcPr marL="114282" marR="114282" marT="158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gridSpan="2">
                  <a:txBody>
                    <a:bodyPr/>
                    <a:lstStyle/>
                    <a:p>
                      <a:pPr marL="0" marR="0" algn="ctr" fontAlgn="t">
                        <a:lnSpc>
                          <a:spcPct val="107000"/>
                        </a:lnSpc>
                        <a:spcBef>
                          <a:spcPts val="0"/>
                        </a:spcBef>
                        <a:spcAft>
                          <a:spcPts val="0"/>
                        </a:spcAft>
                      </a:pPr>
                      <a:r>
                        <a:rPr lang="en-US" sz="18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This is a potential conceptual framework. Cells are intentionally left blank.</a:t>
                      </a:r>
                      <a:endParaRPr lang="en-US" sz="3000" b="0" i="0" u="none" strike="noStrike">
                        <a:effectLst/>
                        <a:latin typeface="Arial" panose="020B0604020202020204" pitchFamily="34" charset="0"/>
                      </a:endParaRPr>
                    </a:p>
                  </a:txBody>
                  <a:tcPr marL="152376" marR="152376" marT="76188" marB="761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a:txBody>
                    <a:bodyPr/>
                    <a:lstStyle/>
                    <a:p>
                      <a:pPr marL="0" marR="0" algn="l" fontAlgn="t">
                        <a:lnSpc>
                          <a:spcPct val="107000"/>
                        </a:lnSpc>
                        <a:spcBef>
                          <a:spcPts val="0"/>
                        </a:spcBef>
                        <a:spcAft>
                          <a:spcPts val="0"/>
                        </a:spcAft>
                      </a:pP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n-US" sz="3000" b="0" i="0" u="none" strike="noStrike">
                        <a:effectLst/>
                        <a:latin typeface="Arial" panose="020B0604020202020204" pitchFamily="34" charset="0"/>
                      </a:endParaRPr>
                    </a:p>
                  </a:txBody>
                  <a:tcPr marL="114282" marR="114282" marT="158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78F"/>
                    </a:solidFill>
                  </a:tcPr>
                </a:tc>
                <a:extLst>
                  <a:ext uri="{0D108BD9-81ED-4DB2-BD59-A6C34878D82A}">
                    <a16:rowId xmlns:a16="http://schemas.microsoft.com/office/drawing/2014/main" val="3905293484"/>
                  </a:ext>
                </a:extLst>
              </a:tr>
              <a:tr h="879628">
                <a:tc>
                  <a:txBody>
                    <a:bodyPr/>
                    <a:lstStyle/>
                    <a:p>
                      <a:pPr marL="0" marR="0" algn="l" fontAlgn="t">
                        <a:lnSpc>
                          <a:spcPct val="107000"/>
                        </a:lnSpc>
                        <a:spcBef>
                          <a:spcPts val="0"/>
                        </a:spcBef>
                        <a:spcAft>
                          <a:spcPts val="0"/>
                        </a:spcAft>
                      </a:pPr>
                      <a:r>
                        <a:rPr lang="en-US" sz="2000" b="1" i="0" u="none" strike="noStrike">
                          <a:effectLst/>
                          <a:latin typeface="Calibri" panose="020F0502020204030204" pitchFamily="34" charset="0"/>
                          <a:ea typeface="Calibri" panose="020F0502020204030204" pitchFamily="34" charset="0"/>
                          <a:cs typeface="Calibri" panose="020F0502020204030204" pitchFamily="34" charset="0"/>
                        </a:rPr>
                        <a:t>Fisheries Regulations</a:t>
                      </a:r>
                      <a:endParaRPr lang="en-US" sz="3000" b="0" i="0" u="none" strike="noStrike">
                        <a:effectLst/>
                        <a:latin typeface="Arial" panose="020B0604020202020204" pitchFamily="34" charset="0"/>
                      </a:endParaRPr>
                    </a:p>
                  </a:txBody>
                  <a:tcPr marL="114282" marR="114282" marT="158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n-US" sz="3000" b="0" i="0" u="none" strike="noStrike">
                        <a:effectLst/>
                        <a:latin typeface="Arial" panose="020B0604020202020204" pitchFamily="34" charset="0"/>
                      </a:endParaRPr>
                    </a:p>
                  </a:txBody>
                  <a:tcPr marL="114282" marR="114282" marT="158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l" fontAlgn="t">
                        <a:lnSpc>
                          <a:spcPct val="107000"/>
                        </a:lnSpc>
                        <a:spcBef>
                          <a:spcPts val="0"/>
                        </a:spcBef>
                        <a:spcAft>
                          <a:spcPts val="0"/>
                        </a:spcAft>
                      </a:pP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n-US" sz="3000" b="0" i="0" u="none" strike="noStrike">
                        <a:effectLst/>
                        <a:latin typeface="Arial" panose="020B0604020202020204" pitchFamily="34" charset="0"/>
                      </a:endParaRPr>
                    </a:p>
                  </a:txBody>
                  <a:tcPr marL="114282" marR="114282" marT="158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228600" marR="0" algn="l" fontAlgn="t">
                        <a:lnSpc>
                          <a:spcPct val="107000"/>
                        </a:lnSpc>
                        <a:spcBef>
                          <a:spcPts val="0"/>
                        </a:spcBef>
                        <a:spcAft>
                          <a:spcPts val="0"/>
                        </a:spcAft>
                      </a:pP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n-US" sz="3000" b="0" i="0" u="none" strike="noStrike">
                        <a:effectLst/>
                        <a:latin typeface="Arial" panose="020B0604020202020204" pitchFamily="34" charset="0"/>
                      </a:endParaRPr>
                    </a:p>
                  </a:txBody>
                  <a:tcPr marL="114282" marR="114282" marT="158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l" fontAlgn="t">
                        <a:lnSpc>
                          <a:spcPct val="107000"/>
                        </a:lnSpc>
                        <a:spcBef>
                          <a:spcPts val="0"/>
                        </a:spcBef>
                        <a:spcAft>
                          <a:spcPts val="0"/>
                        </a:spcAft>
                      </a:pP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n-US" sz="3000" b="0" i="0" u="none" strike="noStrike">
                        <a:effectLst/>
                        <a:latin typeface="Arial" panose="020B0604020202020204" pitchFamily="34" charset="0"/>
                      </a:endParaRPr>
                    </a:p>
                  </a:txBody>
                  <a:tcPr marL="114282" marR="114282" marT="158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78F"/>
                    </a:solidFill>
                  </a:tcPr>
                </a:tc>
                <a:extLst>
                  <a:ext uri="{0D108BD9-81ED-4DB2-BD59-A6C34878D82A}">
                    <a16:rowId xmlns:a16="http://schemas.microsoft.com/office/drawing/2014/main" val="2606135770"/>
                  </a:ext>
                </a:extLst>
              </a:tr>
              <a:tr h="879628">
                <a:tc>
                  <a:txBody>
                    <a:bodyPr/>
                    <a:lstStyle/>
                    <a:p>
                      <a:pPr marL="0" marR="0" algn="l" fontAlgn="t">
                        <a:lnSpc>
                          <a:spcPct val="107000"/>
                        </a:lnSpc>
                        <a:spcBef>
                          <a:spcPts val="0"/>
                        </a:spcBef>
                        <a:spcAft>
                          <a:spcPts val="0"/>
                        </a:spcAft>
                      </a:pPr>
                      <a:r>
                        <a:rPr lang="en-US" sz="2000" b="1" i="0" u="none" strike="noStrike" dirty="0">
                          <a:effectLst/>
                          <a:latin typeface="Calibri" panose="020F0502020204030204" pitchFamily="34" charset="0"/>
                          <a:ea typeface="Calibri" panose="020F0502020204030204" pitchFamily="34" charset="0"/>
                          <a:cs typeface="Calibri" panose="020F0502020204030204" pitchFamily="34" charset="0"/>
                        </a:rPr>
                        <a:t>Hatchery Operations</a:t>
                      </a:r>
                      <a:endParaRPr lang="en-US" sz="3000" b="0" i="0" u="none" strike="noStrike" dirty="0">
                        <a:effectLst/>
                        <a:latin typeface="Arial" panose="020B0604020202020204" pitchFamily="34" charset="0"/>
                      </a:endParaRPr>
                    </a:p>
                  </a:txBody>
                  <a:tcPr marL="114282" marR="114282" marT="158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n-US" sz="3000" b="0" i="0" u="none" strike="noStrike">
                        <a:effectLst/>
                        <a:latin typeface="Arial" panose="020B0604020202020204" pitchFamily="34" charset="0"/>
                      </a:endParaRPr>
                    </a:p>
                  </a:txBody>
                  <a:tcPr marL="114282" marR="114282" marT="158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457200" marR="0" algn="l" fontAlgn="t">
                        <a:lnSpc>
                          <a:spcPct val="107000"/>
                        </a:lnSpc>
                        <a:spcBef>
                          <a:spcPts val="0"/>
                        </a:spcBef>
                        <a:spcAft>
                          <a:spcPts val="0"/>
                        </a:spcAft>
                      </a:pP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n-US" sz="3000" b="0" i="0" u="none" strike="noStrike">
                        <a:effectLst/>
                        <a:latin typeface="Arial" panose="020B0604020202020204" pitchFamily="34" charset="0"/>
                      </a:endParaRPr>
                    </a:p>
                  </a:txBody>
                  <a:tcPr marL="114282" marR="114282" marT="158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228600" marR="0" algn="l" fontAlgn="t">
                        <a:lnSpc>
                          <a:spcPct val="107000"/>
                        </a:lnSpc>
                        <a:spcBef>
                          <a:spcPts val="0"/>
                        </a:spcBef>
                        <a:spcAft>
                          <a:spcPts val="0"/>
                        </a:spcAft>
                      </a:pP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n-US" sz="3000" b="0" i="0" u="none" strike="noStrike">
                        <a:effectLst/>
                        <a:latin typeface="Arial" panose="020B0604020202020204" pitchFamily="34" charset="0"/>
                      </a:endParaRPr>
                    </a:p>
                  </a:txBody>
                  <a:tcPr marL="114282" marR="114282" marT="158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l" fontAlgn="t">
                        <a:lnSpc>
                          <a:spcPct val="107000"/>
                        </a:lnSpc>
                        <a:spcBef>
                          <a:spcPts val="0"/>
                        </a:spcBef>
                        <a:spcAft>
                          <a:spcPts val="0"/>
                        </a:spcAft>
                      </a:pPr>
                      <a:r>
                        <a:rPr lang="en-US" sz="1800" b="0" i="0" u="none" strike="noStrike" dirty="0">
                          <a:effectLst/>
                          <a:latin typeface="Calibri" panose="020F0502020204030204" pitchFamily="34" charset="0"/>
                          <a:ea typeface="Calibri" panose="020F0502020204030204" pitchFamily="34" charset="0"/>
                          <a:cs typeface="Calibri" panose="020F0502020204030204" pitchFamily="34" charset="0"/>
                        </a:rPr>
                        <a:t> </a:t>
                      </a:r>
                      <a:endParaRPr lang="en-US" sz="3000" b="0" i="0" u="none" strike="noStrike" dirty="0">
                        <a:effectLst/>
                        <a:latin typeface="Arial" panose="020B0604020202020204" pitchFamily="34" charset="0"/>
                      </a:endParaRPr>
                    </a:p>
                  </a:txBody>
                  <a:tcPr marL="114282" marR="114282" marT="158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78F"/>
                    </a:solidFill>
                  </a:tcPr>
                </a:tc>
                <a:extLst>
                  <a:ext uri="{0D108BD9-81ED-4DB2-BD59-A6C34878D82A}">
                    <a16:rowId xmlns:a16="http://schemas.microsoft.com/office/drawing/2014/main" val="806069240"/>
                  </a:ext>
                </a:extLst>
              </a:tr>
            </a:tbl>
          </a:graphicData>
        </a:graphic>
      </p:graphicFrame>
      <p:sp>
        <p:nvSpPr>
          <p:cNvPr id="6" name="Content Placeholder 2">
            <a:extLst>
              <a:ext uri="{FF2B5EF4-FFF2-40B4-BE49-F238E27FC236}">
                <a16:creationId xmlns:a16="http://schemas.microsoft.com/office/drawing/2014/main" id="{3799E4D3-C560-BAAB-F10F-6921F8EC66C2}"/>
              </a:ext>
            </a:extLst>
          </p:cNvPr>
          <p:cNvSpPr>
            <a:spLocks noGrp="1"/>
          </p:cNvSpPr>
          <p:nvPr>
            <p:ph sz="half" idx="1"/>
          </p:nvPr>
        </p:nvSpPr>
        <p:spPr>
          <a:xfrm>
            <a:off x="247904" y="1174805"/>
            <a:ext cx="3389376" cy="4952310"/>
          </a:xfrm>
        </p:spPr>
        <p:txBody>
          <a:bodyPr/>
          <a:lstStyle/>
          <a:p>
            <a:pPr marL="0" indent="0">
              <a:buNone/>
            </a:pPr>
            <a:endParaRPr lang="en-US" dirty="0"/>
          </a:p>
          <a:p>
            <a:r>
              <a:rPr lang="en-US" dirty="0"/>
              <a:t>Add fourth regime</a:t>
            </a:r>
          </a:p>
          <a:p>
            <a:r>
              <a:rPr lang="en-US" dirty="0"/>
              <a:t>“Sustaining” regime to contain long-term conservation objectives </a:t>
            </a:r>
          </a:p>
          <a:p>
            <a:r>
              <a:rPr lang="en-US" dirty="0"/>
              <a:t>Set specific goals and thresholds for multiple VSP parameters</a:t>
            </a:r>
          </a:p>
        </p:txBody>
      </p:sp>
      <p:sp>
        <p:nvSpPr>
          <p:cNvPr id="7" name="TextBox 6">
            <a:extLst>
              <a:ext uri="{FF2B5EF4-FFF2-40B4-BE49-F238E27FC236}">
                <a16:creationId xmlns:a16="http://schemas.microsoft.com/office/drawing/2014/main" id="{5C1B95BD-A31E-956A-3B1B-73FD03F753F7}"/>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2</a:t>
            </a:r>
          </a:p>
        </p:txBody>
      </p:sp>
    </p:spTree>
    <p:extLst>
      <p:ext uri="{BB962C8B-B14F-4D97-AF65-F5344CB8AC3E}">
        <p14:creationId xmlns:p14="http://schemas.microsoft.com/office/powerpoint/2010/main" val="2078797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C66E6-B479-FAD3-D496-1A82DEA8DBA3}"/>
              </a:ext>
            </a:extLst>
          </p:cNvPr>
          <p:cNvPicPr>
            <a:picLocks noChangeAspect="1"/>
          </p:cNvPicPr>
          <p:nvPr/>
        </p:nvPicPr>
        <p:blipFill>
          <a:blip r:embed="rId2"/>
          <a:stretch>
            <a:fillRect/>
          </a:stretch>
        </p:blipFill>
        <p:spPr>
          <a:xfrm>
            <a:off x="1915454" y="253821"/>
            <a:ext cx="8361092" cy="6350357"/>
          </a:xfrm>
          <a:prstGeom prst="rect">
            <a:avLst/>
          </a:prstGeom>
        </p:spPr>
      </p:pic>
      <p:sp>
        <p:nvSpPr>
          <p:cNvPr id="2" name="TextBox 1">
            <a:extLst>
              <a:ext uri="{FF2B5EF4-FFF2-40B4-BE49-F238E27FC236}">
                <a16:creationId xmlns:a16="http://schemas.microsoft.com/office/drawing/2014/main" id="{6A4C8BCC-C2BC-B0BC-2FE3-344F35FF7ECE}"/>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2</a:t>
            </a:r>
          </a:p>
        </p:txBody>
      </p:sp>
    </p:spTree>
    <p:extLst>
      <p:ext uri="{BB962C8B-B14F-4D97-AF65-F5344CB8AC3E}">
        <p14:creationId xmlns:p14="http://schemas.microsoft.com/office/powerpoint/2010/main" val="3906104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7" descr="A picture containing outdoor, water, grass, raft&#10;&#10;Description automatically generated">
            <a:extLst>
              <a:ext uri="{FF2B5EF4-FFF2-40B4-BE49-F238E27FC236}">
                <a16:creationId xmlns:a16="http://schemas.microsoft.com/office/drawing/2014/main" id="{13A4310A-7DE8-0FBF-FEAD-343007E49A4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2545" r="8143"/>
          <a:stretch/>
        </p:blipFill>
        <p:spPr>
          <a:xfrm>
            <a:off x="3130824" y="10"/>
            <a:ext cx="9428920"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03951E-39F3-5ADF-9C9C-C72FDCD557C1}"/>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dirty="0"/>
              <a:t>CSPIP: </a:t>
            </a:r>
            <a:r>
              <a:rPr lang="en-US" b="1" dirty="0">
                <a:solidFill>
                  <a:srgbClr val="36C4B6"/>
                </a:solidFill>
              </a:rPr>
              <a:t>Adjust</a:t>
            </a:r>
          </a:p>
        </p:txBody>
      </p:sp>
      <p:sp>
        <p:nvSpPr>
          <p:cNvPr id="3" name="Content Placeholder 2">
            <a:extLst>
              <a:ext uri="{FF2B5EF4-FFF2-40B4-BE49-F238E27FC236}">
                <a16:creationId xmlns:a16="http://schemas.microsoft.com/office/drawing/2014/main" id="{8080EDF2-6EE3-2DC9-B3D2-3135379DC023}"/>
              </a:ext>
            </a:extLst>
          </p:cNvPr>
          <p:cNvSpPr>
            <a:spLocks noGrp="1"/>
          </p:cNvSpPr>
          <p:nvPr>
            <p:ph sz="half" idx="1"/>
          </p:nvPr>
        </p:nvSpPr>
        <p:spPr>
          <a:xfrm>
            <a:off x="838200" y="1958009"/>
            <a:ext cx="4528930" cy="4218954"/>
          </a:xfrm>
        </p:spPr>
        <p:txBody>
          <a:bodyPr vert="horz" lIns="91440" tIns="45720" rIns="91440" bIns="45720" rtlCol="0">
            <a:noAutofit/>
          </a:bodyPr>
          <a:lstStyle/>
          <a:p>
            <a:r>
              <a:rPr lang="en-US" dirty="0"/>
              <a:t>3-year cycle with annual check-points:</a:t>
            </a:r>
          </a:p>
          <a:p>
            <a:pPr lvl="1"/>
            <a:r>
              <a:rPr lang="en-US" dirty="0"/>
              <a:t>Every other biennium plan for the following biennium. Ex. In 2025/27 plan for 2027/29 (RMP development)</a:t>
            </a:r>
          </a:p>
          <a:p>
            <a:pPr lvl="1"/>
            <a:r>
              <a:rPr lang="en-US" dirty="0"/>
              <a:t>Pre-fishery season check-points every fall</a:t>
            </a:r>
          </a:p>
          <a:p>
            <a:r>
              <a:rPr lang="en-US" dirty="0"/>
              <a:t>Collaboration w/co-managers and stakeholders</a:t>
            </a:r>
          </a:p>
          <a:p>
            <a:r>
              <a:rPr lang="en-US" dirty="0"/>
              <a:t>ESA listing?</a:t>
            </a:r>
          </a:p>
        </p:txBody>
      </p:sp>
      <p:sp>
        <p:nvSpPr>
          <p:cNvPr id="17" name="TextBox 16">
            <a:extLst>
              <a:ext uri="{FF2B5EF4-FFF2-40B4-BE49-F238E27FC236}">
                <a16:creationId xmlns:a16="http://schemas.microsoft.com/office/drawing/2014/main" id="{3C25E080-8F76-5C1D-4527-A5EBCB95E6E4}"/>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2</a:t>
            </a:r>
          </a:p>
        </p:txBody>
      </p:sp>
    </p:spTree>
    <p:extLst>
      <p:ext uri="{BB962C8B-B14F-4D97-AF65-F5344CB8AC3E}">
        <p14:creationId xmlns:p14="http://schemas.microsoft.com/office/powerpoint/2010/main" val="3791799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E0630B-3BBE-B136-479B-757A080E8419}"/>
              </a:ext>
            </a:extLst>
          </p:cNvPr>
          <p:cNvSpPr>
            <a:spLocks noGrp="1"/>
          </p:cNvSpPr>
          <p:nvPr>
            <p:ph type="title"/>
          </p:nvPr>
        </p:nvSpPr>
        <p:spPr>
          <a:xfrm>
            <a:off x="6172198" y="365125"/>
            <a:ext cx="5181601" cy="1325563"/>
          </a:xfrm>
        </p:spPr>
        <p:txBody>
          <a:bodyPr/>
          <a:lstStyle/>
          <a:p>
            <a:r>
              <a:rPr lang="en-US" dirty="0"/>
              <a:t>Talk Overview</a:t>
            </a:r>
          </a:p>
        </p:txBody>
      </p:sp>
      <p:sp>
        <p:nvSpPr>
          <p:cNvPr id="5" name="Content Placeholder 4">
            <a:extLst>
              <a:ext uri="{FF2B5EF4-FFF2-40B4-BE49-F238E27FC236}">
                <a16:creationId xmlns:a16="http://schemas.microsoft.com/office/drawing/2014/main" id="{AEDBD697-2B0D-2B48-24DB-1E92AF69D337}"/>
              </a:ext>
            </a:extLst>
          </p:cNvPr>
          <p:cNvSpPr>
            <a:spLocks noGrp="1"/>
          </p:cNvSpPr>
          <p:nvPr>
            <p:ph sz="half" idx="1"/>
          </p:nvPr>
        </p:nvSpPr>
        <p:spPr/>
        <p:txBody>
          <a:bodyPr/>
          <a:lstStyle/>
          <a:p>
            <a:endParaRPr lang="en-US"/>
          </a:p>
        </p:txBody>
      </p:sp>
      <p:sp>
        <p:nvSpPr>
          <p:cNvPr id="6" name="Content Placeholder 5">
            <a:extLst>
              <a:ext uri="{FF2B5EF4-FFF2-40B4-BE49-F238E27FC236}">
                <a16:creationId xmlns:a16="http://schemas.microsoft.com/office/drawing/2014/main" id="{910C1BB3-5C18-0CA9-BD8F-9B55BFAFBDB8}"/>
              </a:ext>
            </a:extLst>
          </p:cNvPr>
          <p:cNvSpPr>
            <a:spLocks noGrp="1"/>
          </p:cNvSpPr>
          <p:nvPr>
            <p:ph sz="half" idx="2"/>
          </p:nvPr>
        </p:nvSpPr>
        <p:spPr/>
        <p:txBody>
          <a:bodyPr/>
          <a:lstStyle/>
          <a:p>
            <a:pPr marL="514350" indent="-514350">
              <a:buAutoNum type="arabicPeriod"/>
            </a:pPr>
            <a:r>
              <a:rPr lang="en-US" dirty="0"/>
              <a:t>Coastal steelhead population and management information</a:t>
            </a:r>
          </a:p>
          <a:p>
            <a:pPr marL="514350" indent="-514350">
              <a:buAutoNum type="arabicPeriod"/>
            </a:pPr>
            <a:r>
              <a:rPr lang="en-US" dirty="0"/>
              <a:t>The Coastal Steelhead Proviso Implementation Plan (CSPIP) </a:t>
            </a:r>
          </a:p>
          <a:p>
            <a:pPr marL="514350" indent="-514350">
              <a:buAutoNum type="arabicPeriod"/>
            </a:pPr>
            <a:r>
              <a:rPr lang="en-US" b="1" dirty="0"/>
              <a:t>3 ways collaboration and public engagement made the CSPIP development successful</a:t>
            </a:r>
          </a:p>
        </p:txBody>
      </p:sp>
      <p:pic>
        <p:nvPicPr>
          <p:cNvPr id="7" name="Picture 6" descr="A fish in a body of water&#10;&#10;Description automatically generated with low confidence">
            <a:extLst>
              <a:ext uri="{FF2B5EF4-FFF2-40B4-BE49-F238E27FC236}">
                <a16:creationId xmlns:a16="http://schemas.microsoft.com/office/drawing/2014/main" id="{584F6F9C-0672-C8ED-0949-4246FE9C8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2" y="485776"/>
            <a:ext cx="5886448" cy="5886448"/>
          </a:xfrm>
          <a:prstGeom prst="rect">
            <a:avLst/>
          </a:prstGeom>
        </p:spPr>
      </p:pic>
      <p:sp>
        <p:nvSpPr>
          <p:cNvPr id="2" name="TextBox 1">
            <a:extLst>
              <a:ext uri="{FF2B5EF4-FFF2-40B4-BE49-F238E27FC236}">
                <a16:creationId xmlns:a16="http://schemas.microsoft.com/office/drawing/2014/main" id="{F25F4DF6-CB2B-1C87-2772-75A8AA647ABF}"/>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3</a:t>
            </a:r>
          </a:p>
        </p:txBody>
      </p:sp>
    </p:spTree>
    <p:extLst>
      <p:ext uri="{BB962C8B-B14F-4D97-AF65-F5344CB8AC3E}">
        <p14:creationId xmlns:p14="http://schemas.microsoft.com/office/powerpoint/2010/main" val="1283733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FB41500F-7A31-E166-38ED-1CE1EBFE0F36}"/>
              </a:ext>
            </a:extLst>
          </p:cNvPr>
          <p:cNvSpPr/>
          <p:nvPr/>
        </p:nvSpPr>
        <p:spPr>
          <a:xfrm>
            <a:off x="2548055" y="1007326"/>
            <a:ext cx="1583364" cy="15150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dirty="0">
              <a:solidFill>
                <a:schemeClr val="tx1"/>
              </a:solidFill>
            </a:endParaRPr>
          </a:p>
        </p:txBody>
      </p:sp>
      <p:sp>
        <p:nvSpPr>
          <p:cNvPr id="5" name="Oval 4">
            <a:extLst>
              <a:ext uri="{FF2B5EF4-FFF2-40B4-BE49-F238E27FC236}">
                <a16:creationId xmlns:a16="http://schemas.microsoft.com/office/drawing/2014/main" id="{52EE8432-349F-76B0-DFCB-1EC56E022DE6}"/>
              </a:ext>
            </a:extLst>
          </p:cNvPr>
          <p:cNvSpPr/>
          <p:nvPr/>
        </p:nvSpPr>
        <p:spPr>
          <a:xfrm>
            <a:off x="1756373" y="4852850"/>
            <a:ext cx="1583364" cy="15150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Tribal Co-Managers</a:t>
            </a:r>
          </a:p>
        </p:txBody>
      </p:sp>
      <p:sp>
        <p:nvSpPr>
          <p:cNvPr id="6" name="Oval 5">
            <a:extLst>
              <a:ext uri="{FF2B5EF4-FFF2-40B4-BE49-F238E27FC236}">
                <a16:creationId xmlns:a16="http://schemas.microsoft.com/office/drawing/2014/main" id="{77639512-2B64-E6E9-9410-321FA1ABACF2}"/>
              </a:ext>
            </a:extLst>
          </p:cNvPr>
          <p:cNvSpPr/>
          <p:nvPr/>
        </p:nvSpPr>
        <p:spPr>
          <a:xfrm>
            <a:off x="3648897" y="4852850"/>
            <a:ext cx="1583364" cy="15150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Within-Agency Divisions</a:t>
            </a:r>
          </a:p>
        </p:txBody>
      </p:sp>
      <p:sp>
        <p:nvSpPr>
          <p:cNvPr id="7" name="Oval 6">
            <a:extLst>
              <a:ext uri="{FF2B5EF4-FFF2-40B4-BE49-F238E27FC236}">
                <a16:creationId xmlns:a16="http://schemas.microsoft.com/office/drawing/2014/main" id="{C62A5B14-04AE-3660-7B84-8BC5C80B44C3}"/>
              </a:ext>
            </a:extLst>
          </p:cNvPr>
          <p:cNvSpPr/>
          <p:nvPr/>
        </p:nvSpPr>
        <p:spPr>
          <a:xfrm>
            <a:off x="713442" y="1744754"/>
            <a:ext cx="1583364" cy="15150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Angling Public</a:t>
            </a:r>
          </a:p>
        </p:txBody>
      </p:sp>
      <p:sp>
        <p:nvSpPr>
          <p:cNvPr id="8" name="Oval 7">
            <a:extLst>
              <a:ext uri="{FF2B5EF4-FFF2-40B4-BE49-F238E27FC236}">
                <a16:creationId xmlns:a16="http://schemas.microsoft.com/office/drawing/2014/main" id="{C0BA5F4D-FBF7-C6EC-654C-F90B6AD07CE3}"/>
              </a:ext>
            </a:extLst>
          </p:cNvPr>
          <p:cNvSpPr/>
          <p:nvPr/>
        </p:nvSpPr>
        <p:spPr>
          <a:xfrm>
            <a:off x="436537" y="3520350"/>
            <a:ext cx="1583364" cy="15150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Scientists</a:t>
            </a:r>
          </a:p>
        </p:txBody>
      </p:sp>
      <p:sp>
        <p:nvSpPr>
          <p:cNvPr id="9" name="Oval 8">
            <a:extLst>
              <a:ext uri="{FF2B5EF4-FFF2-40B4-BE49-F238E27FC236}">
                <a16:creationId xmlns:a16="http://schemas.microsoft.com/office/drawing/2014/main" id="{DEF6B5CE-7D8F-0545-48D7-BC26AAAD2C7B}"/>
              </a:ext>
            </a:extLst>
          </p:cNvPr>
          <p:cNvSpPr/>
          <p:nvPr/>
        </p:nvSpPr>
        <p:spPr>
          <a:xfrm>
            <a:off x="4440578" y="1744754"/>
            <a:ext cx="1583364" cy="15150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Federal Agencies</a:t>
            </a:r>
          </a:p>
        </p:txBody>
      </p:sp>
      <p:sp>
        <p:nvSpPr>
          <p:cNvPr id="10" name="Oval 9">
            <a:extLst>
              <a:ext uri="{FF2B5EF4-FFF2-40B4-BE49-F238E27FC236}">
                <a16:creationId xmlns:a16="http://schemas.microsoft.com/office/drawing/2014/main" id="{04DA7B02-AAE3-6563-177F-083C60B1BFAA}"/>
              </a:ext>
            </a:extLst>
          </p:cNvPr>
          <p:cNvSpPr/>
          <p:nvPr/>
        </p:nvSpPr>
        <p:spPr>
          <a:xfrm>
            <a:off x="4900562" y="3574748"/>
            <a:ext cx="1583364" cy="15150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State Agencies</a:t>
            </a:r>
          </a:p>
        </p:txBody>
      </p:sp>
      <p:sp>
        <p:nvSpPr>
          <p:cNvPr id="11" name="TextBox 10">
            <a:extLst>
              <a:ext uri="{FF2B5EF4-FFF2-40B4-BE49-F238E27FC236}">
                <a16:creationId xmlns:a16="http://schemas.microsoft.com/office/drawing/2014/main" id="{A7A40C3A-310A-402C-FEC2-044C7038A4E3}"/>
              </a:ext>
            </a:extLst>
          </p:cNvPr>
          <p:cNvSpPr txBox="1"/>
          <p:nvPr/>
        </p:nvSpPr>
        <p:spPr>
          <a:xfrm>
            <a:off x="2577010" y="1508485"/>
            <a:ext cx="1583364" cy="529685"/>
          </a:xfrm>
          <a:prstGeom prst="rect">
            <a:avLst/>
          </a:prstGeom>
          <a:noFill/>
        </p:spPr>
        <p:txBody>
          <a:bodyPr wrap="square" rtlCol="0">
            <a:spAutoFit/>
          </a:bodyPr>
          <a:lstStyle/>
          <a:p>
            <a:pPr algn="ctr"/>
            <a:r>
              <a:rPr lang="en-US" dirty="0"/>
              <a:t>Conservation </a:t>
            </a:r>
          </a:p>
          <a:p>
            <a:pPr algn="ctr"/>
            <a:r>
              <a:rPr lang="en-US" dirty="0"/>
              <a:t>Groups</a:t>
            </a:r>
          </a:p>
        </p:txBody>
      </p:sp>
      <p:cxnSp>
        <p:nvCxnSpPr>
          <p:cNvPr id="13" name="Straight Arrow Connector 12">
            <a:extLst>
              <a:ext uri="{FF2B5EF4-FFF2-40B4-BE49-F238E27FC236}">
                <a16:creationId xmlns:a16="http://schemas.microsoft.com/office/drawing/2014/main" id="{B1CFC867-2A3B-91FA-EC00-8571D19E3B61}"/>
              </a:ext>
            </a:extLst>
          </p:cNvPr>
          <p:cNvCxnSpPr>
            <a:stCxn id="7" idx="5"/>
          </p:cNvCxnSpPr>
          <p:nvPr/>
        </p:nvCxnSpPr>
        <p:spPr>
          <a:xfrm>
            <a:off x="2064928" y="3037921"/>
            <a:ext cx="645679" cy="390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F9D1058-A4AF-03AC-5CD1-BFB0F46B4E0C}"/>
              </a:ext>
            </a:extLst>
          </p:cNvPr>
          <p:cNvCxnSpPr>
            <a:stCxn id="4" idx="4"/>
          </p:cNvCxnSpPr>
          <p:nvPr/>
        </p:nvCxnSpPr>
        <p:spPr>
          <a:xfrm flipH="1">
            <a:off x="3339737" y="2522366"/>
            <a:ext cx="1" cy="7106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4E22FB3-B4C1-438E-B4A1-B1970490050E}"/>
              </a:ext>
            </a:extLst>
          </p:cNvPr>
          <p:cNvCxnSpPr>
            <a:stCxn id="9" idx="3"/>
          </p:cNvCxnSpPr>
          <p:nvPr/>
        </p:nvCxnSpPr>
        <p:spPr>
          <a:xfrm flipH="1">
            <a:off x="3968867" y="3037921"/>
            <a:ext cx="703589" cy="390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8F1B89F-DE03-AB94-4E11-CEBB785C364D}"/>
              </a:ext>
            </a:extLst>
          </p:cNvPr>
          <p:cNvCxnSpPr>
            <a:cxnSpLocks/>
            <a:stCxn id="10" idx="2"/>
          </p:cNvCxnSpPr>
          <p:nvPr/>
        </p:nvCxnSpPr>
        <p:spPr>
          <a:xfrm flipH="1" flipV="1">
            <a:off x="4074726" y="4003079"/>
            <a:ext cx="825836" cy="329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B004BDB-AB56-6782-6C12-5E6A4ED93AC5}"/>
              </a:ext>
            </a:extLst>
          </p:cNvPr>
          <p:cNvCxnSpPr>
            <a:cxnSpLocks/>
            <a:stCxn id="6" idx="1"/>
          </p:cNvCxnSpPr>
          <p:nvPr/>
        </p:nvCxnSpPr>
        <p:spPr>
          <a:xfrm flipH="1" flipV="1">
            <a:off x="3648897" y="4277870"/>
            <a:ext cx="231878" cy="7968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D00C3DB-8336-3D64-71AD-BF4243D09AD9}"/>
              </a:ext>
            </a:extLst>
          </p:cNvPr>
          <p:cNvCxnSpPr>
            <a:cxnSpLocks/>
            <a:stCxn id="5" idx="0"/>
          </p:cNvCxnSpPr>
          <p:nvPr/>
        </p:nvCxnSpPr>
        <p:spPr>
          <a:xfrm flipV="1">
            <a:off x="2548055" y="4281417"/>
            <a:ext cx="514043" cy="571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F5D7444-A9F3-0A85-1783-A839FE7554DC}"/>
              </a:ext>
            </a:extLst>
          </p:cNvPr>
          <p:cNvCxnSpPr>
            <a:cxnSpLocks/>
            <a:stCxn id="8" idx="6"/>
          </p:cNvCxnSpPr>
          <p:nvPr/>
        </p:nvCxnSpPr>
        <p:spPr>
          <a:xfrm flipV="1">
            <a:off x="2019901" y="3928972"/>
            <a:ext cx="690706" cy="3488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How to Draw an Explosion - Really Easy Drawing Tutorial">
            <a:extLst>
              <a:ext uri="{FF2B5EF4-FFF2-40B4-BE49-F238E27FC236}">
                <a16:creationId xmlns:a16="http://schemas.microsoft.com/office/drawing/2014/main" id="{5CEB3AF2-65C9-E7B3-04ED-17041987E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608" y="2858498"/>
            <a:ext cx="1778192" cy="174854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F9A8EA5-2917-B200-790F-91A97F57114D}"/>
              </a:ext>
            </a:extLst>
          </p:cNvPr>
          <p:cNvSpPr txBox="1"/>
          <p:nvPr/>
        </p:nvSpPr>
        <p:spPr>
          <a:xfrm>
            <a:off x="1591583" y="192114"/>
            <a:ext cx="3774745" cy="584775"/>
          </a:xfrm>
          <a:prstGeom prst="rect">
            <a:avLst/>
          </a:prstGeom>
          <a:noFill/>
        </p:spPr>
        <p:txBody>
          <a:bodyPr wrap="square" rtlCol="0">
            <a:spAutoFit/>
          </a:bodyPr>
          <a:lstStyle/>
          <a:p>
            <a:r>
              <a:rPr lang="en-US" sz="3200" dirty="0">
                <a:latin typeface="+mj-lt"/>
              </a:rPr>
              <a:t>Multiple Perspectives</a:t>
            </a:r>
          </a:p>
        </p:txBody>
      </p:sp>
      <p:sp>
        <p:nvSpPr>
          <p:cNvPr id="38" name="TextBox 37">
            <a:extLst>
              <a:ext uri="{FF2B5EF4-FFF2-40B4-BE49-F238E27FC236}">
                <a16:creationId xmlns:a16="http://schemas.microsoft.com/office/drawing/2014/main" id="{7F193834-618F-6E82-6C0D-B02B1EC94760}"/>
              </a:ext>
            </a:extLst>
          </p:cNvPr>
          <p:cNvSpPr txBox="1"/>
          <p:nvPr/>
        </p:nvSpPr>
        <p:spPr>
          <a:xfrm>
            <a:off x="2842169" y="3555806"/>
            <a:ext cx="1038606" cy="369332"/>
          </a:xfrm>
          <a:prstGeom prst="rect">
            <a:avLst/>
          </a:prstGeom>
          <a:noFill/>
        </p:spPr>
        <p:txBody>
          <a:bodyPr wrap="square" rtlCol="0">
            <a:spAutoFit/>
          </a:bodyPr>
          <a:lstStyle/>
          <a:p>
            <a:r>
              <a:rPr lang="en-US" dirty="0">
                <a:solidFill>
                  <a:srgbClr val="C00000"/>
                </a:solidFill>
              </a:rPr>
              <a:t>Conflict?</a:t>
            </a:r>
          </a:p>
        </p:txBody>
      </p:sp>
      <p:cxnSp>
        <p:nvCxnSpPr>
          <p:cNvPr id="40" name="Straight Arrow Connector 39">
            <a:extLst>
              <a:ext uri="{FF2B5EF4-FFF2-40B4-BE49-F238E27FC236}">
                <a16:creationId xmlns:a16="http://schemas.microsoft.com/office/drawing/2014/main" id="{2E3D3A94-DD91-5447-F20D-419A5520D335}"/>
              </a:ext>
            </a:extLst>
          </p:cNvPr>
          <p:cNvCxnSpPr/>
          <p:nvPr/>
        </p:nvCxnSpPr>
        <p:spPr>
          <a:xfrm>
            <a:off x="6807200" y="3429000"/>
            <a:ext cx="812800" cy="0"/>
          </a:xfrm>
          <a:prstGeom prst="straightConnector1">
            <a:avLst/>
          </a:prstGeom>
          <a:ln w="1524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774506F2-A379-FFCF-2E8D-8DC6D67A28CE}"/>
              </a:ext>
            </a:extLst>
          </p:cNvPr>
          <p:cNvPicPr>
            <a:picLocks noChangeAspect="1"/>
          </p:cNvPicPr>
          <p:nvPr/>
        </p:nvPicPr>
        <p:blipFill>
          <a:blip r:embed="rId3"/>
          <a:stretch>
            <a:fillRect/>
          </a:stretch>
        </p:blipFill>
        <p:spPr>
          <a:xfrm>
            <a:off x="7885221" y="688628"/>
            <a:ext cx="3593337" cy="5571066"/>
          </a:xfrm>
          <a:prstGeom prst="rect">
            <a:avLst/>
          </a:prstGeom>
        </p:spPr>
      </p:pic>
      <p:sp>
        <p:nvSpPr>
          <p:cNvPr id="42" name="TextBox 41">
            <a:extLst>
              <a:ext uri="{FF2B5EF4-FFF2-40B4-BE49-F238E27FC236}">
                <a16:creationId xmlns:a16="http://schemas.microsoft.com/office/drawing/2014/main" id="{FF728F51-834F-86F1-9E40-02A0D7880D90}"/>
              </a:ext>
            </a:extLst>
          </p:cNvPr>
          <p:cNvSpPr txBox="1"/>
          <p:nvPr/>
        </p:nvSpPr>
        <p:spPr>
          <a:xfrm>
            <a:off x="2698693" y="3568924"/>
            <a:ext cx="1325558" cy="369332"/>
          </a:xfrm>
          <a:prstGeom prst="rect">
            <a:avLst/>
          </a:prstGeom>
          <a:noFill/>
        </p:spPr>
        <p:txBody>
          <a:bodyPr wrap="square" rtlCol="0">
            <a:spAutoFit/>
          </a:bodyPr>
          <a:lstStyle/>
          <a:p>
            <a:r>
              <a:rPr lang="en-US" b="1" dirty="0">
                <a:solidFill>
                  <a:srgbClr val="C00000"/>
                </a:solidFill>
              </a:rPr>
              <a:t>PROGRESS!</a:t>
            </a:r>
          </a:p>
        </p:txBody>
      </p:sp>
      <p:sp>
        <p:nvSpPr>
          <p:cNvPr id="43" name="TextBox 42">
            <a:extLst>
              <a:ext uri="{FF2B5EF4-FFF2-40B4-BE49-F238E27FC236}">
                <a16:creationId xmlns:a16="http://schemas.microsoft.com/office/drawing/2014/main" id="{3E9B6916-4024-0D1A-95E4-2E50C67C3055}"/>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3</a:t>
            </a:r>
          </a:p>
        </p:txBody>
      </p:sp>
    </p:spTree>
    <p:extLst>
      <p:ext uri="{BB962C8B-B14F-4D97-AF65-F5344CB8AC3E}">
        <p14:creationId xmlns:p14="http://schemas.microsoft.com/office/powerpoint/2010/main" val="141771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51151-ED06-FB4D-AD5C-F5ED730B8DB7}"/>
              </a:ext>
            </a:extLst>
          </p:cNvPr>
          <p:cNvSpPr>
            <a:spLocks noGrp="1"/>
          </p:cNvSpPr>
          <p:nvPr>
            <p:ph type="title"/>
          </p:nvPr>
        </p:nvSpPr>
        <p:spPr/>
        <p:txBody>
          <a:bodyPr/>
          <a:lstStyle/>
          <a:p>
            <a:r>
              <a:rPr lang="en-US" dirty="0"/>
              <a:t>#1: Collaboration takes advantage of multiple areas of expertise!</a:t>
            </a:r>
          </a:p>
        </p:txBody>
      </p:sp>
      <p:sp>
        <p:nvSpPr>
          <p:cNvPr id="3" name="Content Placeholder 2">
            <a:extLst>
              <a:ext uri="{FF2B5EF4-FFF2-40B4-BE49-F238E27FC236}">
                <a16:creationId xmlns:a16="http://schemas.microsoft.com/office/drawing/2014/main" id="{1C927C82-48D8-1DD0-779C-1F8DEDCC0BB2}"/>
              </a:ext>
            </a:extLst>
          </p:cNvPr>
          <p:cNvSpPr>
            <a:spLocks noGrp="1"/>
          </p:cNvSpPr>
          <p:nvPr>
            <p:ph sz="half" idx="1"/>
          </p:nvPr>
        </p:nvSpPr>
        <p:spPr>
          <a:xfrm>
            <a:off x="838200" y="1795808"/>
            <a:ext cx="5181600" cy="4813714"/>
          </a:xfrm>
        </p:spPr>
        <p:txBody>
          <a:bodyPr>
            <a:normAutofit fontScale="92500" lnSpcReduction="10000"/>
          </a:bodyPr>
          <a:lstStyle/>
          <a:p>
            <a:r>
              <a:rPr lang="en-US" b="1" dirty="0"/>
              <a:t>Fisheries regulations and M&amp;E</a:t>
            </a:r>
            <a:r>
              <a:rPr lang="en-US" dirty="0"/>
              <a:t>: District bios, Amy Edwards, Jan Ohlberger, Thomas Buehrens </a:t>
            </a:r>
          </a:p>
          <a:p>
            <a:r>
              <a:rPr lang="en-US" b="1" dirty="0"/>
              <a:t>Hatcheries</a:t>
            </a:r>
            <a:r>
              <a:rPr lang="en-US" dirty="0"/>
              <a:t>: Anja Huff and Gary Marston (HEAT Unit), Rob Allan, Joe Coutu</a:t>
            </a:r>
          </a:p>
          <a:p>
            <a:r>
              <a:rPr lang="en-US" b="1" dirty="0"/>
              <a:t>Habitat</a:t>
            </a:r>
            <a:r>
              <a:rPr lang="en-US" dirty="0"/>
              <a:t>: Habitat Division, Mara Zimmerman (Coast Salmon Partnership)</a:t>
            </a:r>
          </a:p>
          <a:p>
            <a:r>
              <a:rPr lang="en-US" b="1" dirty="0"/>
              <a:t>Human Dimensions</a:t>
            </a:r>
            <a:r>
              <a:rPr lang="en-US" dirty="0"/>
              <a:t>: Leif Anderson and Robby Fronner (NOAA), David Trimbach  </a:t>
            </a:r>
          </a:p>
          <a:p>
            <a:r>
              <a:rPr lang="en-US" dirty="0"/>
              <a:t>And many more! </a:t>
            </a:r>
          </a:p>
        </p:txBody>
      </p:sp>
      <p:pic>
        <p:nvPicPr>
          <p:cNvPr id="8" name="Content Placeholder 7" descr="A picture containing calendar&#10;&#10;Description automatically generated">
            <a:extLst>
              <a:ext uri="{FF2B5EF4-FFF2-40B4-BE49-F238E27FC236}">
                <a16:creationId xmlns:a16="http://schemas.microsoft.com/office/drawing/2014/main" id="{1584AC4B-5E54-DF3C-8D33-44C73EF8BB6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442286" y="1825625"/>
            <a:ext cx="4641427" cy="43513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B41372B-02B4-FFEA-F53F-2190A045161B}"/>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3</a:t>
            </a:r>
          </a:p>
        </p:txBody>
      </p:sp>
    </p:spTree>
    <p:extLst>
      <p:ext uri="{BB962C8B-B14F-4D97-AF65-F5344CB8AC3E}">
        <p14:creationId xmlns:p14="http://schemas.microsoft.com/office/powerpoint/2010/main" val="3383952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E0630B-3BBE-B136-479B-757A080E8419}"/>
              </a:ext>
            </a:extLst>
          </p:cNvPr>
          <p:cNvSpPr>
            <a:spLocks noGrp="1"/>
          </p:cNvSpPr>
          <p:nvPr>
            <p:ph type="title"/>
          </p:nvPr>
        </p:nvSpPr>
        <p:spPr>
          <a:xfrm>
            <a:off x="6172198" y="365125"/>
            <a:ext cx="5181601" cy="1325563"/>
          </a:xfrm>
        </p:spPr>
        <p:txBody>
          <a:bodyPr/>
          <a:lstStyle/>
          <a:p>
            <a:r>
              <a:rPr lang="en-US" dirty="0"/>
              <a:t>Talk Overview</a:t>
            </a:r>
          </a:p>
        </p:txBody>
      </p:sp>
      <p:sp>
        <p:nvSpPr>
          <p:cNvPr id="5" name="Content Placeholder 4">
            <a:extLst>
              <a:ext uri="{FF2B5EF4-FFF2-40B4-BE49-F238E27FC236}">
                <a16:creationId xmlns:a16="http://schemas.microsoft.com/office/drawing/2014/main" id="{AEDBD697-2B0D-2B48-24DB-1E92AF69D337}"/>
              </a:ext>
            </a:extLst>
          </p:cNvPr>
          <p:cNvSpPr>
            <a:spLocks noGrp="1"/>
          </p:cNvSpPr>
          <p:nvPr>
            <p:ph sz="half" idx="1"/>
          </p:nvPr>
        </p:nvSpPr>
        <p:spPr/>
        <p:txBody>
          <a:bodyPr/>
          <a:lstStyle/>
          <a:p>
            <a:endParaRPr lang="en-US"/>
          </a:p>
        </p:txBody>
      </p:sp>
      <p:sp>
        <p:nvSpPr>
          <p:cNvPr id="6" name="Content Placeholder 5">
            <a:extLst>
              <a:ext uri="{FF2B5EF4-FFF2-40B4-BE49-F238E27FC236}">
                <a16:creationId xmlns:a16="http://schemas.microsoft.com/office/drawing/2014/main" id="{910C1BB3-5C18-0CA9-BD8F-9B55BFAFBDB8}"/>
              </a:ext>
            </a:extLst>
          </p:cNvPr>
          <p:cNvSpPr>
            <a:spLocks noGrp="1"/>
          </p:cNvSpPr>
          <p:nvPr>
            <p:ph sz="half" idx="2"/>
          </p:nvPr>
        </p:nvSpPr>
        <p:spPr/>
        <p:txBody>
          <a:bodyPr/>
          <a:lstStyle/>
          <a:p>
            <a:pPr marL="514350" indent="-514350">
              <a:buAutoNum type="arabicPeriod"/>
            </a:pPr>
            <a:r>
              <a:rPr lang="en-US" b="1" dirty="0"/>
              <a:t>Coastal steelhead population and management information</a:t>
            </a:r>
          </a:p>
          <a:p>
            <a:pPr marL="514350" indent="-514350">
              <a:buAutoNum type="arabicPeriod"/>
            </a:pPr>
            <a:r>
              <a:rPr lang="en-US" dirty="0"/>
              <a:t>The Coastal Steelhead Proviso Implementation Plan (CSPIP) </a:t>
            </a:r>
          </a:p>
          <a:p>
            <a:pPr marL="514350" indent="-514350">
              <a:buAutoNum type="arabicPeriod"/>
            </a:pPr>
            <a:r>
              <a:rPr lang="en-US" dirty="0"/>
              <a:t>3 ways collaboration and public engagement made the CSPIP development successful</a:t>
            </a:r>
          </a:p>
        </p:txBody>
      </p:sp>
      <p:pic>
        <p:nvPicPr>
          <p:cNvPr id="7" name="Picture 6" descr="A fish in a body of water&#10;&#10;Description automatically generated with low confidence">
            <a:extLst>
              <a:ext uri="{FF2B5EF4-FFF2-40B4-BE49-F238E27FC236}">
                <a16:creationId xmlns:a16="http://schemas.microsoft.com/office/drawing/2014/main" id="{584F6F9C-0672-C8ED-0949-4246FE9C8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2" y="485776"/>
            <a:ext cx="5886448" cy="5886448"/>
          </a:xfrm>
          <a:prstGeom prst="rect">
            <a:avLst/>
          </a:prstGeom>
        </p:spPr>
      </p:pic>
      <p:sp>
        <p:nvSpPr>
          <p:cNvPr id="2" name="TextBox 1">
            <a:extLst>
              <a:ext uri="{FF2B5EF4-FFF2-40B4-BE49-F238E27FC236}">
                <a16:creationId xmlns:a16="http://schemas.microsoft.com/office/drawing/2014/main" id="{0163AFE5-5196-80B4-4BE7-D85558FEC1DC}"/>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1</a:t>
            </a:r>
          </a:p>
        </p:txBody>
      </p:sp>
    </p:spTree>
    <p:extLst>
      <p:ext uri="{BB962C8B-B14F-4D97-AF65-F5344CB8AC3E}">
        <p14:creationId xmlns:p14="http://schemas.microsoft.com/office/powerpoint/2010/main" val="294274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51151-ED06-FB4D-AD5C-F5ED730B8DB7}"/>
              </a:ext>
            </a:extLst>
          </p:cNvPr>
          <p:cNvSpPr>
            <a:spLocks noGrp="1"/>
          </p:cNvSpPr>
          <p:nvPr>
            <p:ph type="title"/>
          </p:nvPr>
        </p:nvSpPr>
        <p:spPr/>
        <p:txBody>
          <a:bodyPr/>
          <a:lstStyle/>
          <a:p>
            <a:r>
              <a:rPr lang="en-US" dirty="0"/>
              <a:t>#1: Collaboration takes advantage of multiple areas of expertise!</a:t>
            </a:r>
          </a:p>
        </p:txBody>
      </p:sp>
      <p:sp>
        <p:nvSpPr>
          <p:cNvPr id="3" name="Content Placeholder 2">
            <a:extLst>
              <a:ext uri="{FF2B5EF4-FFF2-40B4-BE49-F238E27FC236}">
                <a16:creationId xmlns:a16="http://schemas.microsoft.com/office/drawing/2014/main" id="{1C927C82-48D8-1DD0-779C-1F8DEDCC0BB2}"/>
              </a:ext>
            </a:extLst>
          </p:cNvPr>
          <p:cNvSpPr>
            <a:spLocks noGrp="1"/>
          </p:cNvSpPr>
          <p:nvPr>
            <p:ph sz="half" idx="1"/>
          </p:nvPr>
        </p:nvSpPr>
        <p:spPr/>
        <p:txBody>
          <a:bodyPr/>
          <a:lstStyle/>
          <a:p>
            <a:pPr marL="0" indent="0" algn="ctr">
              <a:buNone/>
            </a:pPr>
            <a:r>
              <a:rPr lang="en-US" b="1" dirty="0"/>
              <a:t>AND YET!</a:t>
            </a:r>
          </a:p>
          <a:p>
            <a:r>
              <a:rPr lang="en-US" dirty="0"/>
              <a:t>Important to have </a:t>
            </a:r>
            <a:r>
              <a:rPr lang="en-US" b="1" dirty="0"/>
              <a:t>strong leadership</a:t>
            </a:r>
            <a:r>
              <a:rPr lang="en-US" dirty="0"/>
              <a:t> to coordinate between collaborators and engage in strategic planning (me and James Losee)</a:t>
            </a:r>
          </a:p>
          <a:p>
            <a:r>
              <a:rPr lang="en-US" b="1" dirty="0"/>
              <a:t>Oversight of leadership </a:t>
            </a:r>
            <a:r>
              <a:rPr lang="en-US" dirty="0"/>
              <a:t>to ensure adherence w/agency and division mission (Craig Burley and Kelly Cunningham)</a:t>
            </a:r>
          </a:p>
        </p:txBody>
      </p:sp>
      <p:pic>
        <p:nvPicPr>
          <p:cNvPr id="8" name="Content Placeholder 7" descr="A picture containing calendar&#10;&#10;Description automatically generated">
            <a:extLst>
              <a:ext uri="{FF2B5EF4-FFF2-40B4-BE49-F238E27FC236}">
                <a16:creationId xmlns:a16="http://schemas.microsoft.com/office/drawing/2014/main" id="{1584AC4B-5E54-DF3C-8D33-44C73EF8BB6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442286" y="1825625"/>
            <a:ext cx="4641427"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2088A5F-193D-D004-9705-8C23CA501B29}"/>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3</a:t>
            </a:r>
          </a:p>
        </p:txBody>
      </p:sp>
    </p:spTree>
    <p:extLst>
      <p:ext uri="{BB962C8B-B14F-4D97-AF65-F5344CB8AC3E}">
        <p14:creationId xmlns:p14="http://schemas.microsoft.com/office/powerpoint/2010/main" val="3776134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CEEAA-F05A-5AAA-CB58-34A782F6285A}"/>
              </a:ext>
            </a:extLst>
          </p:cNvPr>
          <p:cNvSpPr>
            <a:spLocks noGrp="1"/>
          </p:cNvSpPr>
          <p:nvPr>
            <p:ph type="title"/>
          </p:nvPr>
        </p:nvSpPr>
        <p:spPr/>
        <p:txBody>
          <a:bodyPr/>
          <a:lstStyle/>
          <a:p>
            <a:r>
              <a:rPr lang="en-US" dirty="0"/>
              <a:t>#2 Public comment highlights communication gaps and common perspectives</a:t>
            </a:r>
          </a:p>
        </p:txBody>
      </p:sp>
      <p:sp>
        <p:nvSpPr>
          <p:cNvPr id="3" name="Content Placeholder 2">
            <a:extLst>
              <a:ext uri="{FF2B5EF4-FFF2-40B4-BE49-F238E27FC236}">
                <a16:creationId xmlns:a16="http://schemas.microsoft.com/office/drawing/2014/main" id="{8C7E096A-0F4C-992F-F2E5-767A8D22B62E}"/>
              </a:ext>
            </a:extLst>
          </p:cNvPr>
          <p:cNvSpPr>
            <a:spLocks noGrp="1"/>
          </p:cNvSpPr>
          <p:nvPr>
            <p:ph sz="half" idx="1"/>
          </p:nvPr>
        </p:nvSpPr>
        <p:spPr>
          <a:xfrm>
            <a:off x="838200" y="1984649"/>
            <a:ext cx="5181600" cy="4351338"/>
          </a:xfrm>
        </p:spPr>
        <p:txBody>
          <a:bodyPr/>
          <a:lstStyle/>
          <a:p>
            <a:r>
              <a:rPr lang="en-US" dirty="0"/>
              <a:t>The public holds fisheries managers accountable</a:t>
            </a:r>
          </a:p>
          <a:p>
            <a:r>
              <a:rPr lang="en-US" dirty="0"/>
              <a:t>Notice themes in comments:</a:t>
            </a:r>
          </a:p>
          <a:p>
            <a:pPr lvl="1"/>
            <a:r>
              <a:rPr lang="en-US" dirty="0"/>
              <a:t>“Broodstock” hatchery programs</a:t>
            </a:r>
          </a:p>
          <a:p>
            <a:pPr lvl="1"/>
            <a:r>
              <a:rPr lang="en-US" dirty="0"/>
              <a:t>Catch and release mortality</a:t>
            </a:r>
          </a:p>
          <a:p>
            <a:r>
              <a:rPr lang="en-US" dirty="0"/>
              <a:t>Public affairs staff can tailor communications accordingly</a:t>
            </a:r>
          </a:p>
          <a:p>
            <a:r>
              <a:rPr lang="en-US" dirty="0"/>
              <a:t>Transparency builds trust and stewardship</a:t>
            </a:r>
          </a:p>
        </p:txBody>
      </p:sp>
      <p:pic>
        <p:nvPicPr>
          <p:cNvPr id="7" name="Content Placeholder 6" descr="A picture containing indoor&#10;&#10;Description automatically generated">
            <a:extLst>
              <a:ext uri="{FF2B5EF4-FFF2-40B4-BE49-F238E27FC236}">
                <a16:creationId xmlns:a16="http://schemas.microsoft.com/office/drawing/2014/main" id="{4963FCFD-B5FC-1146-703C-67B3C3DB53B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172199" y="1928192"/>
            <a:ext cx="5354937" cy="40162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9DFBAC2-24AE-8D55-0B66-01EEA72E72F6}"/>
              </a:ext>
            </a:extLst>
          </p:cNvPr>
          <p:cNvSpPr txBox="1"/>
          <p:nvPr/>
        </p:nvSpPr>
        <p:spPr>
          <a:xfrm>
            <a:off x="6096000" y="5944394"/>
            <a:ext cx="5354937" cy="430887"/>
          </a:xfrm>
          <a:prstGeom prst="rect">
            <a:avLst/>
          </a:prstGeom>
          <a:noFill/>
        </p:spPr>
        <p:txBody>
          <a:bodyPr wrap="square" rtlCol="0">
            <a:spAutoFit/>
          </a:bodyPr>
          <a:lstStyle/>
          <a:p>
            <a:r>
              <a:rPr lang="en-US" sz="1100" dirty="0"/>
              <a:t>https://www.bbklaw.com/news-events/insights/2018/authored-articles/12/public-comment-time-limit-ok-d-by-court</a:t>
            </a:r>
          </a:p>
        </p:txBody>
      </p:sp>
      <p:sp>
        <p:nvSpPr>
          <p:cNvPr id="9" name="TextBox 8">
            <a:extLst>
              <a:ext uri="{FF2B5EF4-FFF2-40B4-BE49-F238E27FC236}">
                <a16:creationId xmlns:a16="http://schemas.microsoft.com/office/drawing/2014/main" id="{5029CB34-87E3-0401-E7DA-10D15FE87EA1}"/>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3</a:t>
            </a:r>
          </a:p>
        </p:txBody>
      </p:sp>
    </p:spTree>
    <p:extLst>
      <p:ext uri="{BB962C8B-B14F-4D97-AF65-F5344CB8AC3E}">
        <p14:creationId xmlns:p14="http://schemas.microsoft.com/office/powerpoint/2010/main" val="1339027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C7FDB-BCA4-9964-9645-B3E6EBC4CE0C}"/>
              </a:ext>
            </a:extLst>
          </p:cNvPr>
          <p:cNvSpPr>
            <a:spLocks noGrp="1"/>
          </p:cNvSpPr>
          <p:nvPr>
            <p:ph type="title"/>
          </p:nvPr>
        </p:nvSpPr>
        <p:spPr/>
        <p:txBody>
          <a:bodyPr/>
          <a:lstStyle/>
          <a:p>
            <a:r>
              <a:rPr lang="en-US" dirty="0"/>
              <a:t>#3 Many reviewers improve the final product</a:t>
            </a:r>
          </a:p>
        </p:txBody>
      </p:sp>
      <p:sp>
        <p:nvSpPr>
          <p:cNvPr id="3" name="Content Placeholder 2">
            <a:extLst>
              <a:ext uri="{FF2B5EF4-FFF2-40B4-BE49-F238E27FC236}">
                <a16:creationId xmlns:a16="http://schemas.microsoft.com/office/drawing/2014/main" id="{D0200F3F-377A-5C02-5726-D9A10AC32262}"/>
              </a:ext>
            </a:extLst>
          </p:cNvPr>
          <p:cNvSpPr>
            <a:spLocks noGrp="1"/>
          </p:cNvSpPr>
          <p:nvPr>
            <p:ph sz="half" idx="1"/>
          </p:nvPr>
        </p:nvSpPr>
        <p:spPr>
          <a:xfrm>
            <a:off x="838199" y="1481799"/>
            <a:ext cx="5612297" cy="5011076"/>
          </a:xfrm>
        </p:spPr>
        <p:txBody>
          <a:bodyPr>
            <a:normAutofit lnSpcReduction="10000"/>
          </a:bodyPr>
          <a:lstStyle/>
          <a:p>
            <a:r>
              <a:rPr lang="en-US" dirty="0"/>
              <a:t>Having an audience of reviewers helps: </a:t>
            </a:r>
          </a:p>
          <a:p>
            <a:pPr lvl="1"/>
            <a:r>
              <a:rPr lang="en-US" dirty="0"/>
              <a:t>Motivation</a:t>
            </a:r>
          </a:p>
          <a:p>
            <a:pPr lvl="1"/>
            <a:r>
              <a:rPr lang="en-US" dirty="0"/>
              <a:t>Breaking up large tasks into smaller ones</a:t>
            </a:r>
          </a:p>
          <a:p>
            <a:pPr lvl="1"/>
            <a:r>
              <a:rPr lang="en-US" dirty="0"/>
              <a:t>Adherence to timeline</a:t>
            </a:r>
          </a:p>
          <a:p>
            <a:r>
              <a:rPr lang="en-US" b="1" dirty="0"/>
              <a:t>Ad-Hoc Coastal Steelhead Advisory Group</a:t>
            </a:r>
            <a:r>
              <a:rPr lang="en-US" dirty="0"/>
              <a:t> advised/reviewed each section</a:t>
            </a:r>
          </a:p>
          <a:p>
            <a:r>
              <a:rPr lang="en-US" dirty="0"/>
              <a:t>Formal comment response matrix and “tracked changes” drafts </a:t>
            </a:r>
            <a:r>
              <a:rPr lang="en-US" dirty="0">
                <a:sym typeface="Wingdings" panose="05000000000000000000" pitchFamily="2" charset="2"/>
              </a:rPr>
              <a:t> accountability &amp; communication</a:t>
            </a:r>
          </a:p>
          <a:p>
            <a:r>
              <a:rPr lang="en-US" dirty="0"/>
              <a:t>Best chance at balance</a:t>
            </a:r>
          </a:p>
        </p:txBody>
      </p:sp>
      <p:pic>
        <p:nvPicPr>
          <p:cNvPr id="5" name="Picture 4">
            <a:extLst>
              <a:ext uri="{FF2B5EF4-FFF2-40B4-BE49-F238E27FC236}">
                <a16:creationId xmlns:a16="http://schemas.microsoft.com/office/drawing/2014/main" id="{BF125FC9-D0FC-6476-2900-CE9170425E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4705" y="1481799"/>
            <a:ext cx="4064560" cy="4873223"/>
          </a:xfrm>
          <a:prstGeom prst="rect">
            <a:avLst/>
          </a:prstGeom>
        </p:spPr>
      </p:pic>
      <p:sp>
        <p:nvSpPr>
          <p:cNvPr id="6" name="TextBox 5">
            <a:extLst>
              <a:ext uri="{FF2B5EF4-FFF2-40B4-BE49-F238E27FC236}">
                <a16:creationId xmlns:a16="http://schemas.microsoft.com/office/drawing/2014/main" id="{0E280238-D644-A79E-B78A-7DE628DD0C0D}"/>
              </a:ext>
            </a:extLst>
          </p:cNvPr>
          <p:cNvSpPr txBox="1"/>
          <p:nvPr/>
        </p:nvSpPr>
        <p:spPr>
          <a:xfrm>
            <a:off x="8901830" y="6355022"/>
            <a:ext cx="2451970" cy="276999"/>
          </a:xfrm>
          <a:prstGeom prst="rect">
            <a:avLst/>
          </a:prstGeom>
          <a:noFill/>
        </p:spPr>
        <p:txBody>
          <a:bodyPr wrap="square" rtlCol="0">
            <a:spAutoFit/>
          </a:bodyPr>
          <a:lstStyle/>
          <a:p>
            <a:r>
              <a:rPr lang="en-US" sz="1200" dirty="0">
                <a:solidFill>
                  <a:schemeClr val="accent1">
                    <a:lumMod val="50000"/>
                  </a:schemeClr>
                </a:solidFill>
                <a:latin typeface="Ebrima" panose="02000000000000000000" pitchFamily="2" charset="0"/>
                <a:ea typeface="Ebrima" panose="02000000000000000000" pitchFamily="2" charset="0"/>
                <a:cs typeface="Ebrima" panose="02000000000000000000" pitchFamily="2" charset="0"/>
              </a:rPr>
              <a:t>Photo courtesy Andrew Fowler</a:t>
            </a:r>
          </a:p>
        </p:txBody>
      </p:sp>
      <p:sp>
        <p:nvSpPr>
          <p:cNvPr id="7" name="TextBox 6">
            <a:extLst>
              <a:ext uri="{FF2B5EF4-FFF2-40B4-BE49-F238E27FC236}">
                <a16:creationId xmlns:a16="http://schemas.microsoft.com/office/drawing/2014/main" id="{C0D253C9-860F-3C57-12D9-886774337C98}"/>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3</a:t>
            </a:r>
          </a:p>
        </p:txBody>
      </p:sp>
    </p:spTree>
    <p:extLst>
      <p:ext uri="{BB962C8B-B14F-4D97-AF65-F5344CB8AC3E}">
        <p14:creationId xmlns:p14="http://schemas.microsoft.com/office/powerpoint/2010/main" val="3808621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C7FDB-BCA4-9964-9645-B3E6EBC4CE0C}"/>
              </a:ext>
            </a:extLst>
          </p:cNvPr>
          <p:cNvSpPr>
            <a:spLocks noGrp="1"/>
          </p:cNvSpPr>
          <p:nvPr>
            <p:ph type="title"/>
          </p:nvPr>
        </p:nvSpPr>
        <p:spPr/>
        <p:txBody>
          <a:bodyPr/>
          <a:lstStyle/>
          <a:p>
            <a:r>
              <a:rPr lang="en-US" dirty="0"/>
              <a:t>#3 Many reviewers improve the final product</a:t>
            </a:r>
            <a:br>
              <a:rPr lang="en-US" dirty="0"/>
            </a:br>
            <a:endParaRPr lang="en-US" dirty="0"/>
          </a:p>
        </p:txBody>
      </p:sp>
      <p:sp>
        <p:nvSpPr>
          <p:cNvPr id="3" name="Content Placeholder 2">
            <a:extLst>
              <a:ext uri="{FF2B5EF4-FFF2-40B4-BE49-F238E27FC236}">
                <a16:creationId xmlns:a16="http://schemas.microsoft.com/office/drawing/2014/main" id="{D0200F3F-377A-5C02-5726-D9A10AC32262}"/>
              </a:ext>
            </a:extLst>
          </p:cNvPr>
          <p:cNvSpPr>
            <a:spLocks noGrp="1"/>
          </p:cNvSpPr>
          <p:nvPr>
            <p:ph sz="half" idx="1"/>
          </p:nvPr>
        </p:nvSpPr>
        <p:spPr>
          <a:xfrm>
            <a:off x="838199" y="1481799"/>
            <a:ext cx="5463209" cy="4873223"/>
          </a:xfrm>
        </p:spPr>
        <p:txBody>
          <a:bodyPr>
            <a:normAutofit/>
          </a:bodyPr>
          <a:lstStyle/>
          <a:p>
            <a:pPr marL="0" indent="0" algn="ctr">
              <a:buNone/>
            </a:pPr>
            <a:r>
              <a:rPr lang="en-US" b="1" dirty="0"/>
              <a:t>AND YET!</a:t>
            </a:r>
          </a:p>
          <a:p>
            <a:r>
              <a:rPr lang="en-US" dirty="0"/>
              <a:t>Too much feedback can be overwhelming, time consuming</a:t>
            </a:r>
          </a:p>
          <a:p>
            <a:r>
              <a:rPr lang="en-US" dirty="0"/>
              <a:t>Prioritize short-term and long-term feedback needs, communicate ASAP</a:t>
            </a:r>
          </a:p>
          <a:p>
            <a:r>
              <a:rPr lang="en-US" dirty="0"/>
              <a:t>Ask to get reviews back at least one month before you think you’ll need them </a:t>
            </a:r>
          </a:p>
          <a:p>
            <a:r>
              <a:rPr lang="en-US" b="1" dirty="0"/>
              <a:t>Remove ego from the process</a:t>
            </a:r>
            <a:r>
              <a:rPr lang="en-US" dirty="0"/>
              <a:t>, be willing to change/adapt/rethink</a:t>
            </a:r>
          </a:p>
        </p:txBody>
      </p:sp>
      <p:sp>
        <p:nvSpPr>
          <p:cNvPr id="4" name="TextBox 3">
            <a:extLst>
              <a:ext uri="{FF2B5EF4-FFF2-40B4-BE49-F238E27FC236}">
                <a16:creationId xmlns:a16="http://schemas.microsoft.com/office/drawing/2014/main" id="{30493097-BE27-0F4E-C7F7-E49D4DF5216F}"/>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3</a:t>
            </a:r>
          </a:p>
        </p:txBody>
      </p:sp>
      <p:pic>
        <p:nvPicPr>
          <p:cNvPr id="7" name="Content Placeholder 13" descr="A picture containing outdoor, ground, little, grass&#10;&#10;Description automatically generated">
            <a:extLst>
              <a:ext uri="{FF2B5EF4-FFF2-40B4-BE49-F238E27FC236}">
                <a16:creationId xmlns:a16="http://schemas.microsoft.com/office/drawing/2014/main" id="{8FDAAA31-C824-0520-7A6F-8AD37857149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77270" y="1137719"/>
            <a:ext cx="3925956" cy="5234609"/>
          </a:xfrm>
        </p:spPr>
      </p:pic>
      <p:sp>
        <p:nvSpPr>
          <p:cNvPr id="8" name="TextBox 7">
            <a:extLst>
              <a:ext uri="{FF2B5EF4-FFF2-40B4-BE49-F238E27FC236}">
                <a16:creationId xmlns:a16="http://schemas.microsoft.com/office/drawing/2014/main" id="{4C4779DB-9237-F6F9-5DD1-8AB86569BE8A}"/>
              </a:ext>
            </a:extLst>
          </p:cNvPr>
          <p:cNvSpPr txBox="1"/>
          <p:nvPr/>
        </p:nvSpPr>
        <p:spPr>
          <a:xfrm>
            <a:off x="6889398" y="6310933"/>
            <a:ext cx="3815048" cy="430887"/>
          </a:xfrm>
          <a:prstGeom prst="rect">
            <a:avLst/>
          </a:prstGeom>
          <a:noFill/>
        </p:spPr>
        <p:txBody>
          <a:bodyPr wrap="square">
            <a:spAutoFit/>
          </a:bodyPr>
          <a:lstStyle/>
          <a:p>
            <a:r>
              <a:rPr lang="en-US" sz="1100" dirty="0"/>
              <a:t>https://www.reddit.com/r/pics/comments/54ak0y/be_as_happy_as_this_kid_hugging_a_fish/</a:t>
            </a:r>
          </a:p>
        </p:txBody>
      </p:sp>
      <p:sp>
        <p:nvSpPr>
          <p:cNvPr id="9" name="TextBox 8">
            <a:extLst>
              <a:ext uri="{FF2B5EF4-FFF2-40B4-BE49-F238E27FC236}">
                <a16:creationId xmlns:a16="http://schemas.microsoft.com/office/drawing/2014/main" id="{058759CA-E47D-F922-E049-F5045C7E8AC3}"/>
              </a:ext>
            </a:extLst>
          </p:cNvPr>
          <p:cNvSpPr txBox="1"/>
          <p:nvPr/>
        </p:nvSpPr>
        <p:spPr>
          <a:xfrm>
            <a:off x="8283713" y="1179398"/>
            <a:ext cx="2120127" cy="400110"/>
          </a:xfrm>
          <a:prstGeom prst="rect">
            <a:avLst/>
          </a:prstGeom>
          <a:noFill/>
        </p:spPr>
        <p:txBody>
          <a:bodyPr wrap="square" rtlCol="0">
            <a:spAutoFit/>
          </a:bodyPr>
          <a:lstStyle/>
          <a:p>
            <a:r>
              <a:rPr lang="en-US" sz="2000" b="1" dirty="0">
                <a:solidFill>
                  <a:schemeClr val="bg1"/>
                </a:solidFill>
              </a:rPr>
              <a:t>BE LIKE HER</a:t>
            </a:r>
          </a:p>
        </p:txBody>
      </p:sp>
      <p:sp>
        <p:nvSpPr>
          <p:cNvPr id="10" name="TextBox 9">
            <a:extLst>
              <a:ext uri="{FF2B5EF4-FFF2-40B4-BE49-F238E27FC236}">
                <a16:creationId xmlns:a16="http://schemas.microsoft.com/office/drawing/2014/main" id="{A1FE9EBA-65C8-B83C-0F89-B2F44F2A3F21}"/>
              </a:ext>
            </a:extLst>
          </p:cNvPr>
          <p:cNvSpPr txBox="1"/>
          <p:nvPr/>
        </p:nvSpPr>
        <p:spPr>
          <a:xfrm>
            <a:off x="7265504" y="1499105"/>
            <a:ext cx="3339548" cy="369332"/>
          </a:xfrm>
          <a:prstGeom prst="rect">
            <a:avLst/>
          </a:prstGeom>
          <a:noFill/>
        </p:spPr>
        <p:txBody>
          <a:bodyPr wrap="square" rtlCol="0">
            <a:spAutoFit/>
          </a:bodyPr>
          <a:lstStyle/>
          <a:p>
            <a:r>
              <a:rPr lang="en-US" dirty="0">
                <a:solidFill>
                  <a:schemeClr val="bg1"/>
                </a:solidFill>
              </a:rPr>
              <a:t>…unless that’s a wild steelhead. </a:t>
            </a:r>
          </a:p>
        </p:txBody>
      </p:sp>
    </p:spTree>
    <p:extLst>
      <p:ext uri="{BB962C8B-B14F-4D97-AF65-F5344CB8AC3E}">
        <p14:creationId xmlns:p14="http://schemas.microsoft.com/office/powerpoint/2010/main" val="95447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birds in a lake&#10;&#10;Description automatically generated with low confidence">
            <a:extLst>
              <a:ext uri="{FF2B5EF4-FFF2-40B4-BE49-F238E27FC236}">
                <a16:creationId xmlns:a16="http://schemas.microsoft.com/office/drawing/2014/main" id="{462BC24C-8751-4272-8F05-83F77EE63676}"/>
              </a:ext>
            </a:extLst>
          </p:cNvPr>
          <p:cNvPicPr>
            <a:picLocks noChangeAspect="1"/>
          </p:cNvPicPr>
          <p:nvPr/>
        </p:nvPicPr>
        <p:blipFill rotWithShape="1">
          <a:blip r:embed="rId2">
            <a:extLst>
              <a:ext uri="{28A0092B-C50C-407E-A947-70E740481C1C}">
                <a14:useLocalDpi xmlns:a14="http://schemas.microsoft.com/office/drawing/2010/main" val="0"/>
              </a:ext>
            </a:extLst>
          </a:blip>
          <a:srcRect t="15920" b="9080"/>
          <a:stretch/>
        </p:blipFill>
        <p:spPr>
          <a:xfrm>
            <a:off x="-3047" y="10"/>
            <a:ext cx="12191999" cy="6857990"/>
          </a:xfrm>
          <a:prstGeom prst="rect">
            <a:avLst/>
          </a:prstGeom>
        </p:spPr>
      </p:pic>
      <p:sp>
        <p:nvSpPr>
          <p:cNvPr id="2" name="Title 1">
            <a:extLst>
              <a:ext uri="{FF2B5EF4-FFF2-40B4-BE49-F238E27FC236}">
                <a16:creationId xmlns:a16="http://schemas.microsoft.com/office/drawing/2014/main" id="{F9197486-B6FB-EAB2-0DA9-6239E51B185D}"/>
              </a:ext>
            </a:extLst>
          </p:cNvPr>
          <p:cNvSpPr>
            <a:spLocks noGrp="1"/>
          </p:cNvSpPr>
          <p:nvPr>
            <p:ph type="title"/>
          </p:nvPr>
        </p:nvSpPr>
        <p:spPr/>
        <p:txBody>
          <a:bodyPr/>
          <a:lstStyle/>
          <a:p>
            <a:pPr algn="ctr"/>
            <a:r>
              <a:rPr lang="en-US" dirty="0">
                <a:solidFill>
                  <a:schemeClr val="bg1"/>
                </a:solidFill>
              </a:rPr>
              <a:t>Thank you!</a:t>
            </a:r>
          </a:p>
        </p:txBody>
      </p:sp>
      <p:sp>
        <p:nvSpPr>
          <p:cNvPr id="3" name="Content Placeholder 2">
            <a:extLst>
              <a:ext uri="{FF2B5EF4-FFF2-40B4-BE49-F238E27FC236}">
                <a16:creationId xmlns:a16="http://schemas.microsoft.com/office/drawing/2014/main" id="{928DEE47-AC28-A9A4-5FFF-73872E392392}"/>
              </a:ext>
            </a:extLst>
          </p:cNvPr>
          <p:cNvSpPr>
            <a:spLocks noGrp="1"/>
          </p:cNvSpPr>
          <p:nvPr>
            <p:ph idx="1"/>
          </p:nvPr>
        </p:nvSpPr>
        <p:spPr/>
        <p:txBody>
          <a:bodyPr/>
          <a:lstStyle/>
          <a:p>
            <a:pPr marL="0" indent="0" algn="ctr">
              <a:buNone/>
            </a:pPr>
            <a:endParaRPr lang="en-US" dirty="0">
              <a:solidFill>
                <a:srgbClr val="FFFFFF"/>
              </a:solidFill>
            </a:endParaRPr>
          </a:p>
          <a:p>
            <a:pPr marL="0" indent="0" algn="ctr">
              <a:buNone/>
            </a:pPr>
            <a:r>
              <a:rPr lang="en-US" dirty="0">
                <a:solidFill>
                  <a:srgbClr val="FFFFFF"/>
                </a:solidFill>
              </a:rPr>
              <a:t>Toby Harbison</a:t>
            </a:r>
          </a:p>
          <a:p>
            <a:pPr marL="0" indent="0" algn="ctr">
              <a:buNone/>
            </a:pPr>
            <a:r>
              <a:rPr lang="en-US" dirty="0">
                <a:solidFill>
                  <a:srgbClr val="FFFFFF"/>
                </a:solidFill>
              </a:rPr>
              <a:t>Research Scientist, WDFW Region 6</a:t>
            </a:r>
          </a:p>
          <a:p>
            <a:pPr marL="0" indent="0" algn="ctr">
              <a:buNone/>
            </a:pPr>
            <a:r>
              <a:rPr lang="en-US" dirty="0">
                <a:solidFill>
                  <a:srgbClr val="FFFFFF"/>
                </a:solidFill>
              </a:rPr>
              <a:t>toby.harbison@dfw.wa.gov</a:t>
            </a:r>
          </a:p>
          <a:p>
            <a:pPr marL="0" indent="0" algn="ctr">
              <a:buNone/>
            </a:pPr>
            <a:endParaRPr lang="en-US" dirty="0"/>
          </a:p>
        </p:txBody>
      </p:sp>
      <p:pic>
        <p:nvPicPr>
          <p:cNvPr id="5" name="Picture 4" descr="Logo&#10;&#10;Description automatically generated">
            <a:extLst>
              <a:ext uri="{FF2B5EF4-FFF2-40B4-BE49-F238E27FC236}">
                <a16:creationId xmlns:a16="http://schemas.microsoft.com/office/drawing/2014/main" id="{3D847715-E1B5-7774-E8EF-0F30966BF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235" y="5090160"/>
            <a:ext cx="1179704" cy="1489377"/>
          </a:xfrm>
          <a:prstGeom prst="rect">
            <a:avLst/>
          </a:prstGeom>
        </p:spPr>
      </p:pic>
    </p:spTree>
    <p:extLst>
      <p:ext uri="{BB962C8B-B14F-4D97-AF65-F5344CB8AC3E}">
        <p14:creationId xmlns:p14="http://schemas.microsoft.com/office/powerpoint/2010/main" val="1741634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29543-97BF-30A1-5C17-A72E33294DEC}"/>
              </a:ext>
            </a:extLst>
          </p:cNvPr>
          <p:cNvSpPr>
            <a:spLocks noGrp="1"/>
          </p:cNvSpPr>
          <p:nvPr>
            <p:ph type="title"/>
          </p:nvPr>
        </p:nvSpPr>
        <p:spPr/>
        <p:txBody>
          <a:bodyPr/>
          <a:lstStyle/>
          <a:p>
            <a:r>
              <a:rPr lang="en-US" dirty="0"/>
              <a:t>WDFW Mission Statement</a:t>
            </a:r>
          </a:p>
        </p:txBody>
      </p:sp>
      <p:sp>
        <p:nvSpPr>
          <p:cNvPr id="3" name="Content Placeholder 2">
            <a:extLst>
              <a:ext uri="{FF2B5EF4-FFF2-40B4-BE49-F238E27FC236}">
                <a16:creationId xmlns:a16="http://schemas.microsoft.com/office/drawing/2014/main" id="{7EFF9A46-A553-CEAA-62CF-32DDF50589E4}"/>
              </a:ext>
            </a:extLst>
          </p:cNvPr>
          <p:cNvSpPr>
            <a:spLocks noGrp="1"/>
          </p:cNvSpPr>
          <p:nvPr>
            <p:ph sz="half" idx="1"/>
          </p:nvPr>
        </p:nvSpPr>
        <p:spPr/>
        <p:txBody>
          <a:bodyPr>
            <a:normAutofit/>
          </a:bodyPr>
          <a:lstStyle/>
          <a:p>
            <a:pPr marL="0" indent="0">
              <a:buNone/>
            </a:pPr>
            <a:r>
              <a:rPr lang="en-US" sz="3200" b="0" dirty="0">
                <a:solidFill>
                  <a:srgbClr val="222222"/>
                </a:solidFill>
                <a:effectLst/>
              </a:rPr>
              <a:t>The Washington Department of Fish and Wildlife's stated mission is to preserve, protect and perpetuate fish, wildlife and ecosystems while providing sustainable fish and wildlife recreational and commercial opportunities.</a:t>
            </a:r>
            <a:endParaRPr lang="en-US" sz="3200" dirty="0"/>
          </a:p>
        </p:txBody>
      </p:sp>
      <p:pic>
        <p:nvPicPr>
          <p:cNvPr id="5" name="Picture 4" descr="A body of water with trees and mountains in the background&#10;&#10;Description automatically generated with medium confidence">
            <a:extLst>
              <a:ext uri="{FF2B5EF4-FFF2-40B4-BE49-F238E27FC236}">
                <a16:creationId xmlns:a16="http://schemas.microsoft.com/office/drawing/2014/main" id="{4EA7B6C1-4BD9-C7CB-98A6-18C800111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365" y="479513"/>
            <a:ext cx="4273089" cy="5697450"/>
          </a:xfrm>
          <a:prstGeom prst="rect">
            <a:avLst/>
          </a:prstGeom>
        </p:spPr>
      </p:pic>
      <p:sp>
        <p:nvSpPr>
          <p:cNvPr id="6" name="TextBox 5">
            <a:extLst>
              <a:ext uri="{FF2B5EF4-FFF2-40B4-BE49-F238E27FC236}">
                <a16:creationId xmlns:a16="http://schemas.microsoft.com/office/drawing/2014/main" id="{5EF97025-27EE-B466-8DD3-D338F0542DC3}"/>
              </a:ext>
            </a:extLst>
          </p:cNvPr>
          <p:cNvSpPr txBox="1"/>
          <p:nvPr/>
        </p:nvSpPr>
        <p:spPr>
          <a:xfrm>
            <a:off x="9502271" y="6171061"/>
            <a:ext cx="2930265" cy="276999"/>
          </a:xfrm>
          <a:prstGeom prst="rect">
            <a:avLst/>
          </a:prstGeom>
          <a:noFill/>
        </p:spPr>
        <p:txBody>
          <a:bodyPr wrap="square">
            <a:spAutoFit/>
          </a:bodyPr>
          <a:lstStyle/>
          <a:p>
            <a:r>
              <a:rPr lang="en-US" sz="1200" dirty="0">
                <a:solidFill>
                  <a:schemeClr val="tx2"/>
                </a:solidFill>
                <a:latin typeface="Ebrima" panose="02000000000000000000" pitchFamily="2" charset="0"/>
                <a:ea typeface="Ebrima" panose="02000000000000000000" pitchFamily="2" charset="0"/>
                <a:cs typeface="Ebrima" panose="02000000000000000000" pitchFamily="2" charset="0"/>
              </a:rPr>
              <a:t>Photo courtesy of April Bosley</a:t>
            </a:r>
          </a:p>
        </p:txBody>
      </p:sp>
      <p:sp>
        <p:nvSpPr>
          <p:cNvPr id="7" name="TextBox 6">
            <a:extLst>
              <a:ext uri="{FF2B5EF4-FFF2-40B4-BE49-F238E27FC236}">
                <a16:creationId xmlns:a16="http://schemas.microsoft.com/office/drawing/2014/main" id="{4D748EA6-2AD7-44B9-3E10-28AA5EC03887}"/>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1</a:t>
            </a:r>
          </a:p>
        </p:txBody>
      </p:sp>
    </p:spTree>
    <p:extLst>
      <p:ext uri="{BB962C8B-B14F-4D97-AF65-F5344CB8AC3E}">
        <p14:creationId xmlns:p14="http://schemas.microsoft.com/office/powerpoint/2010/main" val="114009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9C88F-14EA-D1AB-AAD4-A92A2296FE97}"/>
              </a:ext>
            </a:extLst>
          </p:cNvPr>
          <p:cNvSpPr>
            <a:spLocks noGrp="1"/>
          </p:cNvSpPr>
          <p:nvPr>
            <p:ph type="title"/>
          </p:nvPr>
        </p:nvSpPr>
        <p:spPr>
          <a:xfrm>
            <a:off x="3971709" y="93518"/>
            <a:ext cx="4574309" cy="1325563"/>
          </a:xfrm>
        </p:spPr>
        <p:txBody>
          <a:bodyPr/>
          <a:lstStyle/>
          <a:p>
            <a:r>
              <a:rPr lang="en-US" dirty="0"/>
              <a:t>Geographic Scope</a:t>
            </a:r>
          </a:p>
        </p:txBody>
      </p:sp>
      <p:pic>
        <p:nvPicPr>
          <p:cNvPr id="4" name="Picture 3">
            <a:extLst>
              <a:ext uri="{FF2B5EF4-FFF2-40B4-BE49-F238E27FC236}">
                <a16:creationId xmlns:a16="http://schemas.microsoft.com/office/drawing/2014/main" id="{DB3B9BB5-D1FB-AAB3-CCE3-C04C68D9A048}"/>
              </a:ext>
            </a:extLst>
          </p:cNvPr>
          <p:cNvPicPr>
            <a:picLocks noChangeAspect="1"/>
          </p:cNvPicPr>
          <p:nvPr/>
        </p:nvPicPr>
        <p:blipFill>
          <a:blip r:embed="rId2"/>
          <a:stretch>
            <a:fillRect/>
          </a:stretch>
        </p:blipFill>
        <p:spPr>
          <a:xfrm>
            <a:off x="4180623" y="1401763"/>
            <a:ext cx="4005218" cy="5091112"/>
          </a:xfrm>
          <a:prstGeom prst="rect">
            <a:avLst/>
          </a:prstGeom>
        </p:spPr>
      </p:pic>
      <p:pic>
        <p:nvPicPr>
          <p:cNvPr id="5" name="Picture 4">
            <a:extLst>
              <a:ext uri="{FF2B5EF4-FFF2-40B4-BE49-F238E27FC236}">
                <a16:creationId xmlns:a16="http://schemas.microsoft.com/office/drawing/2014/main" id="{49A5DE60-D098-2401-E81B-48DAE22B6FF4}"/>
              </a:ext>
            </a:extLst>
          </p:cNvPr>
          <p:cNvPicPr>
            <a:picLocks noChangeAspect="1"/>
          </p:cNvPicPr>
          <p:nvPr/>
        </p:nvPicPr>
        <p:blipFill>
          <a:blip r:embed="rId3"/>
          <a:stretch>
            <a:fillRect/>
          </a:stretch>
        </p:blipFill>
        <p:spPr>
          <a:xfrm>
            <a:off x="24402" y="1398588"/>
            <a:ext cx="4193165" cy="5091112"/>
          </a:xfrm>
          <a:prstGeom prst="rect">
            <a:avLst/>
          </a:prstGeom>
        </p:spPr>
      </p:pic>
      <p:pic>
        <p:nvPicPr>
          <p:cNvPr id="6" name="Picture 5">
            <a:extLst>
              <a:ext uri="{FF2B5EF4-FFF2-40B4-BE49-F238E27FC236}">
                <a16:creationId xmlns:a16="http://schemas.microsoft.com/office/drawing/2014/main" id="{0CCE0C2C-4600-3346-18EB-1E46173290B3}"/>
              </a:ext>
            </a:extLst>
          </p:cNvPr>
          <p:cNvPicPr>
            <a:picLocks noChangeAspect="1"/>
          </p:cNvPicPr>
          <p:nvPr/>
        </p:nvPicPr>
        <p:blipFill>
          <a:blip r:embed="rId4"/>
          <a:stretch>
            <a:fillRect/>
          </a:stretch>
        </p:blipFill>
        <p:spPr>
          <a:xfrm>
            <a:off x="8213549" y="1419081"/>
            <a:ext cx="3902130" cy="5091113"/>
          </a:xfrm>
          <a:prstGeom prst="rect">
            <a:avLst/>
          </a:prstGeom>
        </p:spPr>
      </p:pic>
      <p:sp>
        <p:nvSpPr>
          <p:cNvPr id="7" name="TextBox 6">
            <a:extLst>
              <a:ext uri="{FF2B5EF4-FFF2-40B4-BE49-F238E27FC236}">
                <a16:creationId xmlns:a16="http://schemas.microsoft.com/office/drawing/2014/main" id="{DFC4912A-8598-6255-D787-C67DF03B32B1}"/>
              </a:ext>
            </a:extLst>
          </p:cNvPr>
          <p:cNvSpPr txBox="1"/>
          <p:nvPr/>
        </p:nvSpPr>
        <p:spPr>
          <a:xfrm>
            <a:off x="110836" y="6489700"/>
            <a:ext cx="4042079" cy="369332"/>
          </a:xfrm>
          <a:prstGeom prst="rect">
            <a:avLst/>
          </a:prstGeom>
          <a:noFill/>
        </p:spPr>
        <p:txBody>
          <a:bodyPr wrap="square" rtlCol="0">
            <a:spAutoFit/>
          </a:bodyPr>
          <a:lstStyle/>
          <a:p>
            <a:r>
              <a:rPr lang="en-US" dirty="0"/>
              <a:t>Southwest Washington DPS</a:t>
            </a:r>
          </a:p>
        </p:txBody>
      </p:sp>
      <p:sp>
        <p:nvSpPr>
          <p:cNvPr id="8" name="TextBox 7">
            <a:extLst>
              <a:ext uri="{FF2B5EF4-FFF2-40B4-BE49-F238E27FC236}">
                <a16:creationId xmlns:a16="http://schemas.microsoft.com/office/drawing/2014/main" id="{AE28685A-240B-6244-97B6-563377BAF1B8}"/>
              </a:ext>
            </a:extLst>
          </p:cNvPr>
          <p:cNvSpPr txBox="1"/>
          <p:nvPr/>
        </p:nvSpPr>
        <p:spPr>
          <a:xfrm>
            <a:off x="4180623" y="6452527"/>
            <a:ext cx="4042079" cy="369332"/>
          </a:xfrm>
          <a:prstGeom prst="rect">
            <a:avLst/>
          </a:prstGeom>
          <a:noFill/>
        </p:spPr>
        <p:txBody>
          <a:bodyPr wrap="square" rtlCol="0">
            <a:spAutoFit/>
          </a:bodyPr>
          <a:lstStyle/>
          <a:p>
            <a:r>
              <a:rPr lang="en-US" dirty="0"/>
              <a:t>Olympic Peninsula DPS</a:t>
            </a:r>
          </a:p>
        </p:txBody>
      </p:sp>
      <p:sp>
        <p:nvSpPr>
          <p:cNvPr id="9" name="TextBox 8">
            <a:extLst>
              <a:ext uri="{FF2B5EF4-FFF2-40B4-BE49-F238E27FC236}">
                <a16:creationId xmlns:a16="http://schemas.microsoft.com/office/drawing/2014/main" id="{A1132597-C024-61BD-A95C-8FF5DBB2064D}"/>
              </a:ext>
            </a:extLst>
          </p:cNvPr>
          <p:cNvSpPr txBox="1"/>
          <p:nvPr/>
        </p:nvSpPr>
        <p:spPr>
          <a:xfrm>
            <a:off x="8149921" y="6452527"/>
            <a:ext cx="4042079" cy="369332"/>
          </a:xfrm>
          <a:prstGeom prst="rect">
            <a:avLst/>
          </a:prstGeom>
          <a:noFill/>
        </p:spPr>
        <p:txBody>
          <a:bodyPr wrap="square" rtlCol="0">
            <a:spAutoFit/>
          </a:bodyPr>
          <a:lstStyle/>
          <a:p>
            <a:r>
              <a:rPr lang="en-US" dirty="0"/>
              <a:t>Intersecting Boundaries</a:t>
            </a:r>
          </a:p>
        </p:txBody>
      </p:sp>
      <p:cxnSp>
        <p:nvCxnSpPr>
          <p:cNvPr id="13" name="Straight Arrow Connector 12">
            <a:extLst>
              <a:ext uri="{FF2B5EF4-FFF2-40B4-BE49-F238E27FC236}">
                <a16:creationId xmlns:a16="http://schemas.microsoft.com/office/drawing/2014/main" id="{1BAC5A1D-05AB-0104-F1FA-344721C0F966}"/>
              </a:ext>
            </a:extLst>
          </p:cNvPr>
          <p:cNvCxnSpPr>
            <a:cxnSpLocks/>
          </p:cNvCxnSpPr>
          <p:nvPr/>
        </p:nvCxnSpPr>
        <p:spPr>
          <a:xfrm>
            <a:off x="6898640" y="3779520"/>
            <a:ext cx="294640" cy="17983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AD6DE50-3EE5-4F29-C676-0A3145BF053C}"/>
              </a:ext>
            </a:extLst>
          </p:cNvPr>
          <p:cNvSpPr txBox="1"/>
          <p:nvPr/>
        </p:nvSpPr>
        <p:spPr>
          <a:xfrm>
            <a:off x="6786880" y="5577840"/>
            <a:ext cx="1056640" cy="646331"/>
          </a:xfrm>
          <a:prstGeom prst="rect">
            <a:avLst/>
          </a:prstGeom>
          <a:noFill/>
        </p:spPr>
        <p:txBody>
          <a:bodyPr wrap="square" rtlCol="0">
            <a:spAutoFit/>
          </a:bodyPr>
          <a:lstStyle/>
          <a:p>
            <a:r>
              <a:rPr lang="en-US" dirty="0"/>
              <a:t>summer in red</a:t>
            </a:r>
          </a:p>
        </p:txBody>
      </p:sp>
      <p:sp>
        <p:nvSpPr>
          <p:cNvPr id="15" name="TextBox 14">
            <a:extLst>
              <a:ext uri="{FF2B5EF4-FFF2-40B4-BE49-F238E27FC236}">
                <a16:creationId xmlns:a16="http://schemas.microsoft.com/office/drawing/2014/main" id="{C58BE57E-91E8-5A65-4521-D74FE5023DEA}"/>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1</a:t>
            </a:r>
          </a:p>
        </p:txBody>
      </p:sp>
      <p:cxnSp>
        <p:nvCxnSpPr>
          <p:cNvPr id="17" name="Straight Arrow Connector 16">
            <a:extLst>
              <a:ext uri="{FF2B5EF4-FFF2-40B4-BE49-F238E27FC236}">
                <a16:creationId xmlns:a16="http://schemas.microsoft.com/office/drawing/2014/main" id="{DA9154AC-A140-635C-6EDD-16B20A7CDACC}"/>
              </a:ext>
            </a:extLst>
          </p:cNvPr>
          <p:cNvCxnSpPr>
            <a:cxnSpLocks/>
          </p:cNvCxnSpPr>
          <p:nvPr/>
        </p:nvCxnSpPr>
        <p:spPr>
          <a:xfrm flipV="1">
            <a:off x="2464904" y="3349487"/>
            <a:ext cx="805070" cy="31805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EF0ADD5-6E61-ED7A-517B-C7CFBC4EE5D1}"/>
              </a:ext>
            </a:extLst>
          </p:cNvPr>
          <p:cNvSpPr txBox="1"/>
          <p:nvPr/>
        </p:nvSpPr>
        <p:spPr>
          <a:xfrm>
            <a:off x="3292126" y="3026321"/>
            <a:ext cx="1056640" cy="646331"/>
          </a:xfrm>
          <a:prstGeom prst="rect">
            <a:avLst/>
          </a:prstGeom>
          <a:noFill/>
        </p:spPr>
        <p:txBody>
          <a:bodyPr wrap="square" rtlCol="0">
            <a:spAutoFit/>
          </a:bodyPr>
          <a:lstStyle/>
          <a:p>
            <a:r>
              <a:rPr lang="en-US" dirty="0"/>
              <a:t>winter</a:t>
            </a:r>
          </a:p>
          <a:p>
            <a:r>
              <a:rPr lang="en-US" dirty="0"/>
              <a:t>in blue</a:t>
            </a:r>
          </a:p>
        </p:txBody>
      </p:sp>
    </p:spTree>
    <p:extLst>
      <p:ext uri="{BB962C8B-B14F-4D97-AF65-F5344CB8AC3E}">
        <p14:creationId xmlns:p14="http://schemas.microsoft.com/office/powerpoint/2010/main" val="261754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58447-4704-B7DD-0D5E-DAF0D0788DEE}"/>
              </a:ext>
            </a:extLst>
          </p:cNvPr>
          <p:cNvSpPr>
            <a:spLocks noGrp="1"/>
          </p:cNvSpPr>
          <p:nvPr>
            <p:ph type="title"/>
          </p:nvPr>
        </p:nvSpPr>
        <p:spPr>
          <a:xfrm>
            <a:off x="1486779" y="-89452"/>
            <a:ext cx="8941905" cy="1172817"/>
          </a:xfrm>
        </p:spPr>
        <p:txBody>
          <a:bodyPr>
            <a:normAutofit/>
          </a:bodyPr>
          <a:lstStyle/>
          <a:p>
            <a:r>
              <a:rPr lang="en-US" sz="3200" dirty="0"/>
              <a:t>Wild Steelhead Abundance in Major Coastal Systems</a:t>
            </a:r>
          </a:p>
        </p:txBody>
      </p:sp>
      <p:pic>
        <p:nvPicPr>
          <p:cNvPr id="7170" name="Picture 2">
            <a:extLst>
              <a:ext uri="{FF2B5EF4-FFF2-40B4-BE49-F238E27FC236}">
                <a16:creationId xmlns:a16="http://schemas.microsoft.com/office/drawing/2014/main" id="{78CFD6E0-B22F-6063-B55F-C1F40FA35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76" y="847822"/>
            <a:ext cx="9067647" cy="5756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695E6FC-F422-ECC2-3127-782F45013574}"/>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1</a:t>
            </a:r>
          </a:p>
        </p:txBody>
      </p:sp>
    </p:spTree>
    <p:extLst>
      <p:ext uri="{BB962C8B-B14F-4D97-AF65-F5344CB8AC3E}">
        <p14:creationId xmlns:p14="http://schemas.microsoft.com/office/powerpoint/2010/main" val="96228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4910910D-DCC6-B704-4FFF-9EB2D0D89F67}"/>
              </a:ext>
            </a:extLst>
          </p:cNvPr>
          <p:cNvGraphicFramePr>
            <a:graphicFrameLocks noChangeAspect="1"/>
          </p:cNvGraphicFramePr>
          <p:nvPr>
            <p:extLst>
              <p:ext uri="{D42A27DB-BD31-4B8C-83A1-F6EECF244321}">
                <p14:modId xmlns:p14="http://schemas.microsoft.com/office/powerpoint/2010/main" val="3411914710"/>
              </p:ext>
            </p:extLst>
          </p:nvPr>
        </p:nvGraphicFramePr>
        <p:xfrm>
          <a:off x="1600015" y="675862"/>
          <a:ext cx="8715432" cy="5742018"/>
        </p:xfrm>
        <a:graphic>
          <a:graphicData uri="http://schemas.openxmlformats.org/presentationml/2006/ole">
            <mc:AlternateContent xmlns:mc="http://schemas.openxmlformats.org/markup-compatibility/2006">
              <mc:Choice xmlns:v="urn:schemas-microsoft-com:vml" Requires="v">
                <p:oleObj name="SPW 15.0 Graph" r:id="rId2" imgW="7566120" imgH="4984560" progId="SigmaPlotGraphicObject.15">
                  <p:embed/>
                </p:oleObj>
              </mc:Choice>
              <mc:Fallback>
                <p:oleObj name="SPW 15.0 Graph" r:id="rId2" imgW="7566120" imgH="4984560" progId="SigmaPlotGraphicObject.15">
                  <p:embed/>
                  <p:pic>
                    <p:nvPicPr>
                      <p:cNvPr id="4" name="Object 3">
                        <a:extLst>
                          <a:ext uri="{FF2B5EF4-FFF2-40B4-BE49-F238E27FC236}">
                            <a16:creationId xmlns:a16="http://schemas.microsoft.com/office/drawing/2014/main" id="{4910910D-DCC6-B704-4FFF-9EB2D0D89F67}"/>
                          </a:ext>
                        </a:extLst>
                      </p:cNvPr>
                      <p:cNvPicPr/>
                      <p:nvPr/>
                    </p:nvPicPr>
                    <p:blipFill>
                      <a:blip r:embed="rId3"/>
                      <a:stretch>
                        <a:fillRect/>
                      </a:stretch>
                    </p:blipFill>
                    <p:spPr>
                      <a:xfrm>
                        <a:off x="1600015" y="675862"/>
                        <a:ext cx="8715432" cy="574201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B59372AD-B1A9-4953-6DEF-720492186D78}"/>
              </a:ext>
            </a:extLst>
          </p:cNvPr>
          <p:cNvSpPr>
            <a:spLocks noGrp="1"/>
          </p:cNvSpPr>
          <p:nvPr>
            <p:ph type="title"/>
          </p:nvPr>
        </p:nvSpPr>
        <p:spPr>
          <a:xfrm>
            <a:off x="1486779" y="-89452"/>
            <a:ext cx="8941905" cy="1172817"/>
          </a:xfrm>
        </p:spPr>
        <p:txBody>
          <a:bodyPr>
            <a:normAutofit/>
          </a:bodyPr>
          <a:lstStyle/>
          <a:p>
            <a:r>
              <a:rPr lang="en-US" sz="3200" dirty="0"/>
              <a:t>Wild Steelhead Abundance in Major Coastal Systems</a:t>
            </a:r>
          </a:p>
        </p:txBody>
      </p:sp>
      <p:sp>
        <p:nvSpPr>
          <p:cNvPr id="6" name="TextBox 5">
            <a:extLst>
              <a:ext uri="{FF2B5EF4-FFF2-40B4-BE49-F238E27FC236}">
                <a16:creationId xmlns:a16="http://schemas.microsoft.com/office/drawing/2014/main" id="{2DA2DF39-DD4E-465D-ED14-4778DA49DD0D}"/>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1</a:t>
            </a:r>
          </a:p>
        </p:txBody>
      </p:sp>
    </p:spTree>
    <p:extLst>
      <p:ext uri="{BB962C8B-B14F-4D97-AF65-F5344CB8AC3E}">
        <p14:creationId xmlns:p14="http://schemas.microsoft.com/office/powerpoint/2010/main" val="2909363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id="{5BB0C87C-BCED-FB2C-52AE-E2287ABCCCF5}"/>
              </a:ext>
            </a:extLst>
          </p:cNvPr>
          <p:cNvGraphicFramePr>
            <a:graphicFrameLocks/>
          </p:cNvGraphicFramePr>
          <p:nvPr>
            <p:extLst>
              <p:ext uri="{D42A27DB-BD31-4B8C-83A1-F6EECF244321}">
                <p14:modId xmlns:p14="http://schemas.microsoft.com/office/powerpoint/2010/main" val="3417873887"/>
              </p:ext>
            </p:extLst>
          </p:nvPr>
        </p:nvGraphicFramePr>
        <p:xfrm>
          <a:off x="669020" y="385542"/>
          <a:ext cx="5801353" cy="6080937"/>
        </p:xfrm>
        <a:graphic>
          <a:graphicData uri="http://schemas.openxmlformats.org/drawingml/2006/table">
            <a:tbl>
              <a:tblPr firstRow="1" firstCol="1" bandRow="1"/>
              <a:tblGrid>
                <a:gridCol w="2197146">
                  <a:extLst>
                    <a:ext uri="{9D8B030D-6E8A-4147-A177-3AD203B41FA5}">
                      <a16:colId xmlns:a16="http://schemas.microsoft.com/office/drawing/2014/main" val="159911420"/>
                    </a:ext>
                  </a:extLst>
                </a:gridCol>
                <a:gridCol w="1407660">
                  <a:extLst>
                    <a:ext uri="{9D8B030D-6E8A-4147-A177-3AD203B41FA5}">
                      <a16:colId xmlns:a16="http://schemas.microsoft.com/office/drawing/2014/main" val="1118256074"/>
                    </a:ext>
                  </a:extLst>
                </a:gridCol>
                <a:gridCol w="2196547">
                  <a:extLst>
                    <a:ext uri="{9D8B030D-6E8A-4147-A177-3AD203B41FA5}">
                      <a16:colId xmlns:a16="http://schemas.microsoft.com/office/drawing/2014/main" val="1157570026"/>
                    </a:ext>
                  </a:extLst>
                </a:gridCol>
              </a:tblGrid>
              <a:tr h="645242">
                <a:tc>
                  <a:txBody>
                    <a:bodyPr/>
                    <a:lstStyle/>
                    <a:p>
                      <a:pPr marL="0" marR="0" indent="-228600" algn="l" fontAlgn="ctr">
                        <a:lnSpc>
                          <a:spcPct val="107000"/>
                        </a:lnSpc>
                        <a:spcBef>
                          <a:spcPts val="0"/>
                        </a:spcBef>
                        <a:spcAft>
                          <a:spcPts val="0"/>
                        </a:spcAft>
                      </a:pPr>
                      <a:r>
                        <a:rPr lang="en-US" sz="1800" b="1" i="0" u="none" strike="noStrike" dirty="0">
                          <a:solidFill>
                            <a:srgbClr val="000000"/>
                          </a:solidFill>
                          <a:effectLst/>
                          <a:latin typeface="+mn-lt"/>
                          <a:ea typeface="Calibri" panose="020F0502020204030204" pitchFamily="34" charset="0"/>
                          <a:cs typeface="Calibri" panose="020F0502020204030204" pitchFamily="34" charset="0"/>
                        </a:rPr>
                        <a:t>Coastal Steelhead Hatchery Program</a:t>
                      </a:r>
                      <a:endParaRPr lang="en-US" sz="1800" b="0" i="0" u="none" strike="noStrike" dirty="0">
                        <a:effectLst/>
                        <a:latin typeface="+mn-lt"/>
                      </a:endParaRPr>
                    </a:p>
                  </a:txBody>
                  <a:tcPr marL="60196" marR="60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228600" algn="l" fontAlgn="ctr">
                        <a:lnSpc>
                          <a:spcPct val="107000"/>
                        </a:lnSpc>
                        <a:spcBef>
                          <a:spcPts val="0"/>
                        </a:spcBef>
                        <a:spcAft>
                          <a:spcPts val="0"/>
                        </a:spcAft>
                      </a:pPr>
                      <a:r>
                        <a:rPr lang="en-US" sz="1800" b="1" i="0" u="none" strike="noStrike" dirty="0">
                          <a:solidFill>
                            <a:srgbClr val="000000"/>
                          </a:solidFill>
                          <a:effectLst/>
                          <a:latin typeface="+mn-lt"/>
                          <a:ea typeface="Calibri" panose="020F0502020204030204" pitchFamily="34" charset="0"/>
                          <a:cs typeface="Calibri" panose="020F0502020204030204" pitchFamily="34" charset="0"/>
                        </a:rPr>
                        <a:t>Current Release Goal</a:t>
                      </a:r>
                      <a:endParaRPr lang="en-US" sz="1800" b="0" i="0" u="none" strike="noStrike" dirty="0">
                        <a:effectLst/>
                        <a:latin typeface="+mn-lt"/>
                      </a:endParaRPr>
                    </a:p>
                  </a:txBody>
                  <a:tcPr marL="60196" marR="60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228600" algn="l" fontAlgn="ctr">
                        <a:lnSpc>
                          <a:spcPct val="107000"/>
                        </a:lnSpc>
                        <a:spcBef>
                          <a:spcPts val="0"/>
                        </a:spcBef>
                        <a:spcAft>
                          <a:spcPts val="0"/>
                        </a:spcAft>
                      </a:pPr>
                      <a:r>
                        <a:rPr lang="en-US" sz="1800" b="1" i="0" u="none" strike="noStrike" dirty="0">
                          <a:effectLst/>
                          <a:latin typeface="+mn-lt"/>
                        </a:rPr>
                        <a:t>Smolt survival range (RY 11/12-19/20)</a:t>
                      </a:r>
                    </a:p>
                  </a:txBody>
                  <a:tcPr marL="60196" marR="60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79809280"/>
                  </a:ext>
                </a:extLst>
              </a:tr>
              <a:tr h="390201">
                <a:tc>
                  <a:txBody>
                    <a:bodyPr/>
                    <a:lstStyle/>
                    <a:p>
                      <a:pPr marL="54864" marR="0" indent="-228600" algn="l" fontAlgn="t">
                        <a:lnSpc>
                          <a:spcPct val="107000"/>
                        </a:lnSpc>
                        <a:spcBef>
                          <a:spcPts val="0"/>
                        </a:spcBef>
                        <a:spcAft>
                          <a:spcPts val="0"/>
                        </a:spcAft>
                      </a:pPr>
                      <a:r>
                        <a:rPr lang="en-US" sz="1800" b="0" i="0" u="none" strike="noStrike" dirty="0">
                          <a:effectLst/>
                          <a:latin typeface="+mn-lt"/>
                          <a:ea typeface="Calibri" panose="020F0502020204030204" pitchFamily="34" charset="0"/>
                          <a:cs typeface="Calibri" panose="020F0502020204030204" pitchFamily="34" charset="0"/>
                        </a:rPr>
                        <a:t>Bogachiel EWS</a:t>
                      </a:r>
                      <a:endParaRPr lang="en-US" sz="18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73736" indent="-228600" algn="l" fontAlgn="t">
                        <a:lnSpc>
                          <a:spcPct val="107000"/>
                        </a:lnSpc>
                        <a:spcBef>
                          <a:spcPts val="0"/>
                        </a:spcBef>
                        <a:spcAft>
                          <a:spcPts val="0"/>
                        </a:spcAft>
                        <a:tabLst>
                          <a:tab pos="1276985" algn="l"/>
                        </a:tabLst>
                      </a:pPr>
                      <a:r>
                        <a:rPr lang="en-US" sz="1800" b="0" i="0" u="none" strike="noStrike" dirty="0">
                          <a:effectLst/>
                          <a:latin typeface="+mn-lt"/>
                          <a:ea typeface="Calibri" panose="020F0502020204030204" pitchFamily="34" charset="0"/>
                          <a:cs typeface="Calibri" panose="020F0502020204030204" pitchFamily="34" charset="0"/>
                        </a:rPr>
                        <a:t>150,000</a:t>
                      </a:r>
                      <a:endParaRPr lang="en-US" sz="18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r>
                        <a:rPr lang="en-US" sz="1800" b="0" i="0" u="none" strike="noStrike" dirty="0">
                          <a:solidFill>
                            <a:srgbClr val="000000"/>
                          </a:solidFill>
                          <a:effectLst/>
                          <a:latin typeface="+mn-lt"/>
                        </a:rPr>
                        <a:t>1.8%-9.8%</a:t>
                      </a: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7829554"/>
                  </a:ext>
                </a:extLst>
              </a:tr>
              <a:tr h="390201">
                <a:tc>
                  <a:txBody>
                    <a:bodyPr/>
                    <a:lstStyle/>
                    <a:p>
                      <a:pPr marL="54864" marR="0" indent="-228600" algn="l" fontAlgn="t">
                        <a:lnSpc>
                          <a:spcPct val="107000"/>
                        </a:lnSpc>
                        <a:spcBef>
                          <a:spcPts val="0"/>
                        </a:spcBef>
                        <a:spcAft>
                          <a:spcPts val="0"/>
                        </a:spcAft>
                      </a:pPr>
                      <a:r>
                        <a:rPr lang="en-US" sz="1800" b="0" i="0" u="none" strike="noStrike" dirty="0">
                          <a:effectLst/>
                          <a:latin typeface="+mn-lt"/>
                          <a:ea typeface="Calibri" panose="020F0502020204030204" pitchFamily="34" charset="0"/>
                          <a:cs typeface="Calibri" panose="020F0502020204030204" pitchFamily="34" charset="0"/>
                        </a:rPr>
                        <a:t>Bogachiel ESS</a:t>
                      </a:r>
                      <a:endParaRPr lang="en-US" sz="18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73736" indent="-228600" algn="l" fontAlgn="t">
                        <a:lnSpc>
                          <a:spcPct val="107000"/>
                        </a:lnSpc>
                        <a:spcBef>
                          <a:spcPts val="0"/>
                        </a:spcBef>
                        <a:spcAft>
                          <a:spcPts val="0"/>
                        </a:spcAft>
                        <a:tabLst>
                          <a:tab pos="1276985" algn="l"/>
                        </a:tabLst>
                      </a:pPr>
                      <a:r>
                        <a:rPr lang="en-US" sz="1800" b="0" i="0" u="none" strike="noStrike" dirty="0">
                          <a:effectLst/>
                          <a:latin typeface="+mn-lt"/>
                          <a:ea typeface="Calibri" panose="020F0502020204030204" pitchFamily="34" charset="0"/>
                          <a:cs typeface="Calibri" panose="020F0502020204030204" pitchFamily="34" charset="0"/>
                        </a:rPr>
                        <a:t>30,000</a:t>
                      </a:r>
                      <a:endParaRPr lang="en-US" sz="18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r>
                        <a:rPr lang="en-US" sz="1800" b="0" i="0" u="none" strike="noStrike" dirty="0">
                          <a:solidFill>
                            <a:srgbClr val="000000"/>
                          </a:solidFill>
                          <a:effectLst/>
                          <a:latin typeface="+mn-lt"/>
                        </a:rPr>
                        <a:t>0.8%-7.2%</a:t>
                      </a: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882870"/>
                  </a:ext>
                </a:extLst>
              </a:tr>
              <a:tr h="390201">
                <a:tc>
                  <a:txBody>
                    <a:bodyPr/>
                    <a:lstStyle/>
                    <a:p>
                      <a:pPr marL="54864" marR="0" indent="-228600" algn="l" fontAlgn="t">
                        <a:lnSpc>
                          <a:spcPct val="107000"/>
                        </a:lnSpc>
                        <a:spcBef>
                          <a:spcPts val="0"/>
                        </a:spcBef>
                        <a:spcAft>
                          <a:spcPts val="0"/>
                        </a:spcAft>
                      </a:pPr>
                      <a:r>
                        <a:rPr lang="en-US" sz="1800" b="0" i="0" u="none" strike="noStrike" dirty="0">
                          <a:effectLst/>
                          <a:latin typeface="+mn-lt"/>
                          <a:ea typeface="Calibri" panose="020F0502020204030204" pitchFamily="34" charset="0"/>
                          <a:cs typeface="Calibri" panose="020F0502020204030204" pitchFamily="34" charset="0"/>
                        </a:rPr>
                        <a:t>Humptulips EWS</a:t>
                      </a:r>
                      <a:endParaRPr lang="en-US" sz="18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73736" indent="-228600" algn="l" fontAlgn="t">
                        <a:lnSpc>
                          <a:spcPct val="107000"/>
                        </a:lnSpc>
                        <a:spcBef>
                          <a:spcPts val="0"/>
                        </a:spcBef>
                        <a:spcAft>
                          <a:spcPts val="0"/>
                        </a:spcAft>
                        <a:tabLst>
                          <a:tab pos="1276985" algn="l"/>
                        </a:tabLst>
                      </a:pPr>
                      <a:r>
                        <a:rPr lang="en-US" sz="1800" b="0" i="0" u="none" strike="noStrike" dirty="0">
                          <a:effectLst/>
                          <a:latin typeface="+mn-lt"/>
                          <a:ea typeface="Calibri" panose="020F0502020204030204" pitchFamily="34" charset="0"/>
                          <a:cs typeface="Calibri" panose="020F0502020204030204" pitchFamily="34" charset="0"/>
                        </a:rPr>
                        <a:t>125,000</a:t>
                      </a:r>
                      <a:endParaRPr lang="en-US" sz="18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r>
                        <a:rPr lang="en-US" sz="1800" b="0" i="0" u="none" strike="noStrike" dirty="0">
                          <a:solidFill>
                            <a:srgbClr val="000000"/>
                          </a:solidFill>
                          <a:effectLst/>
                          <a:latin typeface="+mn-lt"/>
                        </a:rPr>
                        <a:t>0.6%-4.4%</a:t>
                      </a: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7310982"/>
                  </a:ext>
                </a:extLst>
              </a:tr>
              <a:tr h="390201">
                <a:tc>
                  <a:txBody>
                    <a:bodyPr/>
                    <a:lstStyle/>
                    <a:p>
                      <a:pPr marL="54864" marR="0" indent="-228600" algn="l" fontAlgn="t">
                        <a:lnSpc>
                          <a:spcPct val="107000"/>
                        </a:lnSpc>
                        <a:spcBef>
                          <a:spcPts val="0"/>
                        </a:spcBef>
                        <a:spcAft>
                          <a:spcPts val="0"/>
                        </a:spcAft>
                      </a:pPr>
                      <a:r>
                        <a:rPr lang="en-US" sz="1800" b="0" i="0" u="none" strike="noStrike" dirty="0">
                          <a:effectLst/>
                          <a:latin typeface="+mn-lt"/>
                          <a:ea typeface="Calibri" panose="020F0502020204030204" pitchFamily="34" charset="0"/>
                          <a:cs typeface="Calibri" panose="020F0502020204030204" pitchFamily="34" charset="0"/>
                        </a:rPr>
                        <a:t>Humptulips ESS</a:t>
                      </a:r>
                      <a:endParaRPr lang="en-US" sz="18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73736" indent="-228600" algn="l" fontAlgn="t">
                        <a:lnSpc>
                          <a:spcPct val="107000"/>
                        </a:lnSpc>
                        <a:spcBef>
                          <a:spcPts val="0"/>
                        </a:spcBef>
                        <a:spcAft>
                          <a:spcPts val="0"/>
                        </a:spcAft>
                        <a:tabLst>
                          <a:tab pos="1276985" algn="l"/>
                        </a:tabLst>
                      </a:pPr>
                      <a:r>
                        <a:rPr lang="en-US" sz="1800" b="0" i="0" u="none" strike="noStrike" dirty="0">
                          <a:effectLst/>
                          <a:latin typeface="+mn-lt"/>
                          <a:ea typeface="Calibri" panose="020F0502020204030204" pitchFamily="34" charset="0"/>
                          <a:cs typeface="Calibri" panose="020F0502020204030204" pitchFamily="34" charset="0"/>
                        </a:rPr>
                        <a:t>30,000</a:t>
                      </a:r>
                      <a:endParaRPr lang="en-US" sz="18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r>
                        <a:rPr lang="en-US" sz="1800" b="0" i="0" u="none" strike="noStrike" dirty="0">
                          <a:solidFill>
                            <a:srgbClr val="000000"/>
                          </a:solidFill>
                          <a:effectLst/>
                          <a:latin typeface="+mn-lt"/>
                        </a:rPr>
                        <a:t>0.6%-4.5%</a:t>
                      </a: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1141351"/>
                  </a:ext>
                </a:extLst>
              </a:tr>
              <a:tr h="390201">
                <a:tc>
                  <a:txBody>
                    <a:bodyPr/>
                    <a:lstStyle/>
                    <a:p>
                      <a:pPr marL="54864" marR="0" indent="-228600" algn="l" fontAlgn="t">
                        <a:lnSpc>
                          <a:spcPct val="107000"/>
                        </a:lnSpc>
                        <a:spcBef>
                          <a:spcPts val="0"/>
                        </a:spcBef>
                        <a:spcAft>
                          <a:spcPts val="0"/>
                        </a:spcAft>
                      </a:pPr>
                      <a:r>
                        <a:rPr lang="en-US" sz="1800" b="0" i="0" u="none" strike="noStrike" dirty="0">
                          <a:effectLst/>
                          <a:latin typeface="+mn-lt"/>
                          <a:ea typeface="Calibri" panose="020F0502020204030204" pitchFamily="34" charset="0"/>
                          <a:cs typeface="Calibri" panose="020F0502020204030204" pitchFamily="34" charset="0"/>
                        </a:rPr>
                        <a:t>Wishkah ESS</a:t>
                      </a:r>
                      <a:endParaRPr lang="en-US" sz="18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73736" indent="-228600" algn="l" fontAlgn="t">
                        <a:lnSpc>
                          <a:spcPct val="107000"/>
                        </a:lnSpc>
                        <a:spcBef>
                          <a:spcPts val="0"/>
                        </a:spcBef>
                        <a:spcAft>
                          <a:spcPts val="0"/>
                        </a:spcAft>
                        <a:tabLst>
                          <a:tab pos="1276985" algn="l"/>
                        </a:tabLst>
                      </a:pPr>
                      <a:r>
                        <a:rPr lang="en-US" sz="1800" b="0" i="0" u="none" strike="noStrike" dirty="0">
                          <a:effectLst/>
                          <a:latin typeface="+mn-lt"/>
                          <a:ea typeface="Calibri" panose="020F0502020204030204" pitchFamily="34" charset="0"/>
                          <a:cs typeface="Calibri" panose="020F0502020204030204" pitchFamily="34" charset="0"/>
                        </a:rPr>
                        <a:t>15,000</a:t>
                      </a:r>
                      <a:endParaRPr lang="en-US" sz="18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r>
                        <a:rPr lang="en-US" sz="1800" b="0" i="0" u="none" strike="noStrike" dirty="0">
                          <a:solidFill>
                            <a:srgbClr val="000000"/>
                          </a:solidFill>
                          <a:effectLst/>
                          <a:latin typeface="+mn-lt"/>
                        </a:rPr>
                        <a:t> NA</a:t>
                      </a: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9982550"/>
                  </a:ext>
                </a:extLst>
              </a:tr>
              <a:tr h="390201">
                <a:tc>
                  <a:txBody>
                    <a:bodyPr/>
                    <a:lstStyle/>
                    <a:p>
                      <a:pPr marL="54864" marR="0" indent="-228600" algn="l" fontAlgn="t">
                        <a:lnSpc>
                          <a:spcPct val="107000"/>
                        </a:lnSpc>
                        <a:spcBef>
                          <a:spcPts val="0"/>
                        </a:spcBef>
                        <a:spcAft>
                          <a:spcPts val="0"/>
                        </a:spcAft>
                      </a:pPr>
                      <a:r>
                        <a:rPr lang="en-US" sz="1800" b="0" i="0" u="none" strike="noStrike" dirty="0">
                          <a:effectLst/>
                          <a:latin typeface="+mn-lt"/>
                          <a:ea typeface="Calibri" panose="020F0502020204030204" pitchFamily="34" charset="0"/>
                          <a:cs typeface="Calibri" panose="020F0502020204030204" pitchFamily="34" charset="0"/>
                        </a:rPr>
                        <a:t>Lake Aberdeen LWS</a:t>
                      </a:r>
                      <a:endParaRPr lang="en-US" sz="18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73736" indent="-228600" algn="l" fontAlgn="t">
                        <a:lnSpc>
                          <a:spcPct val="107000"/>
                        </a:lnSpc>
                        <a:spcBef>
                          <a:spcPts val="0"/>
                        </a:spcBef>
                        <a:spcAft>
                          <a:spcPts val="0"/>
                        </a:spcAft>
                        <a:tabLst>
                          <a:tab pos="1276985" algn="l"/>
                        </a:tabLst>
                      </a:pPr>
                      <a:r>
                        <a:rPr lang="en-US" sz="1800" b="0" i="0" u="none" strike="noStrike" dirty="0">
                          <a:effectLst/>
                          <a:latin typeface="+mn-lt"/>
                          <a:ea typeface="Calibri" panose="020F0502020204030204" pitchFamily="34" charset="0"/>
                          <a:cs typeface="Calibri" panose="020F0502020204030204" pitchFamily="34" charset="0"/>
                        </a:rPr>
                        <a:t>170,000</a:t>
                      </a:r>
                      <a:endParaRPr lang="en-US" sz="18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r>
                        <a:rPr lang="en-US" sz="1800" b="0" i="0" u="none" strike="noStrike" dirty="0">
                          <a:solidFill>
                            <a:srgbClr val="000000"/>
                          </a:solidFill>
                          <a:effectLst/>
                          <a:latin typeface="+mn-lt"/>
                        </a:rPr>
                        <a:t>0.9%-3.7%</a:t>
                      </a: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0054672"/>
                  </a:ext>
                </a:extLst>
              </a:tr>
              <a:tr h="390201">
                <a:tc>
                  <a:txBody>
                    <a:bodyPr/>
                    <a:lstStyle/>
                    <a:p>
                      <a:pPr marL="54864" marR="0" indent="-228600" algn="l" fontAlgn="t">
                        <a:lnSpc>
                          <a:spcPct val="107000"/>
                        </a:lnSpc>
                        <a:spcBef>
                          <a:spcPts val="0"/>
                        </a:spcBef>
                        <a:spcAft>
                          <a:spcPts val="0"/>
                        </a:spcAft>
                      </a:pPr>
                      <a:r>
                        <a:rPr lang="en-US" sz="1800" b="0" i="0" u="none" strike="noStrike" dirty="0">
                          <a:effectLst/>
                          <a:latin typeface="+mn-lt"/>
                          <a:ea typeface="Calibri" panose="020F0502020204030204" pitchFamily="34" charset="0"/>
                          <a:cs typeface="Calibri" panose="020F0502020204030204" pitchFamily="34" charset="0"/>
                        </a:rPr>
                        <a:t>Lake Aberdeen ESS</a:t>
                      </a:r>
                      <a:endParaRPr lang="en-US" sz="18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73736" indent="-228600" algn="l" fontAlgn="t">
                        <a:lnSpc>
                          <a:spcPct val="107000"/>
                        </a:lnSpc>
                        <a:spcBef>
                          <a:spcPts val="0"/>
                        </a:spcBef>
                        <a:spcAft>
                          <a:spcPts val="0"/>
                        </a:spcAft>
                        <a:tabLst>
                          <a:tab pos="1276985" algn="l"/>
                        </a:tabLst>
                      </a:pPr>
                      <a:r>
                        <a:rPr lang="en-US" sz="1800" b="0" i="0" u="none" strike="noStrike" dirty="0">
                          <a:effectLst/>
                          <a:latin typeface="+mn-lt"/>
                          <a:ea typeface="Calibri" panose="020F0502020204030204" pitchFamily="34" charset="0"/>
                          <a:cs typeface="Calibri" panose="020F0502020204030204" pitchFamily="34" charset="0"/>
                        </a:rPr>
                        <a:t>60,000</a:t>
                      </a:r>
                      <a:endParaRPr lang="en-US" sz="18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r>
                        <a:rPr lang="en-US" sz="1800" b="0" i="0" u="none" strike="noStrike" dirty="0">
                          <a:solidFill>
                            <a:srgbClr val="000000"/>
                          </a:solidFill>
                          <a:effectLst/>
                          <a:latin typeface="+mn-lt"/>
                        </a:rPr>
                        <a:t>0.6%-5.5%</a:t>
                      </a: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0182992"/>
                  </a:ext>
                </a:extLst>
              </a:tr>
              <a:tr h="363082">
                <a:tc>
                  <a:txBody>
                    <a:bodyPr/>
                    <a:lstStyle/>
                    <a:p>
                      <a:pPr marL="54864" marR="0" indent="-228600" algn="l" fontAlgn="t">
                        <a:lnSpc>
                          <a:spcPct val="107000"/>
                        </a:lnSpc>
                        <a:spcBef>
                          <a:spcPts val="0"/>
                        </a:spcBef>
                        <a:spcAft>
                          <a:spcPts val="0"/>
                        </a:spcAft>
                      </a:pPr>
                      <a:r>
                        <a:rPr lang="en-US" sz="1800" b="0" i="0" u="none" strike="noStrike" dirty="0">
                          <a:effectLst/>
                          <a:latin typeface="+mn-lt"/>
                          <a:ea typeface="Calibri" panose="020F0502020204030204" pitchFamily="34" charset="0"/>
                          <a:cs typeface="Calibri" panose="020F0502020204030204" pitchFamily="34" charset="0"/>
                        </a:rPr>
                        <a:t>Bingham Creek LWS</a:t>
                      </a:r>
                      <a:endParaRPr lang="en-US" sz="18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73736" indent="-228600" algn="l" fontAlgn="t">
                        <a:lnSpc>
                          <a:spcPct val="107000"/>
                        </a:lnSpc>
                        <a:spcBef>
                          <a:spcPts val="0"/>
                        </a:spcBef>
                        <a:spcAft>
                          <a:spcPts val="0"/>
                        </a:spcAft>
                        <a:tabLst>
                          <a:tab pos="1276985" algn="l"/>
                        </a:tabLst>
                      </a:pPr>
                      <a:r>
                        <a:rPr lang="en-US" sz="1800" b="0" i="0" u="none" strike="noStrike" dirty="0">
                          <a:effectLst/>
                          <a:latin typeface="+mn-lt"/>
                          <a:ea typeface="Calibri" panose="020F0502020204030204" pitchFamily="34" charset="0"/>
                          <a:cs typeface="Calibri" panose="020F0502020204030204" pitchFamily="34" charset="0"/>
                        </a:rPr>
                        <a:t>55,000</a:t>
                      </a:r>
                      <a:endParaRPr lang="en-US" sz="18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r>
                        <a:rPr lang="en-US" sz="1800" b="0" i="0" u="none" strike="noStrike" dirty="0">
                          <a:solidFill>
                            <a:srgbClr val="000000"/>
                          </a:solidFill>
                          <a:effectLst/>
                          <a:latin typeface="+mn-lt"/>
                        </a:rPr>
                        <a:t>0.8%-3.5%</a:t>
                      </a: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0763107"/>
                  </a:ext>
                </a:extLst>
              </a:tr>
              <a:tr h="390201">
                <a:tc>
                  <a:txBody>
                    <a:bodyPr/>
                    <a:lstStyle/>
                    <a:p>
                      <a:pPr marL="54864" marR="0" indent="-228600" algn="l" fontAlgn="t">
                        <a:lnSpc>
                          <a:spcPct val="107000"/>
                        </a:lnSpc>
                        <a:spcBef>
                          <a:spcPts val="0"/>
                        </a:spcBef>
                        <a:spcAft>
                          <a:spcPts val="0"/>
                        </a:spcAft>
                      </a:pPr>
                      <a:r>
                        <a:rPr lang="en-US" sz="1800" b="0" i="0" u="none" strike="noStrike" dirty="0">
                          <a:effectLst/>
                          <a:latin typeface="+mn-lt"/>
                          <a:ea typeface="Calibri" panose="020F0502020204030204" pitchFamily="34" charset="0"/>
                          <a:cs typeface="Calibri" panose="020F0502020204030204" pitchFamily="34" charset="0"/>
                        </a:rPr>
                        <a:t>Skookumchuck LWS</a:t>
                      </a:r>
                      <a:endParaRPr lang="en-US" sz="18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73736" indent="-228600" algn="l" fontAlgn="t">
                        <a:lnSpc>
                          <a:spcPct val="107000"/>
                        </a:lnSpc>
                        <a:spcBef>
                          <a:spcPts val="0"/>
                        </a:spcBef>
                        <a:spcAft>
                          <a:spcPts val="0"/>
                        </a:spcAft>
                        <a:tabLst>
                          <a:tab pos="1276985" algn="l"/>
                        </a:tabLst>
                      </a:pPr>
                      <a:r>
                        <a:rPr lang="en-US" sz="1800" b="0" i="0" u="none" strike="noStrike" dirty="0">
                          <a:effectLst/>
                          <a:latin typeface="+mn-lt"/>
                          <a:ea typeface="Calibri" panose="020F0502020204030204" pitchFamily="34" charset="0"/>
                          <a:cs typeface="Calibri" panose="020F0502020204030204" pitchFamily="34" charset="0"/>
                        </a:rPr>
                        <a:t>75,000</a:t>
                      </a:r>
                      <a:endParaRPr lang="en-US" sz="18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r>
                        <a:rPr lang="en-US" sz="1800" b="0" i="0" u="none" strike="noStrike" dirty="0">
                          <a:solidFill>
                            <a:srgbClr val="000000"/>
                          </a:solidFill>
                          <a:effectLst/>
                          <a:latin typeface="+mn-lt"/>
                        </a:rPr>
                        <a:t>1.0%-6.8%</a:t>
                      </a: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9155721"/>
                  </a:ext>
                </a:extLst>
              </a:tr>
              <a:tr h="390201">
                <a:tc>
                  <a:txBody>
                    <a:bodyPr/>
                    <a:lstStyle/>
                    <a:p>
                      <a:pPr marL="54864" marR="0" indent="-228600" algn="l" fontAlgn="t">
                        <a:lnSpc>
                          <a:spcPct val="107000"/>
                        </a:lnSpc>
                        <a:spcBef>
                          <a:spcPts val="0"/>
                        </a:spcBef>
                        <a:spcAft>
                          <a:spcPts val="0"/>
                        </a:spcAft>
                      </a:pPr>
                      <a:r>
                        <a:rPr lang="en-US" sz="1800" b="0" i="0" u="none" strike="noStrike">
                          <a:effectLst/>
                          <a:latin typeface="+mn-lt"/>
                          <a:ea typeface="Calibri" panose="020F0502020204030204" pitchFamily="34" charset="0"/>
                          <a:cs typeface="Calibri" panose="020F0502020204030204" pitchFamily="34" charset="0"/>
                        </a:rPr>
                        <a:t>Newaukum LWS</a:t>
                      </a:r>
                      <a:endParaRPr lang="en-US" sz="1800" b="0" i="0" u="none" strike="noStrike">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73736" indent="-228600" algn="l" fontAlgn="t">
                        <a:lnSpc>
                          <a:spcPct val="107000"/>
                        </a:lnSpc>
                        <a:spcBef>
                          <a:spcPts val="0"/>
                        </a:spcBef>
                        <a:spcAft>
                          <a:spcPts val="0"/>
                        </a:spcAft>
                        <a:tabLst>
                          <a:tab pos="1276985" algn="l"/>
                        </a:tabLst>
                      </a:pPr>
                      <a:r>
                        <a:rPr lang="en-US" sz="1800" b="0" i="0" u="none" strike="noStrike" dirty="0">
                          <a:effectLst/>
                          <a:latin typeface="+mn-lt"/>
                          <a:ea typeface="Calibri" panose="020F0502020204030204" pitchFamily="34" charset="0"/>
                          <a:cs typeface="Calibri" panose="020F0502020204030204" pitchFamily="34" charset="0"/>
                        </a:rPr>
                        <a:t>30,000</a:t>
                      </a:r>
                      <a:endParaRPr lang="en-US" sz="18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r>
                        <a:rPr lang="en-US" sz="1800" b="0" i="0" u="none" strike="noStrike" dirty="0">
                          <a:solidFill>
                            <a:srgbClr val="000000"/>
                          </a:solidFill>
                          <a:effectLst/>
                          <a:latin typeface="+mn-lt"/>
                        </a:rPr>
                        <a:t>0.0%-0.2%</a:t>
                      </a: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422083"/>
                  </a:ext>
                </a:extLst>
              </a:tr>
              <a:tr h="390201">
                <a:tc>
                  <a:txBody>
                    <a:bodyPr/>
                    <a:lstStyle/>
                    <a:p>
                      <a:pPr marL="54864" marR="0" indent="-228600" algn="l" fontAlgn="t">
                        <a:lnSpc>
                          <a:spcPct val="107000"/>
                        </a:lnSpc>
                        <a:spcBef>
                          <a:spcPts val="0"/>
                        </a:spcBef>
                        <a:spcAft>
                          <a:spcPts val="0"/>
                        </a:spcAft>
                      </a:pPr>
                      <a:r>
                        <a:rPr lang="en-US" sz="1800" b="0" i="0" u="none" strike="noStrike">
                          <a:effectLst/>
                          <a:latin typeface="+mn-lt"/>
                          <a:ea typeface="Calibri" panose="020F0502020204030204" pitchFamily="34" charset="0"/>
                          <a:cs typeface="Calibri" panose="020F0502020204030204" pitchFamily="34" charset="0"/>
                        </a:rPr>
                        <a:t>Eight Creek LWS</a:t>
                      </a:r>
                      <a:endParaRPr lang="en-US" sz="1800" b="0" i="0" u="none" strike="noStrike">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73736" indent="-228600" algn="l" fontAlgn="t">
                        <a:lnSpc>
                          <a:spcPct val="107000"/>
                        </a:lnSpc>
                        <a:spcBef>
                          <a:spcPts val="0"/>
                        </a:spcBef>
                        <a:spcAft>
                          <a:spcPts val="0"/>
                        </a:spcAft>
                        <a:tabLst>
                          <a:tab pos="1276985" algn="l"/>
                        </a:tabLst>
                      </a:pPr>
                      <a:r>
                        <a:rPr lang="en-US" sz="1800" b="0" i="0" u="none" strike="noStrike" dirty="0">
                          <a:effectLst/>
                          <a:latin typeface="+mn-lt"/>
                          <a:ea typeface="Calibri" panose="020F0502020204030204" pitchFamily="34" charset="0"/>
                          <a:cs typeface="Calibri" panose="020F0502020204030204" pitchFamily="34" charset="0"/>
                        </a:rPr>
                        <a:t>32,000</a:t>
                      </a:r>
                      <a:endParaRPr lang="en-US" sz="18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r>
                        <a:rPr lang="en-US" sz="1800" b="0" i="0" u="none" strike="noStrike" dirty="0">
                          <a:solidFill>
                            <a:srgbClr val="000000"/>
                          </a:solidFill>
                          <a:effectLst/>
                          <a:latin typeface="+mn-lt"/>
                        </a:rPr>
                        <a:t>0.6%-1.0%</a:t>
                      </a: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16917"/>
                  </a:ext>
                </a:extLst>
              </a:tr>
              <a:tr h="390201">
                <a:tc>
                  <a:txBody>
                    <a:bodyPr/>
                    <a:lstStyle/>
                    <a:p>
                      <a:pPr marL="54864" marR="0" indent="-228600" algn="just" fontAlgn="t">
                        <a:lnSpc>
                          <a:spcPct val="107000"/>
                        </a:lnSpc>
                        <a:spcBef>
                          <a:spcPts val="0"/>
                        </a:spcBef>
                        <a:spcAft>
                          <a:spcPts val="0"/>
                        </a:spcAft>
                      </a:pPr>
                      <a:r>
                        <a:rPr lang="en-US" sz="1800" b="0" i="0" u="none" strike="noStrike">
                          <a:effectLst/>
                          <a:latin typeface="+mn-lt"/>
                          <a:ea typeface="Calibri" panose="020F0502020204030204" pitchFamily="34" charset="0"/>
                          <a:cs typeface="Calibri" panose="020F0502020204030204" pitchFamily="34" charset="0"/>
                        </a:rPr>
                        <a:t>Forks Creek EWS</a:t>
                      </a:r>
                      <a:endParaRPr lang="en-US" sz="1800" b="0" i="0" u="none" strike="noStrike">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73736" indent="-228600" algn="just" fontAlgn="t">
                        <a:lnSpc>
                          <a:spcPct val="107000"/>
                        </a:lnSpc>
                        <a:spcBef>
                          <a:spcPts val="0"/>
                        </a:spcBef>
                        <a:spcAft>
                          <a:spcPts val="0"/>
                        </a:spcAft>
                        <a:tabLst>
                          <a:tab pos="1276985" algn="l"/>
                        </a:tabLst>
                      </a:pPr>
                      <a:r>
                        <a:rPr lang="en-US" sz="1800" b="0" i="0" u="none" strike="noStrike" dirty="0">
                          <a:effectLst/>
                          <a:latin typeface="+mn-lt"/>
                          <a:ea typeface="Calibri" panose="020F0502020204030204" pitchFamily="34" charset="0"/>
                          <a:cs typeface="Calibri" panose="020F0502020204030204" pitchFamily="34" charset="0"/>
                        </a:rPr>
                        <a:t>45,000</a:t>
                      </a:r>
                      <a:endParaRPr lang="en-US" sz="18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r>
                        <a:rPr lang="en-US" sz="1800" b="0" i="0" u="none" strike="noStrike" dirty="0">
                          <a:solidFill>
                            <a:srgbClr val="000000"/>
                          </a:solidFill>
                          <a:effectLst/>
                          <a:latin typeface="+mn-lt"/>
                        </a:rPr>
                        <a:t>0.6%-3.2%</a:t>
                      </a: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6790167"/>
                  </a:ext>
                </a:extLst>
              </a:tr>
              <a:tr h="390201">
                <a:tc>
                  <a:txBody>
                    <a:bodyPr/>
                    <a:lstStyle/>
                    <a:p>
                      <a:pPr marL="54864" marR="0" indent="-228600" algn="just" fontAlgn="t">
                        <a:lnSpc>
                          <a:spcPct val="107000"/>
                        </a:lnSpc>
                        <a:spcBef>
                          <a:spcPts val="0"/>
                        </a:spcBef>
                        <a:spcAft>
                          <a:spcPts val="0"/>
                        </a:spcAft>
                      </a:pPr>
                      <a:r>
                        <a:rPr lang="en-US" sz="1800" b="0" i="0" u="none" strike="noStrike" dirty="0">
                          <a:effectLst/>
                          <a:latin typeface="+mn-lt"/>
                          <a:ea typeface="Calibri" panose="020F0502020204030204" pitchFamily="34" charset="0"/>
                          <a:cs typeface="Calibri" panose="020F0502020204030204" pitchFamily="34" charset="0"/>
                        </a:rPr>
                        <a:t>Naselle EWS</a:t>
                      </a:r>
                      <a:endParaRPr lang="en-US" sz="18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73736" indent="-228600" algn="just" fontAlgn="t">
                        <a:lnSpc>
                          <a:spcPct val="107000"/>
                        </a:lnSpc>
                        <a:spcBef>
                          <a:spcPts val="0"/>
                        </a:spcBef>
                        <a:spcAft>
                          <a:spcPts val="0"/>
                        </a:spcAft>
                        <a:tabLst>
                          <a:tab pos="1276985" algn="l"/>
                        </a:tabLst>
                      </a:pPr>
                      <a:r>
                        <a:rPr lang="en-US" sz="1800" b="0" i="0" u="none" strike="noStrike" dirty="0">
                          <a:effectLst/>
                          <a:latin typeface="+mn-lt"/>
                          <a:ea typeface="Calibri" panose="020F0502020204030204" pitchFamily="34" charset="0"/>
                          <a:cs typeface="Calibri" panose="020F0502020204030204" pitchFamily="34" charset="0"/>
                        </a:rPr>
                        <a:t>75,000</a:t>
                      </a:r>
                      <a:endParaRPr lang="en-US" sz="18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r>
                        <a:rPr lang="en-US" sz="1800" b="0" i="0" u="none" strike="noStrike" dirty="0">
                          <a:solidFill>
                            <a:srgbClr val="000000"/>
                          </a:solidFill>
                          <a:effectLst/>
                          <a:latin typeface="+mn-lt"/>
                        </a:rPr>
                        <a:t>0.1%-1.8%</a:t>
                      </a: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5098196"/>
                  </a:ext>
                </a:extLst>
              </a:tr>
              <a:tr h="390201">
                <a:tc>
                  <a:txBody>
                    <a:bodyPr/>
                    <a:lstStyle/>
                    <a:p>
                      <a:pPr marL="54864" marR="0" indent="-228600" algn="just" fontAlgn="t">
                        <a:lnSpc>
                          <a:spcPct val="107000"/>
                        </a:lnSpc>
                        <a:spcBef>
                          <a:spcPts val="0"/>
                        </a:spcBef>
                        <a:spcAft>
                          <a:spcPts val="0"/>
                        </a:spcAft>
                      </a:pPr>
                      <a:r>
                        <a:rPr lang="en-US" sz="1800" b="1" i="0" u="none" strike="noStrike">
                          <a:solidFill>
                            <a:srgbClr val="000000"/>
                          </a:solidFill>
                          <a:effectLst/>
                          <a:latin typeface="+mn-lt"/>
                          <a:ea typeface="Calibri" panose="020F0502020204030204" pitchFamily="34" charset="0"/>
                          <a:cs typeface="Calibri" panose="020F0502020204030204" pitchFamily="34" charset="0"/>
                        </a:rPr>
                        <a:t>Total</a:t>
                      </a:r>
                      <a:endParaRPr lang="en-US" sz="1800" b="0" i="0" u="none" strike="noStrike">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173736" indent="-228600" algn="just" fontAlgn="t">
                        <a:lnSpc>
                          <a:spcPct val="107000"/>
                        </a:lnSpc>
                        <a:spcBef>
                          <a:spcPts val="0"/>
                        </a:spcBef>
                        <a:spcAft>
                          <a:spcPts val="0"/>
                        </a:spcAft>
                        <a:tabLst>
                          <a:tab pos="1276985" algn="l"/>
                        </a:tabLst>
                      </a:pPr>
                      <a:r>
                        <a:rPr lang="en-US" sz="1800" b="1" i="0" u="none" strike="noStrike" dirty="0">
                          <a:solidFill>
                            <a:srgbClr val="000000"/>
                          </a:solidFill>
                          <a:effectLst/>
                          <a:latin typeface="+mn-lt"/>
                          <a:ea typeface="Calibri" panose="020F0502020204030204" pitchFamily="34" charset="0"/>
                          <a:cs typeface="Calibri" panose="020F0502020204030204" pitchFamily="34" charset="0"/>
                        </a:rPr>
                        <a:t>892,000</a:t>
                      </a:r>
                      <a:endParaRPr lang="en-US" sz="18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173736" indent="-228600" algn="just" fontAlgn="t">
                        <a:lnSpc>
                          <a:spcPct val="107000"/>
                        </a:lnSpc>
                        <a:spcBef>
                          <a:spcPts val="0"/>
                        </a:spcBef>
                        <a:spcAft>
                          <a:spcPts val="0"/>
                        </a:spcAft>
                        <a:tabLst>
                          <a:tab pos="1276985" algn="l"/>
                        </a:tabLst>
                      </a:pPr>
                      <a:endParaRPr lang="en-US" sz="1600" b="0" i="0" u="none" strike="noStrike" dirty="0">
                        <a:effectLst/>
                        <a:latin typeface="+mn-lt"/>
                      </a:endParaRPr>
                    </a:p>
                  </a:txBody>
                  <a:tcPr marL="60196" marR="60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421976939"/>
                  </a:ext>
                </a:extLst>
              </a:tr>
            </a:tbl>
          </a:graphicData>
        </a:graphic>
      </p:graphicFrame>
      <p:sp>
        <p:nvSpPr>
          <p:cNvPr id="12" name="Content Placeholder 5">
            <a:extLst>
              <a:ext uri="{FF2B5EF4-FFF2-40B4-BE49-F238E27FC236}">
                <a16:creationId xmlns:a16="http://schemas.microsoft.com/office/drawing/2014/main" id="{158ED2CE-E006-D8D6-F63C-5D1786635EE1}"/>
              </a:ext>
            </a:extLst>
          </p:cNvPr>
          <p:cNvSpPr txBox="1">
            <a:spLocks/>
          </p:cNvSpPr>
          <p:nvPr/>
        </p:nvSpPr>
        <p:spPr>
          <a:xfrm>
            <a:off x="6172200" y="1825625"/>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Content Placeholder 5">
            <a:extLst>
              <a:ext uri="{FF2B5EF4-FFF2-40B4-BE49-F238E27FC236}">
                <a16:creationId xmlns:a16="http://schemas.microsoft.com/office/drawing/2014/main" id="{5C332FC0-74C5-5762-F07C-1EF2D30D1FEF}"/>
              </a:ext>
            </a:extLst>
          </p:cNvPr>
          <p:cNvSpPr txBox="1">
            <a:spLocks/>
          </p:cNvSpPr>
          <p:nvPr/>
        </p:nvSpPr>
        <p:spPr>
          <a:xfrm>
            <a:off x="6019792" y="1481068"/>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1" name="TextBox 20">
            <a:extLst>
              <a:ext uri="{FF2B5EF4-FFF2-40B4-BE49-F238E27FC236}">
                <a16:creationId xmlns:a16="http://schemas.microsoft.com/office/drawing/2014/main" id="{5CBBCE4D-4C30-BD9D-F115-A8E83E860A23}"/>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1</a:t>
            </a:r>
          </a:p>
        </p:txBody>
      </p:sp>
      <p:pic>
        <p:nvPicPr>
          <p:cNvPr id="22" name="Content Placeholder 9">
            <a:extLst>
              <a:ext uri="{FF2B5EF4-FFF2-40B4-BE49-F238E27FC236}">
                <a16:creationId xmlns:a16="http://schemas.microsoft.com/office/drawing/2014/main" id="{738B4678-326B-ED5A-897B-63867FF17AC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35080" y="1138106"/>
            <a:ext cx="6089836" cy="4566914"/>
          </a:xfrm>
          <a:prstGeom prst="rect">
            <a:avLst/>
          </a:prstGeom>
        </p:spPr>
      </p:pic>
    </p:spTree>
    <p:extLst>
      <p:ext uri="{BB962C8B-B14F-4D97-AF65-F5344CB8AC3E}">
        <p14:creationId xmlns:p14="http://schemas.microsoft.com/office/powerpoint/2010/main" val="1028900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89DD17-2CB3-5D14-BA30-DF1F335BD5B9}"/>
              </a:ext>
            </a:extLst>
          </p:cNvPr>
          <p:cNvSpPr>
            <a:spLocks noGrp="1"/>
          </p:cNvSpPr>
          <p:nvPr>
            <p:ph type="title"/>
          </p:nvPr>
        </p:nvSpPr>
        <p:spPr>
          <a:xfrm>
            <a:off x="838200" y="365125"/>
            <a:ext cx="4419600" cy="1325563"/>
          </a:xfrm>
        </p:spPr>
        <p:txBody>
          <a:bodyPr/>
          <a:lstStyle/>
          <a:p>
            <a:r>
              <a:rPr lang="en-US" dirty="0"/>
              <a:t>Fishery Overview</a:t>
            </a:r>
          </a:p>
        </p:txBody>
      </p:sp>
      <p:sp>
        <p:nvSpPr>
          <p:cNvPr id="5" name="Content Placeholder 4">
            <a:extLst>
              <a:ext uri="{FF2B5EF4-FFF2-40B4-BE49-F238E27FC236}">
                <a16:creationId xmlns:a16="http://schemas.microsoft.com/office/drawing/2014/main" id="{04488273-3C7E-9522-6C2D-7BFEAB59D4D2}"/>
              </a:ext>
            </a:extLst>
          </p:cNvPr>
          <p:cNvSpPr>
            <a:spLocks noGrp="1"/>
          </p:cNvSpPr>
          <p:nvPr>
            <p:ph sz="half" idx="1"/>
          </p:nvPr>
        </p:nvSpPr>
        <p:spPr>
          <a:xfrm>
            <a:off x="838200" y="1381760"/>
            <a:ext cx="5420360" cy="5181600"/>
          </a:xfrm>
        </p:spPr>
        <p:txBody>
          <a:bodyPr>
            <a:normAutofit lnSpcReduction="10000"/>
          </a:bodyPr>
          <a:lstStyle/>
          <a:p>
            <a:r>
              <a:rPr lang="en-US" dirty="0"/>
              <a:t>Tribal gillnet fisheries </a:t>
            </a:r>
          </a:p>
          <a:p>
            <a:r>
              <a:rPr lang="en-US" dirty="0"/>
              <a:t>Recreational catch and release fishery for wild steelhead</a:t>
            </a:r>
          </a:p>
          <a:p>
            <a:r>
              <a:rPr lang="en-US" dirty="0"/>
              <a:t>Public harvest-oriented fishery targeting hatchery steelhead</a:t>
            </a:r>
          </a:p>
          <a:p>
            <a:r>
              <a:rPr lang="en-US" dirty="0"/>
              <a:t>Various and variable gear restrictions </a:t>
            </a:r>
          </a:p>
          <a:p>
            <a:r>
              <a:rPr lang="en-US" dirty="0"/>
              <a:t>Commercial guide operations present, esp. on north coast</a:t>
            </a:r>
          </a:p>
          <a:p>
            <a:r>
              <a:rPr lang="en-US" dirty="0"/>
              <a:t>Recreational resident rainbow trout fishery allows retention w/limits </a:t>
            </a:r>
          </a:p>
          <a:p>
            <a:endParaRPr lang="en-US" dirty="0"/>
          </a:p>
        </p:txBody>
      </p:sp>
      <p:pic>
        <p:nvPicPr>
          <p:cNvPr id="9" name="Content Placeholder 5">
            <a:extLst>
              <a:ext uri="{FF2B5EF4-FFF2-40B4-BE49-F238E27FC236}">
                <a16:creationId xmlns:a16="http://schemas.microsoft.com/office/drawing/2014/main" id="{90FDFAD7-5981-2B71-A250-F0C02ADE9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835813" y="1173005"/>
            <a:ext cx="6015988" cy="4511990"/>
          </a:xfrm>
          <a:prstGeom prst="rect">
            <a:avLst/>
          </a:prstGeom>
        </p:spPr>
      </p:pic>
      <p:sp>
        <p:nvSpPr>
          <p:cNvPr id="10" name="TextBox 9">
            <a:extLst>
              <a:ext uri="{FF2B5EF4-FFF2-40B4-BE49-F238E27FC236}">
                <a16:creationId xmlns:a16="http://schemas.microsoft.com/office/drawing/2014/main" id="{50ACBDF2-809B-92D0-F2C9-2557C4831F5D}"/>
              </a:ext>
            </a:extLst>
          </p:cNvPr>
          <p:cNvSpPr txBox="1"/>
          <p:nvPr/>
        </p:nvSpPr>
        <p:spPr>
          <a:xfrm>
            <a:off x="79513" y="0"/>
            <a:ext cx="675861" cy="523220"/>
          </a:xfrm>
          <a:prstGeom prst="rect">
            <a:avLst/>
          </a:prstGeom>
          <a:noFill/>
        </p:spPr>
        <p:txBody>
          <a:bodyPr wrap="square" rtlCol="0">
            <a:spAutoFit/>
          </a:bodyPr>
          <a:lstStyle/>
          <a:p>
            <a:r>
              <a:rPr lang="en-US" sz="2800" dirty="0">
                <a:solidFill>
                  <a:schemeClr val="accent1"/>
                </a:solidFill>
              </a:rPr>
              <a:t>1</a:t>
            </a:r>
          </a:p>
        </p:txBody>
      </p:sp>
    </p:spTree>
    <p:extLst>
      <p:ext uri="{BB962C8B-B14F-4D97-AF65-F5344CB8AC3E}">
        <p14:creationId xmlns:p14="http://schemas.microsoft.com/office/powerpoint/2010/main" val="6398332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2988</TotalTime>
  <Words>1690</Words>
  <Application>Microsoft Office PowerPoint</Application>
  <PresentationFormat>Widescreen</PresentationFormat>
  <Paragraphs>288</Paragraphs>
  <Slides>34</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1" baseType="lpstr">
      <vt:lpstr>Arial</vt:lpstr>
      <vt:lpstr>Calibri</vt:lpstr>
      <vt:lpstr>Calibri Light</vt:lpstr>
      <vt:lpstr>Ebrima</vt:lpstr>
      <vt:lpstr>Symbol</vt:lpstr>
      <vt:lpstr>Office Theme</vt:lpstr>
      <vt:lpstr>SigmaPlot 15.0 Graph</vt:lpstr>
      <vt:lpstr>The Coastal Steelhead Proviso Implementation Plan: Adaptive Management and Collaboration Catalyze Change</vt:lpstr>
      <vt:lpstr>Talk Overview</vt:lpstr>
      <vt:lpstr>Talk Overview</vt:lpstr>
      <vt:lpstr>WDFW Mission Statement</vt:lpstr>
      <vt:lpstr>Geographic Scope</vt:lpstr>
      <vt:lpstr>Wild Steelhead Abundance in Major Coastal Systems</vt:lpstr>
      <vt:lpstr>Wild Steelhead Abundance in Major Coastal Systems</vt:lpstr>
      <vt:lpstr>PowerPoint Presentation</vt:lpstr>
      <vt:lpstr>Fishery Overview</vt:lpstr>
      <vt:lpstr>Management Guidance:  Statewide Steelhead Management Plan </vt:lpstr>
      <vt:lpstr>Harvest Control Rule: Escapement Goals</vt:lpstr>
      <vt:lpstr>PowerPoint Presentation</vt:lpstr>
      <vt:lpstr>Talk Overview</vt:lpstr>
      <vt:lpstr>Coastal Steelhead Proviso Implementation Plan (CSPIP): Full Proviso Language</vt:lpstr>
      <vt:lpstr>CSPIP: Overview</vt:lpstr>
      <vt:lpstr>CSPIP Inspiration: From Linear to Adaptive</vt:lpstr>
      <vt:lpstr>CSPIP: Plan</vt:lpstr>
      <vt:lpstr>PowerPoint Presentation</vt:lpstr>
      <vt:lpstr>PowerPoint Presentation</vt:lpstr>
      <vt:lpstr>PowerPoint Presentation</vt:lpstr>
      <vt:lpstr>CSPIP: Do</vt:lpstr>
      <vt:lpstr>PowerPoint Presentation</vt:lpstr>
      <vt:lpstr>CSPIP: Evaluate</vt:lpstr>
      <vt:lpstr>PowerPoint Presentation</vt:lpstr>
      <vt:lpstr>PowerPoint Presentation</vt:lpstr>
      <vt:lpstr>CSPIP: Adjust</vt:lpstr>
      <vt:lpstr>Talk Overview</vt:lpstr>
      <vt:lpstr>PowerPoint Presentation</vt:lpstr>
      <vt:lpstr>#1: Collaboration takes advantage of multiple areas of expertise!</vt:lpstr>
      <vt:lpstr>#1: Collaboration takes advantage of multiple areas of expertise!</vt:lpstr>
      <vt:lpstr>#2 Public comment highlights communication gaps and common perspectives</vt:lpstr>
      <vt:lpstr>#3 Many reviewers improve the final product</vt:lpstr>
      <vt:lpstr>#3 Many reviewers improve the final product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Washington’s Coastal Steelhead Management:  Collaboration and Public Engagement Catalyze Change</dc:title>
  <dc:creator>Harbison, Toby (DFW)</dc:creator>
  <cp:lastModifiedBy>Harbison, Toby (DFW)</cp:lastModifiedBy>
  <cp:revision>1</cp:revision>
  <dcterms:created xsi:type="dcterms:W3CDTF">2023-03-06T21:46:18Z</dcterms:created>
  <dcterms:modified xsi:type="dcterms:W3CDTF">2023-03-08T23:34:40Z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5011977-b912-4387-97a4-f4c94a801377_Enabled">
    <vt:lpwstr>true</vt:lpwstr>
  </property>
  <property fmtid="{D5CDD505-2E9C-101B-9397-08002B2CF9AE}" pid="3" name="MSIP_Label_45011977-b912-4387-97a4-f4c94a801377_SetDate">
    <vt:lpwstr>2023-03-06T21:46:18Z</vt:lpwstr>
  </property>
  <property fmtid="{D5CDD505-2E9C-101B-9397-08002B2CF9AE}" pid="4" name="MSIP_Label_45011977-b912-4387-97a4-f4c94a801377_Method">
    <vt:lpwstr>Standard</vt:lpwstr>
  </property>
  <property fmtid="{D5CDD505-2E9C-101B-9397-08002B2CF9AE}" pid="5" name="MSIP_Label_45011977-b912-4387-97a4-f4c94a801377_Name">
    <vt:lpwstr>Uncategorized Data</vt:lpwstr>
  </property>
  <property fmtid="{D5CDD505-2E9C-101B-9397-08002B2CF9AE}" pid="6" name="MSIP_Label_45011977-b912-4387-97a4-f4c94a801377_SiteId">
    <vt:lpwstr>11d0e217-264e-400a-8ba0-57dcc127d72d</vt:lpwstr>
  </property>
  <property fmtid="{D5CDD505-2E9C-101B-9397-08002B2CF9AE}" pid="7" name="MSIP_Label_45011977-b912-4387-97a4-f4c94a801377_ActionId">
    <vt:lpwstr>d3a41b8a-c85c-45d4-a02b-914c8934675a</vt:lpwstr>
  </property>
  <property fmtid="{D5CDD505-2E9C-101B-9397-08002B2CF9AE}" pid="8" name="MSIP_Label_45011977-b912-4387-97a4-f4c94a801377_ContentBits">
    <vt:lpwstr>0</vt:lpwstr>
  </property>
</Properties>
</file>