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handoutMasterIdLst>
    <p:handoutMasterId r:id="rId24"/>
  </p:handoutMasterIdLst>
  <p:sldIdLst>
    <p:sldId id="296" r:id="rId5"/>
    <p:sldId id="293" r:id="rId6"/>
    <p:sldId id="318" r:id="rId7"/>
    <p:sldId id="569" r:id="rId8"/>
    <p:sldId id="331" r:id="rId9"/>
    <p:sldId id="563" r:id="rId10"/>
    <p:sldId id="564" r:id="rId11"/>
    <p:sldId id="561" r:id="rId12"/>
    <p:sldId id="319" r:id="rId13"/>
    <p:sldId id="562" r:id="rId14"/>
    <p:sldId id="326" r:id="rId15"/>
    <p:sldId id="567" r:id="rId16"/>
    <p:sldId id="568" r:id="rId17"/>
    <p:sldId id="570" r:id="rId18"/>
    <p:sldId id="566" r:id="rId19"/>
    <p:sldId id="295" r:id="rId20"/>
    <p:sldId id="572" r:id="rId21"/>
    <p:sldId id="330" r:id="rId2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C1DA"/>
    <a:srgbClr val="0F7BAA"/>
    <a:srgbClr val="FFD046"/>
    <a:srgbClr val="169B7E"/>
    <a:srgbClr val="067B54"/>
    <a:srgbClr val="4FBEB7"/>
    <a:srgbClr val="579FD1"/>
    <a:srgbClr val="3AB54A"/>
    <a:srgbClr val="FFFFFF"/>
    <a:srgbClr val="B8C5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77643D-120F-47FA-9A40-47D6E767B735}" v="72" dt="2023-03-14T23:40:00.0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837" autoAdjust="0"/>
  </p:normalViewPr>
  <p:slideViewPr>
    <p:cSldViewPr>
      <p:cViewPr varScale="1">
        <p:scale>
          <a:sx n="83" d="100"/>
          <a:sy n="83" d="100"/>
        </p:scale>
        <p:origin x="662" y="77"/>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84" d="100"/>
          <a:sy n="84" d="100"/>
        </p:scale>
        <p:origin x="3870"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nley, Christopher (DFW)" userId="02013873-da4d-42ad-90a5-57b1c95a07c7" providerId="ADAL" clId="{6D77643D-120F-47FA-9A40-47D6E767B735}"/>
    <pc:docChg chg="undo custSel addSld delSld modSld sldOrd">
      <pc:chgData name="Donley, Christopher (DFW)" userId="02013873-da4d-42ad-90a5-57b1c95a07c7" providerId="ADAL" clId="{6D77643D-120F-47FA-9A40-47D6E767B735}" dt="2023-03-11T02:38:39.938" v="3778" actId="20577"/>
      <pc:docMkLst>
        <pc:docMk/>
      </pc:docMkLst>
      <pc:sldChg chg="modSp mod ord">
        <pc:chgData name="Donley, Christopher (DFW)" userId="02013873-da4d-42ad-90a5-57b1c95a07c7" providerId="ADAL" clId="{6D77643D-120F-47FA-9A40-47D6E767B735}" dt="2023-03-10T18:52:17.358" v="1186" actId="255"/>
        <pc:sldMkLst>
          <pc:docMk/>
          <pc:sldMk cId="0" sldId="318"/>
        </pc:sldMkLst>
        <pc:spChg chg="mod">
          <ac:chgData name="Donley, Christopher (DFW)" userId="02013873-da4d-42ad-90a5-57b1c95a07c7" providerId="ADAL" clId="{6D77643D-120F-47FA-9A40-47D6E767B735}" dt="2023-03-10T18:52:17.358" v="1186" actId="255"/>
          <ac:spMkLst>
            <pc:docMk/>
            <pc:sldMk cId="0" sldId="318"/>
            <ac:spMk id="3" creationId="{00000000-0000-0000-0000-000000000000}"/>
          </ac:spMkLst>
        </pc:spChg>
      </pc:sldChg>
      <pc:sldChg chg="modSp mod ord">
        <pc:chgData name="Donley, Christopher (DFW)" userId="02013873-da4d-42ad-90a5-57b1c95a07c7" providerId="ADAL" clId="{6D77643D-120F-47FA-9A40-47D6E767B735}" dt="2023-03-11T02:38:20.321" v="3774" actId="20577"/>
        <pc:sldMkLst>
          <pc:docMk/>
          <pc:sldMk cId="0" sldId="319"/>
        </pc:sldMkLst>
        <pc:spChg chg="mod">
          <ac:chgData name="Donley, Christopher (DFW)" userId="02013873-da4d-42ad-90a5-57b1c95a07c7" providerId="ADAL" clId="{6D77643D-120F-47FA-9A40-47D6E767B735}" dt="2023-03-10T23:42:15.031" v="1894" actId="20577"/>
          <ac:spMkLst>
            <pc:docMk/>
            <pc:sldMk cId="0" sldId="319"/>
            <ac:spMk id="2" creationId="{00000000-0000-0000-0000-000000000000}"/>
          </ac:spMkLst>
        </pc:spChg>
        <pc:spChg chg="mod">
          <ac:chgData name="Donley, Christopher (DFW)" userId="02013873-da4d-42ad-90a5-57b1c95a07c7" providerId="ADAL" clId="{6D77643D-120F-47FA-9A40-47D6E767B735}" dt="2023-03-11T02:38:20.321" v="3774" actId="20577"/>
          <ac:spMkLst>
            <pc:docMk/>
            <pc:sldMk cId="0" sldId="319"/>
            <ac:spMk id="3" creationId="{00000000-0000-0000-0000-000000000000}"/>
          </ac:spMkLst>
        </pc:spChg>
        <pc:picChg chg="mod">
          <ac:chgData name="Donley, Christopher (DFW)" userId="02013873-da4d-42ad-90a5-57b1c95a07c7" providerId="ADAL" clId="{6D77643D-120F-47FA-9A40-47D6E767B735}" dt="2023-03-10T23:36:53.067" v="1199" actId="1076"/>
          <ac:picMkLst>
            <pc:docMk/>
            <pc:sldMk cId="0" sldId="319"/>
            <ac:picMk id="9" creationId="{00000000-0000-0000-0000-000000000000}"/>
          </ac:picMkLst>
        </pc:picChg>
        <pc:picChg chg="mod">
          <ac:chgData name="Donley, Christopher (DFW)" userId="02013873-da4d-42ad-90a5-57b1c95a07c7" providerId="ADAL" clId="{6D77643D-120F-47FA-9A40-47D6E767B735}" dt="2023-03-10T23:36:51.680" v="1198" actId="1076"/>
          <ac:picMkLst>
            <pc:docMk/>
            <pc:sldMk cId="0" sldId="319"/>
            <ac:picMk id="10" creationId="{00000000-0000-0000-0000-000000000000}"/>
          </ac:picMkLst>
        </pc:picChg>
      </pc:sldChg>
      <pc:sldChg chg="modSp mod ord">
        <pc:chgData name="Donley, Christopher (DFW)" userId="02013873-da4d-42ad-90a5-57b1c95a07c7" providerId="ADAL" clId="{6D77643D-120F-47FA-9A40-47D6E767B735}" dt="2023-03-10T18:06:28.046" v="404" actId="12"/>
        <pc:sldMkLst>
          <pc:docMk/>
          <pc:sldMk cId="2903834639" sldId="331"/>
        </pc:sldMkLst>
        <pc:spChg chg="mod">
          <ac:chgData name="Donley, Christopher (DFW)" userId="02013873-da4d-42ad-90a5-57b1c95a07c7" providerId="ADAL" clId="{6D77643D-120F-47FA-9A40-47D6E767B735}" dt="2023-03-10T18:00:16.776" v="302" actId="20577"/>
          <ac:spMkLst>
            <pc:docMk/>
            <pc:sldMk cId="2903834639" sldId="331"/>
            <ac:spMk id="2" creationId="{00000000-0000-0000-0000-000000000000}"/>
          </ac:spMkLst>
        </pc:spChg>
        <pc:spChg chg="mod">
          <ac:chgData name="Donley, Christopher (DFW)" userId="02013873-da4d-42ad-90a5-57b1c95a07c7" providerId="ADAL" clId="{6D77643D-120F-47FA-9A40-47D6E767B735}" dt="2023-03-10T18:06:28.046" v="404" actId="12"/>
          <ac:spMkLst>
            <pc:docMk/>
            <pc:sldMk cId="2903834639" sldId="331"/>
            <ac:spMk id="3" creationId="{00000000-0000-0000-0000-000000000000}"/>
          </ac:spMkLst>
        </pc:spChg>
        <pc:picChg chg="mod">
          <ac:chgData name="Donley, Christopher (DFW)" userId="02013873-da4d-42ad-90a5-57b1c95a07c7" providerId="ADAL" clId="{6D77643D-120F-47FA-9A40-47D6E767B735}" dt="2023-03-10T18:04:26.717" v="321" actId="14100"/>
          <ac:picMkLst>
            <pc:docMk/>
            <pc:sldMk cId="2903834639" sldId="331"/>
            <ac:picMk id="4" creationId="{00000000-0000-0000-0000-000000000000}"/>
          </ac:picMkLst>
        </pc:picChg>
      </pc:sldChg>
      <pc:sldChg chg="modSp mod">
        <pc:chgData name="Donley, Christopher (DFW)" userId="02013873-da4d-42ad-90a5-57b1c95a07c7" providerId="ADAL" clId="{6D77643D-120F-47FA-9A40-47D6E767B735}" dt="2023-03-11T02:27:50.183" v="3123" actId="1076"/>
        <pc:sldMkLst>
          <pc:docMk/>
          <pc:sldMk cId="2961579774" sldId="561"/>
        </pc:sldMkLst>
        <pc:spChg chg="mod">
          <ac:chgData name="Donley, Christopher (DFW)" userId="02013873-da4d-42ad-90a5-57b1c95a07c7" providerId="ADAL" clId="{6D77643D-120F-47FA-9A40-47D6E767B735}" dt="2023-03-11T02:27:50.183" v="3123" actId="1076"/>
          <ac:spMkLst>
            <pc:docMk/>
            <pc:sldMk cId="2961579774" sldId="561"/>
            <ac:spMk id="7" creationId="{02B5E2E1-3A5C-9E42-4DAC-6E37A9551C38}"/>
          </ac:spMkLst>
        </pc:spChg>
      </pc:sldChg>
      <pc:sldChg chg="modSp mod">
        <pc:chgData name="Donley, Christopher (DFW)" userId="02013873-da4d-42ad-90a5-57b1c95a07c7" providerId="ADAL" clId="{6D77643D-120F-47FA-9A40-47D6E767B735}" dt="2023-03-11T02:38:39.938" v="3778" actId="20577"/>
        <pc:sldMkLst>
          <pc:docMk/>
          <pc:sldMk cId="236863654" sldId="562"/>
        </pc:sldMkLst>
        <pc:spChg chg="mod">
          <ac:chgData name="Donley, Christopher (DFW)" userId="02013873-da4d-42ad-90a5-57b1c95a07c7" providerId="ADAL" clId="{6D77643D-120F-47FA-9A40-47D6E767B735}" dt="2023-03-11T00:41:31.173" v="2991" actId="20577"/>
          <ac:spMkLst>
            <pc:docMk/>
            <pc:sldMk cId="236863654" sldId="562"/>
            <ac:spMk id="2" creationId="{00000000-0000-0000-0000-000000000000}"/>
          </ac:spMkLst>
        </pc:spChg>
        <pc:spChg chg="mod">
          <ac:chgData name="Donley, Christopher (DFW)" userId="02013873-da4d-42ad-90a5-57b1c95a07c7" providerId="ADAL" clId="{6D77643D-120F-47FA-9A40-47D6E767B735}" dt="2023-03-11T02:38:39.938" v="3778" actId="20577"/>
          <ac:spMkLst>
            <pc:docMk/>
            <pc:sldMk cId="236863654" sldId="562"/>
            <ac:spMk id="3" creationId="{00000000-0000-0000-0000-000000000000}"/>
          </ac:spMkLst>
        </pc:spChg>
      </pc:sldChg>
      <pc:sldChg chg="modSp add mod">
        <pc:chgData name="Donley, Christopher (DFW)" userId="02013873-da4d-42ad-90a5-57b1c95a07c7" providerId="ADAL" clId="{6D77643D-120F-47FA-9A40-47D6E767B735}" dt="2023-03-11T02:35:46.802" v="3759" actId="27636"/>
        <pc:sldMkLst>
          <pc:docMk/>
          <pc:sldMk cId="846996368" sldId="563"/>
        </pc:sldMkLst>
        <pc:spChg chg="mod">
          <ac:chgData name="Donley, Christopher (DFW)" userId="02013873-da4d-42ad-90a5-57b1c95a07c7" providerId="ADAL" clId="{6D77643D-120F-47FA-9A40-47D6E767B735}" dt="2023-03-10T18:32:08.743" v="434" actId="313"/>
          <ac:spMkLst>
            <pc:docMk/>
            <pc:sldMk cId="846996368" sldId="563"/>
            <ac:spMk id="2" creationId="{00000000-0000-0000-0000-000000000000}"/>
          </ac:spMkLst>
        </pc:spChg>
        <pc:spChg chg="mod">
          <ac:chgData name="Donley, Christopher (DFW)" userId="02013873-da4d-42ad-90a5-57b1c95a07c7" providerId="ADAL" clId="{6D77643D-120F-47FA-9A40-47D6E767B735}" dt="2023-03-11T02:35:46.802" v="3759" actId="27636"/>
          <ac:spMkLst>
            <pc:docMk/>
            <pc:sldMk cId="846996368" sldId="563"/>
            <ac:spMk id="3" creationId="{00000000-0000-0000-0000-000000000000}"/>
          </ac:spMkLst>
        </pc:spChg>
        <pc:picChg chg="mod">
          <ac:chgData name="Donley, Christopher (DFW)" userId="02013873-da4d-42ad-90a5-57b1c95a07c7" providerId="ADAL" clId="{6D77643D-120F-47FA-9A40-47D6E767B735}" dt="2023-03-11T02:35:26.501" v="3753" actId="1076"/>
          <ac:picMkLst>
            <pc:docMk/>
            <pc:sldMk cId="846996368" sldId="563"/>
            <ac:picMk id="4" creationId="{00000000-0000-0000-0000-000000000000}"/>
          </ac:picMkLst>
        </pc:picChg>
      </pc:sldChg>
      <pc:sldChg chg="modSp add mod">
        <pc:chgData name="Donley, Christopher (DFW)" userId="02013873-da4d-42ad-90a5-57b1c95a07c7" providerId="ADAL" clId="{6D77643D-120F-47FA-9A40-47D6E767B735}" dt="2023-03-11T00:41:58.697" v="3011" actId="20577"/>
        <pc:sldMkLst>
          <pc:docMk/>
          <pc:sldMk cId="3250889634" sldId="564"/>
        </pc:sldMkLst>
        <pc:spChg chg="mod">
          <ac:chgData name="Donley, Christopher (DFW)" userId="02013873-da4d-42ad-90a5-57b1c95a07c7" providerId="ADAL" clId="{6D77643D-120F-47FA-9A40-47D6E767B735}" dt="2023-03-10T23:56:16.845" v="1989" actId="20577"/>
          <ac:spMkLst>
            <pc:docMk/>
            <pc:sldMk cId="3250889634" sldId="564"/>
            <ac:spMk id="2" creationId="{00000000-0000-0000-0000-000000000000}"/>
          </ac:spMkLst>
        </pc:spChg>
        <pc:spChg chg="mod">
          <ac:chgData name="Donley, Christopher (DFW)" userId="02013873-da4d-42ad-90a5-57b1c95a07c7" providerId="ADAL" clId="{6D77643D-120F-47FA-9A40-47D6E767B735}" dt="2023-03-11T00:41:58.697" v="3011" actId="20577"/>
          <ac:spMkLst>
            <pc:docMk/>
            <pc:sldMk cId="3250889634" sldId="564"/>
            <ac:spMk id="3" creationId="{00000000-0000-0000-0000-000000000000}"/>
          </ac:spMkLst>
        </pc:spChg>
      </pc:sldChg>
      <pc:sldChg chg="modSp add del mod ord">
        <pc:chgData name="Donley, Christopher (DFW)" userId="02013873-da4d-42ad-90a5-57b1c95a07c7" providerId="ADAL" clId="{6D77643D-120F-47FA-9A40-47D6E767B735}" dt="2023-03-11T00:41:44.206" v="2992" actId="2696"/>
        <pc:sldMkLst>
          <pc:docMk/>
          <pc:sldMk cId="706728023" sldId="565"/>
        </pc:sldMkLst>
        <pc:spChg chg="mod">
          <ac:chgData name="Donley, Christopher (DFW)" userId="02013873-da4d-42ad-90a5-57b1c95a07c7" providerId="ADAL" clId="{6D77643D-120F-47FA-9A40-47D6E767B735}" dt="2023-03-10T23:54:31.683" v="1937" actId="20577"/>
          <ac:spMkLst>
            <pc:docMk/>
            <pc:sldMk cId="706728023" sldId="565"/>
            <ac:spMk id="2" creationId="{00000000-0000-0000-0000-000000000000}"/>
          </ac:spMkLst>
        </pc:spChg>
      </pc:sldChg>
      <pc:sldChg chg="add">
        <pc:chgData name="Donley, Christopher (DFW)" userId="02013873-da4d-42ad-90a5-57b1c95a07c7" providerId="ADAL" clId="{6D77643D-120F-47FA-9A40-47D6E767B735}" dt="2023-03-10T23:54:40.465" v="1938" actId="2890"/>
        <pc:sldMkLst>
          <pc:docMk/>
          <pc:sldMk cId="918651933" sldId="566"/>
        </pc:sldMkLst>
      </pc:sldChg>
      <pc:sldChg chg="modSp add mod ord">
        <pc:chgData name="Donley, Christopher (DFW)" userId="02013873-da4d-42ad-90a5-57b1c95a07c7" providerId="ADAL" clId="{6D77643D-120F-47FA-9A40-47D6E767B735}" dt="2023-03-10T23:56:50.150" v="2032" actId="27636"/>
        <pc:sldMkLst>
          <pc:docMk/>
          <pc:sldMk cId="1797572801" sldId="567"/>
        </pc:sldMkLst>
        <pc:spChg chg="mod">
          <ac:chgData name="Donley, Christopher (DFW)" userId="02013873-da4d-42ad-90a5-57b1c95a07c7" providerId="ADAL" clId="{6D77643D-120F-47FA-9A40-47D6E767B735}" dt="2023-03-10T23:56:45.135" v="2030" actId="20577"/>
          <ac:spMkLst>
            <pc:docMk/>
            <pc:sldMk cId="1797572801" sldId="567"/>
            <ac:spMk id="2" creationId="{00000000-0000-0000-0000-000000000000}"/>
          </ac:spMkLst>
        </pc:spChg>
        <pc:spChg chg="mod">
          <ac:chgData name="Donley, Christopher (DFW)" userId="02013873-da4d-42ad-90a5-57b1c95a07c7" providerId="ADAL" clId="{6D77643D-120F-47FA-9A40-47D6E767B735}" dt="2023-03-10T23:56:50.150" v="2032" actId="27636"/>
          <ac:spMkLst>
            <pc:docMk/>
            <pc:sldMk cId="1797572801" sldId="567"/>
            <ac:spMk id="3" creationId="{00000000-0000-0000-0000-000000000000}"/>
          </ac:spMkLst>
        </pc:spChg>
      </pc:sldChg>
    </pc:docChg>
  </pc:docChgLst>
  <pc:docChgLst>
    <pc:chgData name="Christopher Donley" userId="02013873-da4d-42ad-90a5-57b1c95a07c7" providerId="ADAL" clId="{6D77643D-120F-47FA-9A40-47D6E767B735}"/>
    <pc:docChg chg="undo custSel addSld delSld modSld sldOrd">
      <pc:chgData name="Christopher Donley" userId="02013873-da4d-42ad-90a5-57b1c95a07c7" providerId="ADAL" clId="{6D77643D-120F-47FA-9A40-47D6E767B735}" dt="2023-03-15T00:07:55.050" v="15245" actId="255"/>
      <pc:docMkLst>
        <pc:docMk/>
      </pc:docMkLst>
      <pc:sldChg chg="modSp del mod">
        <pc:chgData name="Christopher Donley" userId="02013873-da4d-42ad-90a5-57b1c95a07c7" providerId="ADAL" clId="{6D77643D-120F-47FA-9A40-47D6E767B735}" dt="2023-03-07T22:13:54.699" v="304" actId="47"/>
        <pc:sldMkLst>
          <pc:docMk/>
          <pc:sldMk cId="0" sldId="263"/>
        </pc:sldMkLst>
        <pc:spChg chg="mod">
          <ac:chgData name="Christopher Donley" userId="02013873-da4d-42ad-90a5-57b1c95a07c7" providerId="ADAL" clId="{6D77643D-120F-47FA-9A40-47D6E767B735}" dt="2023-03-07T22:09:49.022" v="249" actId="1076"/>
          <ac:spMkLst>
            <pc:docMk/>
            <pc:sldMk cId="0" sldId="263"/>
            <ac:spMk id="3" creationId="{00000000-0000-0000-0000-000000000000}"/>
          </ac:spMkLst>
        </pc:spChg>
      </pc:sldChg>
      <pc:sldChg chg="addSp modSp mod">
        <pc:chgData name="Christopher Donley" userId="02013873-da4d-42ad-90a5-57b1c95a07c7" providerId="ADAL" clId="{6D77643D-120F-47FA-9A40-47D6E767B735}" dt="2023-03-14T22:54:26.997" v="14152" actId="20577"/>
        <pc:sldMkLst>
          <pc:docMk/>
          <pc:sldMk cId="0" sldId="293"/>
        </pc:sldMkLst>
        <pc:spChg chg="mod">
          <ac:chgData name="Christopher Donley" userId="02013873-da4d-42ad-90a5-57b1c95a07c7" providerId="ADAL" clId="{6D77643D-120F-47FA-9A40-47D6E767B735}" dt="2023-03-07T17:07:22.168" v="247" actId="1076"/>
          <ac:spMkLst>
            <pc:docMk/>
            <pc:sldMk cId="0" sldId="293"/>
            <ac:spMk id="7" creationId="{00000000-0000-0000-0000-000000000000}"/>
          </ac:spMkLst>
        </pc:spChg>
        <pc:spChg chg="mod">
          <ac:chgData name="Christopher Donley" userId="02013873-da4d-42ad-90a5-57b1c95a07c7" providerId="ADAL" clId="{6D77643D-120F-47FA-9A40-47D6E767B735}" dt="2023-03-14T22:54:26.997" v="14152" actId="20577"/>
          <ac:spMkLst>
            <pc:docMk/>
            <pc:sldMk cId="0" sldId="293"/>
            <ac:spMk id="8" creationId="{00000000-0000-0000-0000-000000000000}"/>
          </ac:spMkLst>
        </pc:spChg>
        <pc:picChg chg="add mod">
          <ac:chgData name="Christopher Donley" userId="02013873-da4d-42ad-90a5-57b1c95a07c7" providerId="ADAL" clId="{6D77643D-120F-47FA-9A40-47D6E767B735}" dt="2023-03-07T16:46:58.667" v="147" actId="14861"/>
          <ac:picMkLst>
            <pc:docMk/>
            <pc:sldMk cId="0" sldId="293"/>
            <ac:picMk id="2" creationId="{ED2817C3-9117-CC8E-54E3-AE334B9B8FA5}"/>
          </ac:picMkLst>
        </pc:picChg>
      </pc:sldChg>
      <pc:sldChg chg="addSp delSp modSp mod">
        <pc:chgData name="Christopher Donley" userId="02013873-da4d-42ad-90a5-57b1c95a07c7" providerId="ADAL" clId="{6D77643D-120F-47FA-9A40-47D6E767B735}" dt="2023-03-15T00:07:55.050" v="15245" actId="255"/>
        <pc:sldMkLst>
          <pc:docMk/>
          <pc:sldMk cId="0" sldId="295"/>
        </pc:sldMkLst>
        <pc:spChg chg="mod">
          <ac:chgData name="Christopher Donley" userId="02013873-da4d-42ad-90a5-57b1c95a07c7" providerId="ADAL" clId="{6D77643D-120F-47FA-9A40-47D6E767B735}" dt="2023-03-14T21:15:09.231" v="13069" actId="1076"/>
          <ac:spMkLst>
            <pc:docMk/>
            <pc:sldMk cId="0" sldId="295"/>
            <ac:spMk id="2" creationId="{00000000-0000-0000-0000-000000000000}"/>
          </ac:spMkLst>
        </pc:spChg>
        <pc:spChg chg="mod">
          <ac:chgData name="Christopher Donley" userId="02013873-da4d-42ad-90a5-57b1c95a07c7" providerId="ADAL" clId="{6D77643D-120F-47FA-9A40-47D6E767B735}" dt="2023-03-14T23:27:25.113" v="15061" actId="207"/>
          <ac:spMkLst>
            <pc:docMk/>
            <pc:sldMk cId="0" sldId="295"/>
            <ac:spMk id="3" creationId="{00000000-0000-0000-0000-000000000000}"/>
          </ac:spMkLst>
        </pc:spChg>
        <pc:spChg chg="mod">
          <ac:chgData name="Christopher Donley" userId="02013873-da4d-42ad-90a5-57b1c95a07c7" providerId="ADAL" clId="{6D77643D-120F-47FA-9A40-47D6E767B735}" dt="2023-03-15T00:07:55.050" v="15245" actId="255"/>
          <ac:spMkLst>
            <pc:docMk/>
            <pc:sldMk cId="0" sldId="295"/>
            <ac:spMk id="4" creationId="{00000000-0000-0000-0000-000000000000}"/>
          </ac:spMkLst>
        </pc:spChg>
        <pc:picChg chg="add del mod">
          <ac:chgData name="Christopher Donley" userId="02013873-da4d-42ad-90a5-57b1c95a07c7" providerId="ADAL" clId="{6D77643D-120F-47FA-9A40-47D6E767B735}" dt="2023-03-13T01:48:03.809" v="7298"/>
          <ac:picMkLst>
            <pc:docMk/>
            <pc:sldMk cId="0" sldId="295"/>
            <ac:picMk id="5" creationId="{6F4A620A-B4D7-A5BC-0E28-404F56EBA8CB}"/>
          </ac:picMkLst>
        </pc:picChg>
      </pc:sldChg>
      <pc:sldChg chg="modSp mod">
        <pc:chgData name="Christopher Donley" userId="02013873-da4d-42ad-90a5-57b1c95a07c7" providerId="ADAL" clId="{6D77643D-120F-47FA-9A40-47D6E767B735}" dt="2023-03-13T02:54:37.695" v="8855" actId="20577"/>
        <pc:sldMkLst>
          <pc:docMk/>
          <pc:sldMk cId="0" sldId="296"/>
        </pc:sldMkLst>
        <pc:spChg chg="mod">
          <ac:chgData name="Christopher Donley" userId="02013873-da4d-42ad-90a5-57b1c95a07c7" providerId="ADAL" clId="{6D77643D-120F-47FA-9A40-47D6E767B735}" dt="2023-03-13T02:54:37.695" v="8855" actId="20577"/>
          <ac:spMkLst>
            <pc:docMk/>
            <pc:sldMk cId="0" sldId="296"/>
            <ac:spMk id="2" creationId="{00000000-0000-0000-0000-000000000000}"/>
          </ac:spMkLst>
        </pc:spChg>
      </pc:sldChg>
      <pc:sldChg chg="del">
        <pc:chgData name="Christopher Donley" userId="02013873-da4d-42ad-90a5-57b1c95a07c7" providerId="ADAL" clId="{6D77643D-120F-47FA-9A40-47D6E767B735}" dt="2023-03-14T20:52:40.698" v="12143" actId="47"/>
        <pc:sldMkLst>
          <pc:docMk/>
          <pc:sldMk cId="0" sldId="307"/>
        </pc:sldMkLst>
      </pc:sldChg>
      <pc:sldChg chg="del">
        <pc:chgData name="Christopher Donley" userId="02013873-da4d-42ad-90a5-57b1c95a07c7" providerId="ADAL" clId="{6D77643D-120F-47FA-9A40-47D6E767B735}" dt="2023-03-14T20:52:44.416" v="12145" actId="47"/>
        <pc:sldMkLst>
          <pc:docMk/>
          <pc:sldMk cId="0" sldId="314"/>
        </pc:sldMkLst>
      </pc:sldChg>
      <pc:sldChg chg="modSp mod">
        <pc:chgData name="Christopher Donley" userId="02013873-da4d-42ad-90a5-57b1c95a07c7" providerId="ADAL" clId="{6D77643D-120F-47FA-9A40-47D6E767B735}" dt="2023-03-12T23:42:39.914" v="5751" actId="20577"/>
        <pc:sldMkLst>
          <pc:docMk/>
          <pc:sldMk cId="0" sldId="318"/>
        </pc:sldMkLst>
        <pc:spChg chg="mod">
          <ac:chgData name="Christopher Donley" userId="02013873-da4d-42ad-90a5-57b1c95a07c7" providerId="ADAL" clId="{6D77643D-120F-47FA-9A40-47D6E767B735}" dt="2023-03-07T22:10:31.316" v="279" actId="20577"/>
          <ac:spMkLst>
            <pc:docMk/>
            <pc:sldMk cId="0" sldId="318"/>
            <ac:spMk id="2" creationId="{00000000-0000-0000-0000-000000000000}"/>
          </ac:spMkLst>
        </pc:spChg>
        <pc:spChg chg="mod">
          <ac:chgData name="Christopher Donley" userId="02013873-da4d-42ad-90a5-57b1c95a07c7" providerId="ADAL" clId="{6D77643D-120F-47FA-9A40-47D6E767B735}" dt="2023-03-12T23:42:39.914" v="5751" actId="20577"/>
          <ac:spMkLst>
            <pc:docMk/>
            <pc:sldMk cId="0" sldId="318"/>
            <ac:spMk id="3" creationId="{00000000-0000-0000-0000-000000000000}"/>
          </ac:spMkLst>
        </pc:spChg>
        <pc:picChg chg="mod">
          <ac:chgData name="Christopher Donley" userId="02013873-da4d-42ad-90a5-57b1c95a07c7" providerId="ADAL" clId="{6D77643D-120F-47FA-9A40-47D6E767B735}" dt="2023-03-07T22:12:07.974" v="295" actId="14861"/>
          <ac:picMkLst>
            <pc:docMk/>
            <pc:sldMk cId="0" sldId="318"/>
            <ac:picMk id="4" creationId="{00000000-0000-0000-0000-000000000000}"/>
          </ac:picMkLst>
        </pc:picChg>
      </pc:sldChg>
      <pc:sldChg chg="modSp mod ord">
        <pc:chgData name="Christopher Donley" userId="02013873-da4d-42ad-90a5-57b1c95a07c7" providerId="ADAL" clId="{6D77643D-120F-47FA-9A40-47D6E767B735}" dt="2023-03-14T20:30:33.780" v="11395" actId="5793"/>
        <pc:sldMkLst>
          <pc:docMk/>
          <pc:sldMk cId="0" sldId="319"/>
        </pc:sldMkLst>
        <pc:spChg chg="mod">
          <ac:chgData name="Christopher Donley" userId="02013873-da4d-42ad-90a5-57b1c95a07c7" providerId="ADAL" clId="{6D77643D-120F-47FA-9A40-47D6E767B735}" dt="2023-03-14T20:29:40.391" v="11394" actId="14100"/>
          <ac:spMkLst>
            <pc:docMk/>
            <pc:sldMk cId="0" sldId="319"/>
            <ac:spMk id="2" creationId="{00000000-0000-0000-0000-000000000000}"/>
          </ac:spMkLst>
        </pc:spChg>
        <pc:spChg chg="mod">
          <ac:chgData name="Christopher Donley" userId="02013873-da4d-42ad-90a5-57b1c95a07c7" providerId="ADAL" clId="{6D77643D-120F-47FA-9A40-47D6E767B735}" dt="2023-03-14T20:30:33.780" v="11395" actId="5793"/>
          <ac:spMkLst>
            <pc:docMk/>
            <pc:sldMk cId="0" sldId="319"/>
            <ac:spMk id="3" creationId="{00000000-0000-0000-0000-000000000000}"/>
          </ac:spMkLst>
        </pc:spChg>
        <pc:picChg chg="mod">
          <ac:chgData name="Christopher Donley" userId="02013873-da4d-42ad-90a5-57b1c95a07c7" providerId="ADAL" clId="{6D77643D-120F-47FA-9A40-47D6E767B735}" dt="2023-03-13T04:05:24.338" v="8977" actId="14861"/>
          <ac:picMkLst>
            <pc:docMk/>
            <pc:sldMk cId="0" sldId="319"/>
            <ac:picMk id="9" creationId="{00000000-0000-0000-0000-000000000000}"/>
          </ac:picMkLst>
        </pc:picChg>
        <pc:picChg chg="mod">
          <ac:chgData name="Christopher Donley" userId="02013873-da4d-42ad-90a5-57b1c95a07c7" providerId="ADAL" clId="{6D77643D-120F-47FA-9A40-47D6E767B735}" dt="2023-03-13T04:05:28.263" v="8978" actId="14861"/>
          <ac:picMkLst>
            <pc:docMk/>
            <pc:sldMk cId="0" sldId="319"/>
            <ac:picMk id="10" creationId="{00000000-0000-0000-0000-000000000000}"/>
          </ac:picMkLst>
        </pc:picChg>
      </pc:sldChg>
      <pc:sldChg chg="del">
        <pc:chgData name="Christopher Donley" userId="02013873-da4d-42ad-90a5-57b1c95a07c7" providerId="ADAL" clId="{6D77643D-120F-47FA-9A40-47D6E767B735}" dt="2023-03-14T20:52:43.012" v="12144" actId="47"/>
        <pc:sldMkLst>
          <pc:docMk/>
          <pc:sldMk cId="0" sldId="324"/>
        </pc:sldMkLst>
      </pc:sldChg>
      <pc:sldChg chg="addSp modSp mod ord modNotes">
        <pc:chgData name="Christopher Donley" userId="02013873-da4d-42ad-90a5-57b1c95a07c7" providerId="ADAL" clId="{6D77643D-120F-47FA-9A40-47D6E767B735}" dt="2023-03-13T02:22:39.225" v="8165" actId="255"/>
        <pc:sldMkLst>
          <pc:docMk/>
          <pc:sldMk cId="0" sldId="326"/>
        </pc:sldMkLst>
        <pc:spChg chg="mod">
          <ac:chgData name="Christopher Donley" userId="02013873-da4d-42ad-90a5-57b1c95a07c7" providerId="ADAL" clId="{6D77643D-120F-47FA-9A40-47D6E767B735}" dt="2023-03-13T02:22:23.268" v="8162" actId="1076"/>
          <ac:spMkLst>
            <pc:docMk/>
            <pc:sldMk cId="0" sldId="326"/>
            <ac:spMk id="13" creationId="{00000000-0000-0000-0000-000000000000}"/>
          </ac:spMkLst>
        </pc:spChg>
        <pc:spChg chg="mod">
          <ac:chgData name="Christopher Donley" userId="02013873-da4d-42ad-90a5-57b1c95a07c7" providerId="ADAL" clId="{6D77643D-120F-47FA-9A40-47D6E767B735}" dt="2023-03-13T02:22:39.225" v="8165" actId="255"/>
          <ac:spMkLst>
            <pc:docMk/>
            <pc:sldMk cId="0" sldId="326"/>
            <ac:spMk id="15" creationId="{00000000-0000-0000-0000-000000000000}"/>
          </ac:spMkLst>
        </pc:spChg>
        <pc:picChg chg="add mod">
          <ac:chgData name="Christopher Donley" userId="02013873-da4d-42ad-90a5-57b1c95a07c7" providerId="ADAL" clId="{6D77643D-120F-47FA-9A40-47D6E767B735}" dt="2023-03-13T02:21:40.020" v="8155" actId="14100"/>
          <ac:picMkLst>
            <pc:docMk/>
            <pc:sldMk cId="0" sldId="326"/>
            <ac:picMk id="1026" creationId="{B16789FD-33FB-0FDC-8AC4-3E38995F5100}"/>
          </ac:picMkLst>
        </pc:picChg>
      </pc:sldChg>
      <pc:sldChg chg="del">
        <pc:chgData name="Christopher Donley" userId="02013873-da4d-42ad-90a5-57b1c95a07c7" providerId="ADAL" clId="{6D77643D-120F-47FA-9A40-47D6E767B735}" dt="2023-03-14T20:52:37.245" v="12141" actId="47"/>
        <pc:sldMkLst>
          <pc:docMk/>
          <pc:sldMk cId="0" sldId="327"/>
        </pc:sldMkLst>
      </pc:sldChg>
      <pc:sldChg chg="del">
        <pc:chgData name="Christopher Donley" userId="02013873-da4d-42ad-90a5-57b1c95a07c7" providerId="ADAL" clId="{6D77643D-120F-47FA-9A40-47D6E767B735}" dt="2023-03-14T20:52:39.075" v="12142" actId="47"/>
        <pc:sldMkLst>
          <pc:docMk/>
          <pc:sldMk cId="0" sldId="328"/>
        </pc:sldMkLst>
      </pc:sldChg>
      <pc:sldChg chg="addSp delSp modSp del">
        <pc:chgData name="Christopher Donley" userId="02013873-da4d-42ad-90a5-57b1c95a07c7" providerId="ADAL" clId="{6D77643D-120F-47FA-9A40-47D6E767B735}" dt="2023-03-14T20:52:32.457" v="12140" actId="47"/>
        <pc:sldMkLst>
          <pc:docMk/>
          <pc:sldMk cId="326034107" sldId="329"/>
        </pc:sldMkLst>
        <pc:picChg chg="add del mod">
          <ac:chgData name="Christopher Donley" userId="02013873-da4d-42ad-90a5-57b1c95a07c7" providerId="ADAL" clId="{6D77643D-120F-47FA-9A40-47D6E767B735}" dt="2023-03-13T01:48:20.118" v="7300"/>
          <ac:picMkLst>
            <pc:docMk/>
            <pc:sldMk cId="326034107" sldId="329"/>
            <ac:picMk id="3" creationId="{E1ACD408-EC21-AE8A-A3A3-AE99B9FF20E2}"/>
          </ac:picMkLst>
        </pc:picChg>
      </pc:sldChg>
      <pc:sldChg chg="delSp modSp mod">
        <pc:chgData name="Christopher Donley" userId="02013873-da4d-42ad-90a5-57b1c95a07c7" providerId="ADAL" clId="{6D77643D-120F-47FA-9A40-47D6E767B735}" dt="2023-03-14T20:52:55.590" v="12148"/>
        <pc:sldMkLst>
          <pc:docMk/>
          <pc:sldMk cId="1907497527" sldId="330"/>
        </pc:sldMkLst>
        <pc:spChg chg="del mod">
          <ac:chgData name="Christopher Donley" userId="02013873-da4d-42ad-90a5-57b1c95a07c7" providerId="ADAL" clId="{6D77643D-120F-47FA-9A40-47D6E767B735}" dt="2023-03-14T20:52:55.590" v="12148"/>
          <ac:spMkLst>
            <pc:docMk/>
            <pc:sldMk cId="1907497527" sldId="330"/>
            <ac:spMk id="5" creationId="{00000000-0000-0000-0000-000000000000}"/>
          </ac:spMkLst>
        </pc:spChg>
      </pc:sldChg>
      <pc:sldChg chg="modSp mod">
        <pc:chgData name="Christopher Donley" userId="02013873-da4d-42ad-90a5-57b1c95a07c7" providerId="ADAL" clId="{6D77643D-120F-47FA-9A40-47D6E767B735}" dt="2023-03-14T21:24:10.181" v="13195" actId="27636"/>
        <pc:sldMkLst>
          <pc:docMk/>
          <pc:sldMk cId="2903834639" sldId="331"/>
        </pc:sldMkLst>
        <pc:spChg chg="mod">
          <ac:chgData name="Christopher Donley" userId="02013873-da4d-42ad-90a5-57b1c95a07c7" providerId="ADAL" clId="{6D77643D-120F-47FA-9A40-47D6E767B735}" dt="2023-03-07T22:23:08.386" v="358" actId="20577"/>
          <ac:spMkLst>
            <pc:docMk/>
            <pc:sldMk cId="2903834639" sldId="331"/>
            <ac:spMk id="2" creationId="{00000000-0000-0000-0000-000000000000}"/>
          </ac:spMkLst>
        </pc:spChg>
        <pc:spChg chg="mod">
          <ac:chgData name="Christopher Donley" userId="02013873-da4d-42ad-90a5-57b1c95a07c7" providerId="ADAL" clId="{6D77643D-120F-47FA-9A40-47D6E767B735}" dt="2023-03-14T21:24:10.181" v="13195" actId="27636"/>
          <ac:spMkLst>
            <pc:docMk/>
            <pc:sldMk cId="2903834639" sldId="331"/>
            <ac:spMk id="3" creationId="{00000000-0000-0000-0000-000000000000}"/>
          </ac:spMkLst>
        </pc:spChg>
      </pc:sldChg>
      <pc:sldChg chg="addSp delSp modSp mod ord">
        <pc:chgData name="Christopher Donley" userId="02013873-da4d-42ad-90a5-57b1c95a07c7" providerId="ADAL" clId="{6D77643D-120F-47FA-9A40-47D6E767B735}" dt="2023-03-14T20:18:27.197" v="11301" actId="114"/>
        <pc:sldMkLst>
          <pc:docMk/>
          <pc:sldMk cId="2961579774" sldId="561"/>
        </pc:sldMkLst>
        <pc:spChg chg="add mod">
          <ac:chgData name="Christopher Donley" userId="02013873-da4d-42ad-90a5-57b1c95a07c7" providerId="ADAL" clId="{6D77643D-120F-47FA-9A40-47D6E767B735}" dt="2023-03-12T20:06:33.398" v="3091" actId="1076"/>
          <ac:spMkLst>
            <pc:docMk/>
            <pc:sldMk cId="2961579774" sldId="561"/>
            <ac:spMk id="2" creationId="{2C125AF2-E060-B2FA-43C5-808E851B819C}"/>
          </ac:spMkLst>
        </pc:spChg>
        <pc:spChg chg="mod">
          <ac:chgData name="Christopher Donley" userId="02013873-da4d-42ad-90a5-57b1c95a07c7" providerId="ADAL" clId="{6D77643D-120F-47FA-9A40-47D6E767B735}" dt="2023-03-14T20:18:27.197" v="11301" actId="114"/>
          <ac:spMkLst>
            <pc:docMk/>
            <pc:sldMk cId="2961579774" sldId="561"/>
            <ac:spMk id="3" creationId="{24382099-FFEE-4CD2-8C75-3FF2745E49C1}"/>
          </ac:spMkLst>
        </pc:spChg>
        <pc:spChg chg="mod">
          <ac:chgData name="Christopher Donley" userId="02013873-da4d-42ad-90a5-57b1c95a07c7" providerId="ADAL" clId="{6D77643D-120F-47FA-9A40-47D6E767B735}" dt="2023-03-12T20:04:40.343" v="3079" actId="1076"/>
          <ac:spMkLst>
            <pc:docMk/>
            <pc:sldMk cId="2961579774" sldId="561"/>
            <ac:spMk id="6" creationId="{91B7AF29-3FB3-934B-F75E-8A2225EE9B1D}"/>
          </ac:spMkLst>
        </pc:spChg>
        <pc:spChg chg="mod">
          <ac:chgData name="Christopher Donley" userId="02013873-da4d-42ad-90a5-57b1c95a07c7" providerId="ADAL" clId="{6D77643D-120F-47FA-9A40-47D6E767B735}" dt="2023-03-12T20:05:00.863" v="3082" actId="1076"/>
          <ac:spMkLst>
            <pc:docMk/>
            <pc:sldMk cId="2961579774" sldId="561"/>
            <ac:spMk id="7" creationId="{02B5E2E1-3A5C-9E42-4DAC-6E37A9551C38}"/>
          </ac:spMkLst>
        </pc:spChg>
        <pc:spChg chg="mod">
          <ac:chgData name="Christopher Donley" userId="02013873-da4d-42ad-90a5-57b1c95a07c7" providerId="ADAL" clId="{6D77643D-120F-47FA-9A40-47D6E767B735}" dt="2023-03-12T20:06:57.687" v="3094" actId="1076"/>
          <ac:spMkLst>
            <pc:docMk/>
            <pc:sldMk cId="2961579774" sldId="561"/>
            <ac:spMk id="11" creationId="{5A83B312-2177-43B1-81EA-E9DFF60986D9}"/>
          </ac:spMkLst>
        </pc:spChg>
        <pc:spChg chg="mod">
          <ac:chgData name="Christopher Donley" userId="02013873-da4d-42ad-90a5-57b1c95a07c7" providerId="ADAL" clId="{6D77643D-120F-47FA-9A40-47D6E767B735}" dt="2023-03-12T20:06:18.311" v="3089" actId="1076"/>
          <ac:spMkLst>
            <pc:docMk/>
            <pc:sldMk cId="2961579774" sldId="561"/>
            <ac:spMk id="12" creationId="{87C5967D-76BD-42DE-ABE9-1F77682C05B3}"/>
          </ac:spMkLst>
        </pc:spChg>
        <pc:spChg chg="add mod">
          <ac:chgData name="Christopher Donley" userId="02013873-da4d-42ad-90a5-57b1c95a07c7" providerId="ADAL" clId="{6D77643D-120F-47FA-9A40-47D6E767B735}" dt="2023-03-12T20:07:48.119" v="3097" actId="1076"/>
          <ac:spMkLst>
            <pc:docMk/>
            <pc:sldMk cId="2961579774" sldId="561"/>
            <ac:spMk id="14" creationId="{EBD34462-9173-0B93-349E-E7F903AE2FE2}"/>
          </ac:spMkLst>
        </pc:spChg>
        <pc:spChg chg="mod">
          <ac:chgData name="Christopher Donley" userId="02013873-da4d-42ad-90a5-57b1c95a07c7" providerId="ADAL" clId="{6D77643D-120F-47FA-9A40-47D6E767B735}" dt="2023-03-12T20:05:40.118" v="3085" actId="1076"/>
          <ac:spMkLst>
            <pc:docMk/>
            <pc:sldMk cId="2961579774" sldId="561"/>
            <ac:spMk id="21" creationId="{09BA7ED9-EC2C-4AC9-ACDB-76B1EF19A42C}"/>
          </ac:spMkLst>
        </pc:spChg>
        <pc:spChg chg="del mod">
          <ac:chgData name="Christopher Donley" userId="02013873-da4d-42ad-90a5-57b1c95a07c7" providerId="ADAL" clId="{6D77643D-120F-47FA-9A40-47D6E767B735}" dt="2023-03-12T20:02:43.394" v="3053"/>
          <ac:spMkLst>
            <pc:docMk/>
            <pc:sldMk cId="2961579774" sldId="561"/>
            <ac:spMk id="42" creationId="{00000000-0000-0000-0000-000000000000}"/>
          </ac:spMkLst>
        </pc:spChg>
        <pc:spChg chg="mod">
          <ac:chgData name="Christopher Donley" userId="02013873-da4d-42ad-90a5-57b1c95a07c7" providerId="ADAL" clId="{6D77643D-120F-47FA-9A40-47D6E767B735}" dt="2023-03-13T00:06:35.267" v="5991" actId="27636"/>
          <ac:spMkLst>
            <pc:docMk/>
            <pc:sldMk cId="2961579774" sldId="561"/>
            <ac:spMk id="66" creationId="{00000000-0000-0000-0000-000000000000}"/>
          </ac:spMkLst>
        </pc:spChg>
        <pc:picChg chg="mod">
          <ac:chgData name="Christopher Donley" userId="02013873-da4d-42ad-90a5-57b1c95a07c7" providerId="ADAL" clId="{6D77643D-120F-47FA-9A40-47D6E767B735}" dt="2023-03-12T20:03:35.070" v="3063" actId="1076"/>
          <ac:picMkLst>
            <pc:docMk/>
            <pc:sldMk cId="2961579774" sldId="561"/>
            <ac:picMk id="4" creationId="{27C427DD-7F50-B853-53AE-50508B688849}"/>
          </ac:picMkLst>
        </pc:picChg>
        <pc:picChg chg="mod">
          <ac:chgData name="Christopher Donley" userId="02013873-da4d-42ad-90a5-57b1c95a07c7" providerId="ADAL" clId="{6D77643D-120F-47FA-9A40-47D6E767B735}" dt="2023-03-12T20:05:36.383" v="3084" actId="1076"/>
          <ac:picMkLst>
            <pc:docMk/>
            <pc:sldMk cId="2961579774" sldId="561"/>
            <ac:picMk id="5" creationId="{770A921E-94B7-466A-9816-A4B2E3E858D3}"/>
          </ac:picMkLst>
        </pc:picChg>
        <pc:picChg chg="mod">
          <ac:chgData name="Christopher Donley" userId="02013873-da4d-42ad-90a5-57b1c95a07c7" providerId="ADAL" clId="{6D77643D-120F-47FA-9A40-47D6E767B735}" dt="2023-03-12T20:06:28.335" v="3090" actId="1076"/>
          <ac:picMkLst>
            <pc:docMk/>
            <pc:sldMk cId="2961579774" sldId="561"/>
            <ac:picMk id="8" creationId="{FBEB3345-EF57-FBE3-3952-09973DAB113B}"/>
          </ac:picMkLst>
        </pc:picChg>
        <pc:picChg chg="mod">
          <ac:chgData name="Christopher Donley" userId="02013873-da4d-42ad-90a5-57b1c95a07c7" providerId="ADAL" clId="{6D77643D-120F-47FA-9A40-47D6E767B735}" dt="2023-03-12T20:06:51.798" v="3093" actId="1076"/>
          <ac:picMkLst>
            <pc:docMk/>
            <pc:sldMk cId="2961579774" sldId="561"/>
            <ac:picMk id="9" creationId="{FBEB3345-EF57-FBE3-3952-09973DAB113B}"/>
          </ac:picMkLst>
        </pc:picChg>
        <pc:picChg chg="mod">
          <ac:chgData name="Christopher Donley" userId="02013873-da4d-42ad-90a5-57b1c95a07c7" providerId="ADAL" clId="{6D77643D-120F-47FA-9A40-47D6E767B735}" dt="2023-03-12T20:05:42.919" v="3086" actId="1076"/>
          <ac:picMkLst>
            <pc:docMk/>
            <pc:sldMk cId="2961579774" sldId="561"/>
            <ac:picMk id="10" creationId="{C79DC5B1-9000-4B3C-A322-6CA8123D67E2}"/>
          </ac:picMkLst>
        </pc:picChg>
        <pc:picChg chg="add mod">
          <ac:chgData name="Christopher Donley" userId="02013873-da4d-42ad-90a5-57b1c95a07c7" providerId="ADAL" clId="{6D77643D-120F-47FA-9A40-47D6E767B735}" dt="2023-03-12T20:06:39.063" v="3092" actId="1076"/>
          <ac:picMkLst>
            <pc:docMk/>
            <pc:sldMk cId="2961579774" sldId="561"/>
            <ac:picMk id="13" creationId="{B8D27C6E-B2FA-ADF5-7FC2-95E9B2A8F8EE}"/>
          </ac:picMkLst>
        </pc:picChg>
        <pc:picChg chg="add mod">
          <ac:chgData name="Christopher Donley" userId="02013873-da4d-42ad-90a5-57b1c95a07c7" providerId="ADAL" clId="{6D77643D-120F-47FA-9A40-47D6E767B735}" dt="2023-03-12T20:08:02.007" v="3099" actId="1076"/>
          <ac:picMkLst>
            <pc:docMk/>
            <pc:sldMk cId="2961579774" sldId="561"/>
            <ac:picMk id="15" creationId="{E839BB2A-5FF3-A548-00F6-C9487629E1AE}"/>
          </ac:picMkLst>
        </pc:picChg>
        <pc:picChg chg="mod">
          <ac:chgData name="Christopher Donley" userId="02013873-da4d-42ad-90a5-57b1c95a07c7" providerId="ADAL" clId="{6D77643D-120F-47FA-9A40-47D6E767B735}" dt="2023-03-12T20:03:44.286" v="3065" actId="14100"/>
          <ac:picMkLst>
            <pc:docMk/>
            <pc:sldMk cId="2961579774" sldId="561"/>
            <ac:picMk id="1026" creationId="{DBFAFDE4-7C66-4859-EBA5-EAF9085A36A3}"/>
          </ac:picMkLst>
        </pc:picChg>
      </pc:sldChg>
      <pc:sldChg chg="modSp add mod setBg">
        <pc:chgData name="Christopher Donley" userId="02013873-da4d-42ad-90a5-57b1c95a07c7" providerId="ADAL" clId="{6D77643D-120F-47FA-9A40-47D6E767B735}" dt="2023-03-14T20:32:25.676" v="11414" actId="20577"/>
        <pc:sldMkLst>
          <pc:docMk/>
          <pc:sldMk cId="236863654" sldId="562"/>
        </pc:sldMkLst>
        <pc:spChg chg="mod">
          <ac:chgData name="Christopher Donley" userId="02013873-da4d-42ad-90a5-57b1c95a07c7" providerId="ADAL" clId="{6D77643D-120F-47FA-9A40-47D6E767B735}" dt="2023-03-12T20:23:12.105" v="3797" actId="20577"/>
          <ac:spMkLst>
            <pc:docMk/>
            <pc:sldMk cId="236863654" sldId="562"/>
            <ac:spMk id="2" creationId="{00000000-0000-0000-0000-000000000000}"/>
          </ac:spMkLst>
        </pc:spChg>
        <pc:spChg chg="mod">
          <ac:chgData name="Christopher Donley" userId="02013873-da4d-42ad-90a5-57b1c95a07c7" providerId="ADAL" clId="{6D77643D-120F-47FA-9A40-47D6E767B735}" dt="2023-03-14T20:32:25.676" v="11414" actId="20577"/>
          <ac:spMkLst>
            <pc:docMk/>
            <pc:sldMk cId="236863654" sldId="562"/>
            <ac:spMk id="3" creationId="{00000000-0000-0000-0000-000000000000}"/>
          </ac:spMkLst>
        </pc:spChg>
        <pc:picChg chg="mod">
          <ac:chgData name="Christopher Donley" userId="02013873-da4d-42ad-90a5-57b1c95a07c7" providerId="ADAL" clId="{6D77643D-120F-47FA-9A40-47D6E767B735}" dt="2023-03-13T00:05:19.322" v="5971" actId="14861"/>
          <ac:picMkLst>
            <pc:docMk/>
            <pc:sldMk cId="236863654" sldId="562"/>
            <ac:picMk id="4" creationId="{00000000-0000-0000-0000-000000000000}"/>
          </ac:picMkLst>
        </pc:picChg>
      </pc:sldChg>
      <pc:sldChg chg="modSp mod">
        <pc:chgData name="Christopher Donley" userId="02013873-da4d-42ad-90a5-57b1c95a07c7" providerId="ADAL" clId="{6D77643D-120F-47FA-9A40-47D6E767B735}" dt="2023-03-14T20:26:23.253" v="11313" actId="27636"/>
        <pc:sldMkLst>
          <pc:docMk/>
          <pc:sldMk cId="846996368" sldId="563"/>
        </pc:sldMkLst>
        <pc:spChg chg="mod">
          <ac:chgData name="Christopher Donley" userId="02013873-da4d-42ad-90a5-57b1c95a07c7" providerId="ADAL" clId="{6D77643D-120F-47FA-9A40-47D6E767B735}" dt="2023-03-13T04:00:55.581" v="8968" actId="14100"/>
          <ac:spMkLst>
            <pc:docMk/>
            <pc:sldMk cId="846996368" sldId="563"/>
            <ac:spMk id="2" creationId="{00000000-0000-0000-0000-000000000000}"/>
          </ac:spMkLst>
        </pc:spChg>
        <pc:spChg chg="mod">
          <ac:chgData name="Christopher Donley" userId="02013873-da4d-42ad-90a5-57b1c95a07c7" providerId="ADAL" clId="{6D77643D-120F-47FA-9A40-47D6E767B735}" dt="2023-03-14T20:26:23.253" v="11313" actId="27636"/>
          <ac:spMkLst>
            <pc:docMk/>
            <pc:sldMk cId="846996368" sldId="563"/>
            <ac:spMk id="3" creationId="{00000000-0000-0000-0000-000000000000}"/>
          </ac:spMkLst>
        </pc:spChg>
        <pc:picChg chg="mod">
          <ac:chgData name="Christopher Donley" userId="02013873-da4d-42ad-90a5-57b1c95a07c7" providerId="ADAL" clId="{6D77643D-120F-47FA-9A40-47D6E767B735}" dt="2023-03-12T19:45:48.785" v="2641" actId="14100"/>
          <ac:picMkLst>
            <pc:docMk/>
            <pc:sldMk cId="846996368" sldId="563"/>
            <ac:picMk id="4" creationId="{00000000-0000-0000-0000-000000000000}"/>
          </ac:picMkLst>
        </pc:picChg>
      </pc:sldChg>
      <pc:sldChg chg="modSp mod ord">
        <pc:chgData name="Christopher Donley" userId="02013873-da4d-42ad-90a5-57b1c95a07c7" providerId="ADAL" clId="{6D77643D-120F-47FA-9A40-47D6E767B735}" dt="2023-03-14T22:53:20.362" v="14109" actId="20577"/>
        <pc:sldMkLst>
          <pc:docMk/>
          <pc:sldMk cId="3250889634" sldId="564"/>
        </pc:sldMkLst>
        <pc:spChg chg="mod">
          <ac:chgData name="Christopher Donley" userId="02013873-da4d-42ad-90a5-57b1c95a07c7" providerId="ADAL" clId="{6D77643D-120F-47FA-9A40-47D6E767B735}" dt="2023-03-13T02:20:01.618" v="8134" actId="20577"/>
          <ac:spMkLst>
            <pc:docMk/>
            <pc:sldMk cId="3250889634" sldId="564"/>
            <ac:spMk id="2" creationId="{00000000-0000-0000-0000-000000000000}"/>
          </ac:spMkLst>
        </pc:spChg>
        <pc:spChg chg="mod">
          <ac:chgData name="Christopher Donley" userId="02013873-da4d-42ad-90a5-57b1c95a07c7" providerId="ADAL" clId="{6D77643D-120F-47FA-9A40-47D6E767B735}" dt="2023-03-14T22:53:20.362" v="14109" actId="20577"/>
          <ac:spMkLst>
            <pc:docMk/>
            <pc:sldMk cId="3250889634" sldId="564"/>
            <ac:spMk id="3" creationId="{00000000-0000-0000-0000-000000000000}"/>
          </ac:spMkLst>
        </pc:spChg>
        <pc:picChg chg="mod">
          <ac:chgData name="Christopher Donley" userId="02013873-da4d-42ad-90a5-57b1c95a07c7" providerId="ADAL" clId="{6D77643D-120F-47FA-9A40-47D6E767B735}" dt="2023-03-13T00:18:31.126" v="6044" actId="1076"/>
          <ac:picMkLst>
            <pc:docMk/>
            <pc:sldMk cId="3250889634" sldId="564"/>
            <ac:picMk id="4" creationId="{00000000-0000-0000-0000-000000000000}"/>
          </ac:picMkLst>
        </pc:picChg>
      </pc:sldChg>
      <pc:sldChg chg="modSp mod">
        <pc:chgData name="Christopher Donley" userId="02013873-da4d-42ad-90a5-57b1c95a07c7" providerId="ADAL" clId="{6D77643D-120F-47FA-9A40-47D6E767B735}" dt="2023-03-14T20:34:52.250" v="11451" actId="255"/>
        <pc:sldMkLst>
          <pc:docMk/>
          <pc:sldMk cId="918651933" sldId="566"/>
        </pc:sldMkLst>
        <pc:spChg chg="mod">
          <ac:chgData name="Christopher Donley" userId="02013873-da4d-42ad-90a5-57b1c95a07c7" providerId="ADAL" clId="{6D77643D-120F-47FA-9A40-47D6E767B735}" dt="2023-03-12T22:48:28.340" v="4433" actId="20577"/>
          <ac:spMkLst>
            <pc:docMk/>
            <pc:sldMk cId="918651933" sldId="566"/>
            <ac:spMk id="2" creationId="{00000000-0000-0000-0000-000000000000}"/>
          </ac:spMkLst>
        </pc:spChg>
        <pc:spChg chg="mod">
          <ac:chgData name="Christopher Donley" userId="02013873-da4d-42ad-90a5-57b1c95a07c7" providerId="ADAL" clId="{6D77643D-120F-47FA-9A40-47D6E767B735}" dt="2023-03-14T20:34:52.250" v="11451" actId="255"/>
          <ac:spMkLst>
            <pc:docMk/>
            <pc:sldMk cId="918651933" sldId="566"/>
            <ac:spMk id="3" creationId="{00000000-0000-0000-0000-000000000000}"/>
          </ac:spMkLst>
        </pc:spChg>
        <pc:picChg chg="mod">
          <ac:chgData name="Christopher Donley" userId="02013873-da4d-42ad-90a5-57b1c95a07c7" providerId="ADAL" clId="{6D77643D-120F-47FA-9A40-47D6E767B735}" dt="2023-03-13T02:38:53.208" v="8499" actId="14861"/>
          <ac:picMkLst>
            <pc:docMk/>
            <pc:sldMk cId="918651933" sldId="566"/>
            <ac:picMk id="4" creationId="{00000000-0000-0000-0000-000000000000}"/>
          </ac:picMkLst>
        </pc:picChg>
      </pc:sldChg>
      <pc:sldChg chg="modSp mod">
        <pc:chgData name="Christopher Donley" userId="02013873-da4d-42ad-90a5-57b1c95a07c7" providerId="ADAL" clId="{6D77643D-120F-47FA-9A40-47D6E767B735}" dt="2023-03-14T20:25:37.397" v="11309" actId="5793"/>
        <pc:sldMkLst>
          <pc:docMk/>
          <pc:sldMk cId="1797572801" sldId="567"/>
        </pc:sldMkLst>
        <pc:spChg chg="mod">
          <ac:chgData name="Christopher Donley" userId="02013873-da4d-42ad-90a5-57b1c95a07c7" providerId="ADAL" clId="{6D77643D-120F-47FA-9A40-47D6E767B735}" dt="2023-03-14T20:25:37.397" v="11309" actId="5793"/>
          <ac:spMkLst>
            <pc:docMk/>
            <pc:sldMk cId="1797572801" sldId="567"/>
            <ac:spMk id="3" creationId="{00000000-0000-0000-0000-000000000000}"/>
          </ac:spMkLst>
        </pc:spChg>
        <pc:picChg chg="mod">
          <ac:chgData name="Christopher Donley" userId="02013873-da4d-42ad-90a5-57b1c95a07c7" providerId="ADAL" clId="{6D77643D-120F-47FA-9A40-47D6E767B735}" dt="2023-03-13T00:46:00.667" v="6342" actId="1076"/>
          <ac:picMkLst>
            <pc:docMk/>
            <pc:sldMk cId="1797572801" sldId="567"/>
            <ac:picMk id="9" creationId="{00000000-0000-0000-0000-000000000000}"/>
          </ac:picMkLst>
        </pc:picChg>
        <pc:picChg chg="mod">
          <ac:chgData name="Christopher Donley" userId="02013873-da4d-42ad-90a5-57b1c95a07c7" providerId="ADAL" clId="{6D77643D-120F-47FA-9A40-47D6E767B735}" dt="2023-03-13T00:45:53.452" v="6340" actId="14861"/>
          <ac:picMkLst>
            <pc:docMk/>
            <pc:sldMk cId="1797572801" sldId="567"/>
            <ac:picMk id="10" creationId="{00000000-0000-0000-0000-000000000000}"/>
          </ac:picMkLst>
        </pc:picChg>
      </pc:sldChg>
      <pc:sldChg chg="addSp modSp add mod ord">
        <pc:chgData name="Christopher Donley" userId="02013873-da4d-42ad-90a5-57b1c95a07c7" providerId="ADAL" clId="{6D77643D-120F-47FA-9A40-47D6E767B735}" dt="2023-03-14T23:15:33.902" v="14406" actId="20577"/>
        <pc:sldMkLst>
          <pc:docMk/>
          <pc:sldMk cId="3777836670" sldId="568"/>
        </pc:sldMkLst>
        <pc:spChg chg="mod">
          <ac:chgData name="Christopher Donley" userId="02013873-da4d-42ad-90a5-57b1c95a07c7" providerId="ADAL" clId="{6D77643D-120F-47FA-9A40-47D6E767B735}" dt="2023-03-14T23:09:36.591" v="14253" actId="20577"/>
          <ac:spMkLst>
            <pc:docMk/>
            <pc:sldMk cId="3777836670" sldId="568"/>
            <ac:spMk id="2" creationId="{00000000-0000-0000-0000-000000000000}"/>
          </ac:spMkLst>
        </pc:spChg>
        <pc:spChg chg="mod">
          <ac:chgData name="Christopher Donley" userId="02013873-da4d-42ad-90a5-57b1c95a07c7" providerId="ADAL" clId="{6D77643D-120F-47FA-9A40-47D6E767B735}" dt="2023-03-14T23:15:33.902" v="14406" actId="20577"/>
          <ac:spMkLst>
            <pc:docMk/>
            <pc:sldMk cId="3777836670" sldId="568"/>
            <ac:spMk id="3" creationId="{00000000-0000-0000-0000-000000000000}"/>
          </ac:spMkLst>
        </pc:spChg>
        <pc:picChg chg="mod">
          <ac:chgData name="Christopher Donley" userId="02013873-da4d-42ad-90a5-57b1c95a07c7" providerId="ADAL" clId="{6D77643D-120F-47FA-9A40-47D6E767B735}" dt="2023-03-13T03:48:39.515" v="8880" actId="1076"/>
          <ac:picMkLst>
            <pc:docMk/>
            <pc:sldMk cId="3777836670" sldId="568"/>
            <ac:picMk id="4" creationId="{00000000-0000-0000-0000-000000000000}"/>
          </ac:picMkLst>
        </pc:picChg>
        <pc:picChg chg="add mod">
          <ac:chgData name="Christopher Donley" userId="02013873-da4d-42ad-90a5-57b1c95a07c7" providerId="ADAL" clId="{6D77643D-120F-47FA-9A40-47D6E767B735}" dt="2023-03-13T03:48:30.760" v="8878" actId="14861"/>
          <ac:picMkLst>
            <pc:docMk/>
            <pc:sldMk cId="3777836670" sldId="568"/>
            <ac:picMk id="5" creationId="{D0786A5E-1F9F-9E62-6FE5-FF1B7A985EEB}"/>
          </ac:picMkLst>
        </pc:picChg>
      </pc:sldChg>
      <pc:sldChg chg="modSp add mod ord">
        <pc:chgData name="Christopher Donley" userId="02013873-da4d-42ad-90a5-57b1c95a07c7" providerId="ADAL" clId="{6D77643D-120F-47FA-9A40-47D6E767B735}" dt="2023-03-13T03:40:52.832" v="8863" actId="20577"/>
        <pc:sldMkLst>
          <pc:docMk/>
          <pc:sldMk cId="1976491508" sldId="569"/>
        </pc:sldMkLst>
        <pc:spChg chg="mod">
          <ac:chgData name="Christopher Donley" userId="02013873-da4d-42ad-90a5-57b1c95a07c7" providerId="ADAL" clId="{6D77643D-120F-47FA-9A40-47D6E767B735}" dt="2023-03-12T19:21:38.809" v="2160" actId="313"/>
          <ac:spMkLst>
            <pc:docMk/>
            <pc:sldMk cId="1976491508" sldId="569"/>
            <ac:spMk id="2" creationId="{00000000-0000-0000-0000-000000000000}"/>
          </ac:spMkLst>
        </pc:spChg>
        <pc:spChg chg="mod">
          <ac:chgData name="Christopher Donley" userId="02013873-da4d-42ad-90a5-57b1c95a07c7" providerId="ADAL" clId="{6D77643D-120F-47FA-9A40-47D6E767B735}" dt="2023-03-13T03:40:52.832" v="8863" actId="20577"/>
          <ac:spMkLst>
            <pc:docMk/>
            <pc:sldMk cId="1976491508" sldId="569"/>
            <ac:spMk id="3" creationId="{00000000-0000-0000-0000-000000000000}"/>
          </ac:spMkLst>
        </pc:spChg>
        <pc:picChg chg="mod">
          <ac:chgData name="Christopher Donley" userId="02013873-da4d-42ad-90a5-57b1c95a07c7" providerId="ADAL" clId="{6D77643D-120F-47FA-9A40-47D6E767B735}" dt="2023-03-13T00:13:47.803" v="6032" actId="14861"/>
          <ac:picMkLst>
            <pc:docMk/>
            <pc:sldMk cId="1976491508" sldId="569"/>
            <ac:picMk id="9" creationId="{00000000-0000-0000-0000-000000000000}"/>
          </ac:picMkLst>
        </pc:picChg>
        <pc:picChg chg="mod">
          <ac:chgData name="Christopher Donley" userId="02013873-da4d-42ad-90a5-57b1c95a07c7" providerId="ADAL" clId="{6D77643D-120F-47FA-9A40-47D6E767B735}" dt="2023-03-13T00:13:41.263" v="6031" actId="14861"/>
          <ac:picMkLst>
            <pc:docMk/>
            <pc:sldMk cId="1976491508" sldId="569"/>
            <ac:picMk id="10" creationId="{00000000-0000-0000-0000-000000000000}"/>
          </ac:picMkLst>
        </pc:picChg>
      </pc:sldChg>
      <pc:sldChg chg="addSp delSp modSp add mod ord">
        <pc:chgData name="Christopher Donley" userId="02013873-da4d-42ad-90a5-57b1c95a07c7" providerId="ADAL" clId="{6D77643D-120F-47FA-9A40-47D6E767B735}" dt="2023-03-14T23:13:41.773" v="14354" actId="14100"/>
        <pc:sldMkLst>
          <pc:docMk/>
          <pc:sldMk cId="925266692" sldId="570"/>
        </pc:sldMkLst>
        <pc:spChg chg="mod">
          <ac:chgData name="Christopher Donley" userId="02013873-da4d-42ad-90a5-57b1c95a07c7" providerId="ADAL" clId="{6D77643D-120F-47FA-9A40-47D6E767B735}" dt="2023-03-14T23:13:36.674" v="14353" actId="14100"/>
          <ac:spMkLst>
            <pc:docMk/>
            <pc:sldMk cId="925266692" sldId="570"/>
            <ac:spMk id="13" creationId="{00000000-0000-0000-0000-000000000000}"/>
          </ac:spMkLst>
        </pc:spChg>
        <pc:spChg chg="add del mod">
          <ac:chgData name="Christopher Donley" userId="02013873-da4d-42ad-90a5-57b1c95a07c7" providerId="ADAL" clId="{6D77643D-120F-47FA-9A40-47D6E767B735}" dt="2023-03-14T23:13:41.773" v="14354" actId="14100"/>
          <ac:spMkLst>
            <pc:docMk/>
            <pc:sldMk cId="925266692" sldId="570"/>
            <ac:spMk id="15" creationId="{00000000-0000-0000-0000-000000000000}"/>
          </ac:spMkLst>
        </pc:spChg>
        <pc:picChg chg="add del mod">
          <ac:chgData name="Christopher Donley" userId="02013873-da4d-42ad-90a5-57b1c95a07c7" providerId="ADAL" clId="{6D77643D-120F-47FA-9A40-47D6E767B735}" dt="2023-03-13T01:49:32.297" v="7341"/>
          <ac:picMkLst>
            <pc:docMk/>
            <pc:sldMk cId="925266692" sldId="570"/>
            <ac:picMk id="2" creationId="{E9D62C26-BE60-5660-73C6-D2CDCBB17EDF}"/>
          </ac:picMkLst>
        </pc:picChg>
        <pc:picChg chg="add del mod">
          <ac:chgData name="Christopher Donley" userId="02013873-da4d-42ad-90a5-57b1c95a07c7" providerId="ADAL" clId="{6D77643D-120F-47FA-9A40-47D6E767B735}" dt="2023-03-13T01:49:48.091" v="7347"/>
          <ac:picMkLst>
            <pc:docMk/>
            <pc:sldMk cId="925266692" sldId="570"/>
            <ac:picMk id="3" creationId="{5D0C64DD-1A88-B1D6-8858-8FEA82E244ED}"/>
          </ac:picMkLst>
        </pc:picChg>
        <pc:picChg chg="add mod">
          <ac:chgData name="Christopher Donley" userId="02013873-da4d-42ad-90a5-57b1c95a07c7" providerId="ADAL" clId="{6D77643D-120F-47FA-9A40-47D6E767B735}" dt="2023-03-14T23:09:48.744" v="14272" actId="14100"/>
          <ac:picMkLst>
            <pc:docMk/>
            <pc:sldMk cId="925266692" sldId="570"/>
            <ac:picMk id="4" creationId="{A80A3CE9-B243-16B6-6CCC-06993437E94E}"/>
          </ac:picMkLst>
        </pc:picChg>
        <pc:picChg chg="add del">
          <ac:chgData name="Christopher Donley" userId="02013873-da4d-42ad-90a5-57b1c95a07c7" providerId="ADAL" clId="{6D77643D-120F-47FA-9A40-47D6E767B735}" dt="2023-03-13T01:49:50.189" v="7348" actId="478"/>
          <ac:picMkLst>
            <pc:docMk/>
            <pc:sldMk cId="925266692" sldId="570"/>
            <ac:picMk id="1026" creationId="{B16789FD-33FB-0FDC-8AC4-3E38995F5100}"/>
          </ac:picMkLst>
        </pc:picChg>
      </pc:sldChg>
      <pc:sldChg chg="modSp add del mod">
        <pc:chgData name="Christopher Donley" userId="02013873-da4d-42ad-90a5-57b1c95a07c7" providerId="ADAL" clId="{6D77643D-120F-47FA-9A40-47D6E767B735}" dt="2023-03-14T23:35:57.348" v="15167" actId="47"/>
        <pc:sldMkLst>
          <pc:docMk/>
          <pc:sldMk cId="2608941410" sldId="571"/>
        </pc:sldMkLst>
        <pc:spChg chg="mod">
          <ac:chgData name="Christopher Donley" userId="02013873-da4d-42ad-90a5-57b1c95a07c7" providerId="ADAL" clId="{6D77643D-120F-47FA-9A40-47D6E767B735}" dt="2023-03-14T23:20:14.484" v="14659" actId="14100"/>
          <ac:spMkLst>
            <pc:docMk/>
            <pc:sldMk cId="2608941410" sldId="571"/>
            <ac:spMk id="2" creationId="{00000000-0000-0000-0000-000000000000}"/>
          </ac:spMkLst>
        </pc:spChg>
        <pc:spChg chg="mod">
          <ac:chgData name="Christopher Donley" userId="02013873-da4d-42ad-90a5-57b1c95a07c7" providerId="ADAL" clId="{6D77643D-120F-47FA-9A40-47D6E767B735}" dt="2023-03-14T23:25:08.162" v="15029" actId="14100"/>
          <ac:spMkLst>
            <pc:docMk/>
            <pc:sldMk cId="2608941410" sldId="571"/>
            <ac:spMk id="3" creationId="{00000000-0000-0000-0000-000000000000}"/>
          </ac:spMkLst>
        </pc:spChg>
        <pc:spChg chg="mod">
          <ac:chgData name="Christopher Donley" userId="02013873-da4d-42ad-90a5-57b1c95a07c7" providerId="ADAL" clId="{6D77643D-120F-47FA-9A40-47D6E767B735}" dt="2023-03-14T23:24:42.451" v="15026" actId="1076"/>
          <ac:spMkLst>
            <pc:docMk/>
            <pc:sldMk cId="2608941410" sldId="571"/>
            <ac:spMk id="4" creationId="{00000000-0000-0000-0000-000000000000}"/>
          </ac:spMkLst>
        </pc:spChg>
      </pc:sldChg>
      <pc:sldChg chg="addSp modSp add mod ord">
        <pc:chgData name="Christopher Donley" userId="02013873-da4d-42ad-90a5-57b1c95a07c7" providerId="ADAL" clId="{6D77643D-120F-47FA-9A40-47D6E767B735}" dt="2023-03-14T23:41:05.030" v="15174" actId="14100"/>
        <pc:sldMkLst>
          <pc:docMk/>
          <pc:sldMk cId="4004451677" sldId="572"/>
        </pc:sldMkLst>
        <pc:spChg chg="mod">
          <ac:chgData name="Christopher Donley" userId="02013873-da4d-42ad-90a5-57b1c95a07c7" providerId="ADAL" clId="{6D77643D-120F-47FA-9A40-47D6E767B735}" dt="2023-03-14T23:41:05.030" v="15174" actId="14100"/>
          <ac:spMkLst>
            <pc:docMk/>
            <pc:sldMk cId="4004451677" sldId="572"/>
            <ac:spMk id="2" creationId="{00000000-0000-0000-0000-000000000000}"/>
          </ac:spMkLst>
        </pc:spChg>
        <pc:spChg chg="mod">
          <ac:chgData name="Christopher Donley" userId="02013873-da4d-42ad-90a5-57b1c95a07c7" providerId="ADAL" clId="{6D77643D-120F-47FA-9A40-47D6E767B735}" dt="2023-03-14T23:25:38.155" v="15034" actId="27636"/>
          <ac:spMkLst>
            <pc:docMk/>
            <pc:sldMk cId="4004451677" sldId="572"/>
            <ac:spMk id="3" creationId="{00000000-0000-0000-0000-000000000000}"/>
          </ac:spMkLst>
        </pc:spChg>
        <pc:spChg chg="add mod">
          <ac:chgData name="Christopher Donley" userId="02013873-da4d-42ad-90a5-57b1c95a07c7" providerId="ADAL" clId="{6D77643D-120F-47FA-9A40-47D6E767B735}" dt="2023-03-14T23:30:55.787" v="15164" actId="20577"/>
          <ac:spMkLst>
            <pc:docMk/>
            <pc:sldMk cId="4004451677" sldId="572"/>
            <ac:spMk id="6" creationId="{419148E9-D54B-E80A-1367-61F8E4D41F3A}"/>
          </ac:spMkLst>
        </pc:spChg>
        <pc:picChg chg="mod">
          <ac:chgData name="Christopher Donley" userId="02013873-da4d-42ad-90a5-57b1c95a07c7" providerId="ADAL" clId="{6D77643D-120F-47FA-9A40-47D6E767B735}" dt="2023-03-14T23:40:19.354" v="15173" actId="1076"/>
          <ac:picMkLst>
            <pc:docMk/>
            <pc:sldMk cId="4004451677" sldId="572"/>
            <ac:picMk id="4" creationId="{00000000-0000-0000-0000-000000000000}"/>
          </ac:picMkLst>
        </pc:picChg>
      </pc:sldChg>
      <pc:sldChg chg="del">
        <pc:chgData name="Christopher Donley" userId="02013873-da4d-42ad-90a5-57b1c95a07c7" providerId="ADAL" clId="{6D77643D-120F-47FA-9A40-47D6E767B735}" dt="2023-03-07T17:56:27.816" v="248" actId="47"/>
        <pc:sldMkLst>
          <pc:docMk/>
          <pc:sldMk cId="2950887168" sldId="84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498022D-315E-4DCD-83AA-FDE09CA1E5F4}" type="datetimeFigureOut">
              <a:rPr lang="en-US" smtClean="0"/>
              <a:pPr/>
              <a:t>3/14/2023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C18A62F8-8ED1-4F04-A5B0-86B704968269}"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791021A-CA97-4BFD-87B6-2FBD359036F0}" type="datetimeFigureOut">
              <a:rPr lang="en-US" smtClean="0"/>
              <a:pPr/>
              <a:t>3/14/2023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A628E4F-335F-45F5-A2FC-FE9487D0909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3</a:t>
            </a:fld>
            <a:endParaRPr lang="en-US"/>
          </a:p>
        </p:txBody>
      </p:sp>
    </p:spTree>
    <p:extLst>
      <p:ext uri="{BB962C8B-B14F-4D97-AF65-F5344CB8AC3E}">
        <p14:creationId xmlns:p14="http://schemas.microsoft.com/office/powerpoint/2010/main" val="2086655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15</a:t>
            </a:fld>
            <a:endParaRPr lang="en-US"/>
          </a:p>
        </p:txBody>
      </p:sp>
    </p:spTree>
    <p:extLst>
      <p:ext uri="{BB962C8B-B14F-4D97-AF65-F5344CB8AC3E}">
        <p14:creationId xmlns:p14="http://schemas.microsoft.com/office/powerpoint/2010/main" val="294822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17</a:t>
            </a:fld>
            <a:endParaRPr lang="en-US"/>
          </a:p>
        </p:txBody>
      </p:sp>
    </p:spTree>
    <p:extLst>
      <p:ext uri="{BB962C8B-B14F-4D97-AF65-F5344CB8AC3E}">
        <p14:creationId xmlns:p14="http://schemas.microsoft.com/office/powerpoint/2010/main" val="1326152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5</a:t>
            </a:fld>
            <a:endParaRPr lang="en-US"/>
          </a:p>
        </p:txBody>
      </p:sp>
    </p:spTree>
    <p:extLst>
      <p:ext uri="{BB962C8B-B14F-4D97-AF65-F5344CB8AC3E}">
        <p14:creationId xmlns:p14="http://schemas.microsoft.com/office/powerpoint/2010/main" val="1559438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6</a:t>
            </a:fld>
            <a:endParaRPr lang="en-US"/>
          </a:p>
        </p:txBody>
      </p:sp>
    </p:spTree>
    <p:extLst>
      <p:ext uri="{BB962C8B-B14F-4D97-AF65-F5344CB8AC3E}">
        <p14:creationId xmlns:p14="http://schemas.microsoft.com/office/powerpoint/2010/main" val="3071471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7</a:t>
            </a:fld>
            <a:endParaRPr lang="en-US"/>
          </a:p>
        </p:txBody>
      </p:sp>
    </p:spTree>
    <p:extLst>
      <p:ext uri="{BB962C8B-B14F-4D97-AF65-F5344CB8AC3E}">
        <p14:creationId xmlns:p14="http://schemas.microsoft.com/office/powerpoint/2010/main" val="2742849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E193C8-81E8-4D08-A4BD-FB0DA691D0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2582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10</a:t>
            </a:fld>
            <a:endParaRPr lang="en-US"/>
          </a:p>
        </p:txBody>
      </p:sp>
    </p:spTree>
    <p:extLst>
      <p:ext uri="{BB962C8B-B14F-4D97-AF65-F5344CB8AC3E}">
        <p14:creationId xmlns:p14="http://schemas.microsoft.com/office/powerpoint/2010/main" val="2062996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For second bullet about </a:t>
            </a:r>
            <a:r>
              <a:rPr lang="en-US" sz="1800" b="0" i="0" dirty="0" err="1">
                <a:solidFill>
                  <a:srgbClr val="000000"/>
                </a:solidFill>
                <a:effectLst/>
                <a:latin typeface="Calibri" panose="020F0502020204030204" pitchFamily="34" charset="0"/>
              </a:rPr>
              <a:t>mont</a:t>
            </a:r>
            <a:r>
              <a:rPr lang="en-US" sz="1800" b="0" i="0" dirty="0">
                <a:solidFill>
                  <a:srgbClr val="000000"/>
                </a:solidFill>
                <a:effectLst/>
                <a:latin typeface="Calibri" panose="020F0502020204030204" pitchFamily="34" charset="0"/>
              </a:rPr>
              <a:t> of august68000 fish of 85000 estimated </a:t>
            </a:r>
            <a:r>
              <a:rPr lang="en-US" sz="1800" b="0" i="0" dirty="0" err="1">
                <a:solidFill>
                  <a:srgbClr val="000000"/>
                </a:solidFill>
                <a:effectLst/>
                <a:latin typeface="Calibri" panose="020F0502020204030204" pitchFamily="34" charset="0"/>
              </a:rPr>
              <a:t>ot</a:t>
            </a:r>
            <a:r>
              <a:rPr lang="en-US" sz="1800" b="0" i="0" dirty="0">
                <a:solidFill>
                  <a:srgbClr val="000000"/>
                </a:solidFill>
                <a:effectLst/>
                <a:latin typeface="Calibri" panose="020F0502020204030204" pitchFamily="34" charset="0"/>
              </a:rPr>
              <a:t> be in the reach</a:t>
            </a:r>
          </a:p>
          <a:p>
            <a:endParaRPr lang="en-US" sz="1800" dirty="0">
              <a:solidFill>
                <a:srgbClr val="000000"/>
              </a:solidFill>
              <a:latin typeface="Calibri" panose="020F0502020204030204" pitchFamily="34" charset="0"/>
            </a:endParaRPr>
          </a:p>
          <a:p>
            <a:r>
              <a:rPr lang="en-US" sz="1800" b="0" i="0" dirty="0">
                <a:solidFill>
                  <a:srgbClr val="000000"/>
                </a:solidFill>
                <a:effectLst/>
                <a:latin typeface="Calibri" panose="020F0502020204030204" pitchFamily="34" charset="0"/>
              </a:rPr>
              <a:t>Environmental Protection Agency (EPA). 2021. Columbia River Cold Water Refuges Plan. Prepared by the U.S. Environmental Protection Agency Region 10. EPA-910-R-001. January 2021. </a:t>
            </a:r>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11</a:t>
            </a:fld>
            <a:endParaRPr lang="en-US"/>
          </a:p>
        </p:txBody>
      </p:sp>
    </p:spTree>
    <p:extLst>
      <p:ext uri="{BB962C8B-B14F-4D97-AF65-F5344CB8AC3E}">
        <p14:creationId xmlns:p14="http://schemas.microsoft.com/office/powerpoint/2010/main" val="4242834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13</a:t>
            </a:fld>
            <a:endParaRPr lang="en-US"/>
          </a:p>
        </p:txBody>
      </p:sp>
    </p:spTree>
    <p:extLst>
      <p:ext uri="{BB962C8B-B14F-4D97-AF65-F5344CB8AC3E}">
        <p14:creationId xmlns:p14="http://schemas.microsoft.com/office/powerpoint/2010/main" val="1701963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For second bullet about </a:t>
            </a:r>
            <a:r>
              <a:rPr lang="en-US" sz="1800" b="0" i="0" dirty="0" err="1">
                <a:solidFill>
                  <a:srgbClr val="000000"/>
                </a:solidFill>
                <a:effectLst/>
                <a:latin typeface="Calibri" panose="020F0502020204030204" pitchFamily="34" charset="0"/>
              </a:rPr>
              <a:t>mont</a:t>
            </a:r>
            <a:r>
              <a:rPr lang="en-US" sz="1800" b="0" i="0" dirty="0">
                <a:solidFill>
                  <a:srgbClr val="000000"/>
                </a:solidFill>
                <a:effectLst/>
                <a:latin typeface="Calibri" panose="020F0502020204030204" pitchFamily="34" charset="0"/>
              </a:rPr>
              <a:t> of august68000 fish of 85000 estimated </a:t>
            </a:r>
            <a:r>
              <a:rPr lang="en-US" sz="1800" b="0" i="0" dirty="0" err="1">
                <a:solidFill>
                  <a:srgbClr val="000000"/>
                </a:solidFill>
                <a:effectLst/>
                <a:latin typeface="Calibri" panose="020F0502020204030204" pitchFamily="34" charset="0"/>
              </a:rPr>
              <a:t>ot</a:t>
            </a:r>
            <a:r>
              <a:rPr lang="en-US" sz="1800" b="0" i="0" dirty="0">
                <a:solidFill>
                  <a:srgbClr val="000000"/>
                </a:solidFill>
                <a:effectLst/>
                <a:latin typeface="Calibri" panose="020F0502020204030204" pitchFamily="34" charset="0"/>
              </a:rPr>
              <a:t> be in the reach</a:t>
            </a:r>
          </a:p>
          <a:p>
            <a:endParaRPr lang="en-US" sz="1800" dirty="0">
              <a:solidFill>
                <a:srgbClr val="000000"/>
              </a:solidFill>
              <a:latin typeface="Calibri" panose="020F0502020204030204" pitchFamily="34" charset="0"/>
            </a:endParaRPr>
          </a:p>
          <a:p>
            <a:r>
              <a:rPr lang="en-US" sz="1800" b="0" i="0" dirty="0">
                <a:solidFill>
                  <a:srgbClr val="000000"/>
                </a:solidFill>
                <a:effectLst/>
                <a:latin typeface="Calibri" panose="020F0502020204030204" pitchFamily="34" charset="0"/>
              </a:rPr>
              <a:t>Environmental Protection Agency (EPA). 2021. Columbia River Cold Water Refuges Plan. Prepared by the U.S. Environmental Protection Agency Region 10. EPA-910-R-001. January 2021. </a:t>
            </a:r>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14</a:t>
            </a:fld>
            <a:endParaRPr lang="en-US"/>
          </a:p>
        </p:txBody>
      </p:sp>
    </p:spTree>
    <p:extLst>
      <p:ext uri="{BB962C8B-B14F-4D97-AF65-F5344CB8AC3E}">
        <p14:creationId xmlns:p14="http://schemas.microsoft.com/office/powerpoint/2010/main" val="11832843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0" y="0"/>
            <a:ext cx="9144000" cy="3429000"/>
          </a:xfrm>
          <a:prstGeom prst="rect">
            <a:avLst/>
          </a:prstGeom>
          <a:solidFill>
            <a:srgbClr val="007A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A53"/>
              </a:solidFill>
            </a:endParaRPr>
          </a:p>
        </p:txBody>
      </p:sp>
      <p:sp>
        <p:nvSpPr>
          <p:cNvPr id="2" name="Title 1"/>
          <p:cNvSpPr>
            <a:spLocks noGrp="1"/>
          </p:cNvSpPr>
          <p:nvPr>
            <p:ph type="title"/>
          </p:nvPr>
        </p:nvSpPr>
        <p:spPr>
          <a:xfrm>
            <a:off x="381000" y="1143000"/>
            <a:ext cx="8382000" cy="1143000"/>
          </a:xfrm>
        </p:spPr>
        <p:txBody>
          <a:bodyPr>
            <a:normAutofit/>
          </a:bodyPr>
          <a:lstStyle>
            <a:lvl1pPr>
              <a:defRPr sz="4200" b="1" baseline="0">
                <a:solidFill>
                  <a:schemeClr val="bg1"/>
                </a:solidFill>
                <a:latin typeface="Rockwell" panose="02060603020205020403" pitchFamily="18"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rgbClr val="28557A"/>
                </a:solidFill>
              </a:defRPr>
            </a:lvl1pPr>
          </a:lstStyle>
          <a:p>
            <a:fld id="{82765077-33CD-41D0-80AC-47D3807B673C}" type="datetime1">
              <a:rPr lang="en-US" smtClean="0"/>
              <a:t>3/14/2023</a:t>
            </a:fld>
            <a:endParaRPr lang="en-US" dirty="0"/>
          </a:p>
        </p:txBody>
      </p:sp>
      <p:sp>
        <p:nvSpPr>
          <p:cNvPr id="4" name="Footer Placeholder 3"/>
          <p:cNvSpPr>
            <a:spLocks noGrp="1"/>
          </p:cNvSpPr>
          <p:nvPr>
            <p:ph type="ftr" sz="quarter" idx="11"/>
          </p:nvPr>
        </p:nvSpPr>
        <p:spPr/>
        <p:txBody>
          <a:bodyPr/>
          <a:lstStyle/>
          <a:p>
            <a:r>
              <a:rPr lang="en-US"/>
              <a:t>Department of Fish and Wildlife</a:t>
            </a:r>
          </a:p>
        </p:txBody>
      </p:sp>
      <p:sp>
        <p:nvSpPr>
          <p:cNvPr id="5" name="Slide Number Placeholder 4"/>
          <p:cNvSpPr>
            <a:spLocks noGrp="1"/>
          </p:cNvSpPr>
          <p:nvPr>
            <p:ph type="sldNum" sz="quarter" idx="12"/>
          </p:nvPr>
        </p:nvSpPr>
        <p:spPr/>
        <p:txBody>
          <a:bodyPr/>
          <a:lstStyle/>
          <a:p>
            <a:fld id="{5A73201E-BAD4-4887-93F2-D695096208A5}"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61811" y="5485865"/>
            <a:ext cx="1620377" cy="1090170"/>
          </a:xfrm>
          <a:prstGeom prst="rect">
            <a:avLst/>
          </a:prstGeom>
        </p:spPr>
      </p:pic>
      <p:sp>
        <p:nvSpPr>
          <p:cNvPr id="10" name="Rectangle 9"/>
          <p:cNvSpPr/>
          <p:nvPr userDrawn="1"/>
        </p:nvSpPr>
        <p:spPr>
          <a:xfrm>
            <a:off x="0" y="3429000"/>
            <a:ext cx="9144000" cy="76200"/>
          </a:xfrm>
          <a:prstGeom prst="rect">
            <a:avLst/>
          </a:prstGeom>
          <a:solidFill>
            <a:srgbClr val="92D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p:cNvSpPr/>
          <p:nvPr userDrawn="1"/>
        </p:nvSpPr>
        <p:spPr>
          <a:xfrm>
            <a:off x="0" y="2057400"/>
            <a:ext cx="9144000" cy="2743200"/>
          </a:xfrm>
          <a:prstGeom prst="rect">
            <a:avLst/>
          </a:prstGeom>
          <a:solidFill>
            <a:srgbClr val="067B54">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2133600" y="2667000"/>
            <a:ext cx="6400800" cy="1371600"/>
          </a:xfrm>
        </p:spPr>
        <p:txBody>
          <a:bodyPr>
            <a:normAutofit/>
          </a:bodyPr>
          <a:lstStyle>
            <a:lvl1pPr algn="l">
              <a:defRPr sz="3200" b="1">
                <a:solidFill>
                  <a:schemeClr val="bg1"/>
                </a:solidFill>
                <a:latin typeface="Rockwell" panose="02060603020205020403" pitchFamily="18" charset="0"/>
                <a:ea typeface="Roboto Slab" pitchFamily="2" charset="0"/>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13FF6A5E-8619-44AD-8680-5D858FB0EE30}" type="datetime1">
              <a:rPr lang="en-US" smtClean="0">
                <a:solidFill>
                  <a:prstClr val="black">
                    <a:tint val="75000"/>
                  </a:prstClr>
                </a:solidFill>
              </a:rPr>
              <a:t>3/14/2023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Department of Fish and Wildlife</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dirty="0">
              <a:solidFill>
                <a:prstClr val="black">
                  <a:tint val="75000"/>
                </a:prstClr>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2543175"/>
            <a:ext cx="1303111" cy="161925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067B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 name="Title 1"/>
          <p:cNvSpPr>
            <a:spLocks noGrp="1"/>
          </p:cNvSpPr>
          <p:nvPr>
            <p:ph type="title"/>
          </p:nvPr>
        </p:nvSpPr>
        <p:spPr>
          <a:xfrm>
            <a:off x="465438" y="4406900"/>
            <a:ext cx="8221362" cy="1362075"/>
          </a:xfrm>
        </p:spPr>
        <p:txBody>
          <a:bodyPr anchor="t">
            <a:normAutofit/>
          </a:bodyPr>
          <a:lstStyle>
            <a:lvl1pPr algn="l">
              <a:defRPr sz="3200" b="1" cap="all">
                <a:solidFill>
                  <a:schemeClr val="bg1"/>
                </a:solidFill>
                <a:latin typeface="Rockwell" panose="02060603020205020403" pitchFamily="18" charset="0"/>
                <a:ea typeface="Roboto Slab" pitchFamily="2" charset="0"/>
              </a:defRPr>
            </a:lvl1pPr>
          </a:lstStyle>
          <a:p>
            <a:r>
              <a:rPr lang="en-US"/>
              <a:t>Click to edit Master title style</a:t>
            </a:r>
            <a:endParaRPr lang="en-US" dirty="0"/>
          </a:p>
        </p:txBody>
      </p:sp>
      <p:sp>
        <p:nvSpPr>
          <p:cNvPr id="3" name="Text Placeholder 2"/>
          <p:cNvSpPr>
            <a:spLocks noGrp="1"/>
          </p:cNvSpPr>
          <p:nvPr>
            <p:ph type="body" idx="1"/>
          </p:nvPr>
        </p:nvSpPr>
        <p:spPr>
          <a:xfrm>
            <a:off x="465438" y="2906713"/>
            <a:ext cx="8221362" cy="1500187"/>
          </a:xfrm>
        </p:spPr>
        <p:txBody>
          <a:bodyPr anchor="b">
            <a:normAutofit/>
          </a:bodyPr>
          <a:lstStyle>
            <a:lvl1pPr marL="0" indent="0">
              <a:buNone/>
              <a:defRPr sz="2400">
                <a:solidFill>
                  <a:schemeClr val="bg1">
                    <a:lumMod val="85000"/>
                  </a:schemeClr>
                </a:solidFill>
                <a:latin typeface="Ebrima" panose="02000000000000000000" pitchFamily="2" charset="0"/>
                <a:ea typeface="Ebrima" panose="02000000000000000000" pitchFamily="2" charset="0"/>
                <a:cs typeface="Ebrima" panose="02000000000000000000"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ED922B-BF29-4915-98DA-916F1ADF4C66}" type="datetime1">
              <a:rPr lang="en-US" smtClean="0"/>
              <a:t>3/14/2023</a:t>
            </a:fld>
            <a:endParaRPr lang="en-US"/>
          </a:p>
        </p:txBody>
      </p:sp>
      <p:sp>
        <p:nvSpPr>
          <p:cNvPr id="5" name="Footer Placeholder 4"/>
          <p:cNvSpPr>
            <a:spLocks noGrp="1"/>
          </p:cNvSpPr>
          <p:nvPr>
            <p:ph type="ftr" sz="quarter" idx="11"/>
          </p:nvPr>
        </p:nvSpPr>
        <p:spPr/>
        <p:txBody>
          <a:bodyPr/>
          <a:lstStyle/>
          <a:p>
            <a:r>
              <a:rPr lang="en-US"/>
              <a:t>Department of Fish and Wildlife</a:t>
            </a:r>
          </a:p>
        </p:txBody>
      </p:sp>
      <p:sp>
        <p:nvSpPr>
          <p:cNvPr id="6" name="Slide Number Placeholder 5"/>
          <p:cNvSpPr>
            <a:spLocks noGrp="1"/>
          </p:cNvSpPr>
          <p:nvPr>
            <p:ph type="sldNum" sz="quarter" idx="12"/>
          </p:nvPr>
        </p:nvSpPr>
        <p:spPr/>
        <p:txBody>
          <a:bodyPr/>
          <a:lstStyle/>
          <a:p>
            <a:fld id="{5A73201E-BAD4-4887-93F2-D695096208A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44910" y="274638"/>
            <a:ext cx="8241890" cy="868362"/>
          </a:xfrm>
        </p:spPr>
        <p:txBody>
          <a:bodyPr/>
          <a:lstStyle>
            <a:lvl1pPr algn="l">
              <a:defRPr>
                <a:solidFill>
                  <a:srgbClr val="067B54"/>
                </a:solidFill>
                <a:latin typeface="Rockwell" panose="02060603020205020403" pitchFamily="18" charset="0"/>
                <a:ea typeface="Roboto Slab" pitchFamily="2" charset="0"/>
              </a:defRPr>
            </a:lvl1pPr>
          </a:lstStyle>
          <a:p>
            <a:r>
              <a:rPr lang="en-US"/>
              <a:t>Click to edit Master title style</a:t>
            </a:r>
            <a:endParaRPr lang="en-US" dirty="0"/>
          </a:p>
        </p:txBody>
      </p:sp>
      <p:sp>
        <p:nvSpPr>
          <p:cNvPr id="3" name="Content Placeholder 2"/>
          <p:cNvSpPr>
            <a:spLocks noGrp="1"/>
          </p:cNvSpPr>
          <p:nvPr userDrawn="1">
            <p:ph idx="1"/>
          </p:nvPr>
        </p:nvSpPr>
        <p:spPr>
          <a:xfrm>
            <a:off x="444910" y="1582257"/>
            <a:ext cx="8241890" cy="4647093"/>
          </a:xfrm>
        </p:spPr>
        <p:txBody>
          <a:bodyPr>
            <a:normAutofit/>
          </a:bodyPr>
          <a:lstStyle>
            <a:lvl1pPr marL="0" indent="0">
              <a:buNone/>
              <a:defRPr sz="36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274320">
              <a:defRPr sz="3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640080" indent="-182880">
              <a:defRPr sz="28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1005840">
              <a:defRPr sz="24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188720">
              <a:defRPr sz="2400">
                <a:solidFill>
                  <a:srgbClr val="28557A"/>
                </a:solidFill>
                <a:latin typeface="Ebrima" panose="02000000000000000000" pitchFamily="2" charset="0"/>
                <a:ea typeface="Ebrima" panose="02000000000000000000" pitchFamily="2" charset="0"/>
                <a:cs typeface="Ebrima"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Footer Placeholder 3"/>
          <p:cNvSpPr>
            <a:spLocks noGrp="1"/>
          </p:cNvSpPr>
          <p:nvPr userDrawn="1">
            <p:ph type="ftr" sz="quarter" idx="4294967295"/>
          </p:nvPr>
        </p:nvSpPr>
        <p:spPr>
          <a:xfrm>
            <a:off x="898712" y="6508791"/>
            <a:ext cx="2895600" cy="271054"/>
          </a:xfrm>
        </p:spPr>
        <p:txBody>
          <a:bodyPr/>
          <a:lstStyle>
            <a:lvl1pPr algn="l">
              <a:defRPr sz="1000">
                <a:solidFill>
                  <a:schemeClr val="bg1"/>
                </a:solidFill>
                <a:latin typeface="Roboto Slab" pitchFamily="2" charset="0"/>
                <a:ea typeface="Roboto Slab" pitchFamily="2" charset="0"/>
              </a:defRPr>
            </a:lvl1pPr>
          </a:lstStyle>
          <a:p>
            <a:r>
              <a:rPr lang="en-US" dirty="0"/>
              <a:t>Department of Fish and Wildlife</a:t>
            </a:r>
          </a:p>
        </p:txBody>
      </p:sp>
      <p:grpSp>
        <p:nvGrpSpPr>
          <p:cNvPr id="21" name="Group 20"/>
          <p:cNvGrpSpPr/>
          <p:nvPr userDrawn="1"/>
        </p:nvGrpSpPr>
        <p:grpSpPr>
          <a:xfrm>
            <a:off x="0" y="6126163"/>
            <a:ext cx="9144000" cy="731837"/>
            <a:chOff x="0" y="6126163"/>
            <a:chExt cx="9144000" cy="731837"/>
          </a:xfrm>
        </p:grpSpPr>
        <p:sp>
          <p:nvSpPr>
            <p:cNvPr id="22" name="Rectangle 21"/>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Rectangle 22"/>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25"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lvl1pPr algn="l">
              <a:defRPr>
                <a:solidFill>
                  <a:srgbClr val="067B54"/>
                </a:solidFill>
                <a:latin typeface="Rockwell" panose="02060603020205020403" pitchFamily="18" charset="0"/>
                <a:ea typeface="Roboto Slab" pitchFamily="2" charset="0"/>
              </a:defRPr>
            </a:lvl1pPr>
          </a:lstStyle>
          <a:p>
            <a:r>
              <a:rPr lang="en-US"/>
              <a:t>Click to edit Master title style</a:t>
            </a:r>
            <a:endParaRPr lang="en-US" dirty="0"/>
          </a:p>
        </p:txBody>
      </p:sp>
      <p:sp>
        <p:nvSpPr>
          <p:cNvPr id="3" name="Content Placeholder 2"/>
          <p:cNvSpPr>
            <a:spLocks noGrp="1"/>
          </p:cNvSpPr>
          <p:nvPr>
            <p:ph sz="half" idx="1"/>
          </p:nvPr>
        </p:nvSpPr>
        <p:spPr>
          <a:xfrm>
            <a:off x="457200" y="1371600"/>
            <a:ext cx="4038600" cy="4754563"/>
          </a:xfrm>
        </p:spPr>
        <p:txBody>
          <a:bodyPr/>
          <a:lstStyle>
            <a:lvl1pPr marL="0" indent="0">
              <a:buNone/>
              <a:defRPr sz="2800">
                <a:solidFill>
                  <a:srgbClr val="28557A"/>
                </a:solidFill>
                <a:latin typeface="Ebrima" panose="02000000000000000000" pitchFamily="2" charset="0"/>
                <a:ea typeface="Ebrima" panose="02000000000000000000" pitchFamily="2" charset="0"/>
                <a:cs typeface="Ebrima" panose="02000000000000000000" pitchFamily="2" charset="0"/>
              </a:defRPr>
            </a:lvl1pPr>
            <a:lvl2pPr>
              <a:defRPr sz="2400">
                <a:solidFill>
                  <a:srgbClr val="28557A"/>
                </a:solidFill>
                <a:latin typeface="Ebrima" panose="02000000000000000000" pitchFamily="2" charset="0"/>
                <a:ea typeface="Ebrima" panose="02000000000000000000" pitchFamily="2" charset="0"/>
                <a:cs typeface="Ebrima" panose="02000000000000000000" pitchFamily="2" charset="0"/>
              </a:defRPr>
            </a:lvl2pPr>
            <a:lvl3pPr>
              <a:defRPr sz="2000">
                <a:solidFill>
                  <a:srgbClr val="28557A"/>
                </a:solidFill>
                <a:latin typeface="Ebrima" panose="02000000000000000000" pitchFamily="2" charset="0"/>
                <a:ea typeface="Ebrima" panose="02000000000000000000" pitchFamily="2" charset="0"/>
                <a:cs typeface="Ebrima" panose="02000000000000000000" pitchFamily="2" charset="0"/>
              </a:defRPr>
            </a:lvl3pPr>
            <a:lvl4pPr>
              <a:defRPr sz="1800">
                <a:solidFill>
                  <a:srgbClr val="28557A"/>
                </a:solidFill>
                <a:latin typeface="Ebrima" panose="02000000000000000000" pitchFamily="2" charset="0"/>
                <a:ea typeface="Ebrima" panose="02000000000000000000" pitchFamily="2" charset="0"/>
                <a:cs typeface="Ebrima" panose="02000000000000000000" pitchFamily="2" charset="0"/>
              </a:defRPr>
            </a:lvl4pPr>
            <a:lvl5pPr>
              <a:defRPr sz="1800">
                <a:solidFill>
                  <a:srgbClr val="28557A"/>
                </a:solidFill>
                <a:latin typeface="Ebrima" panose="02000000000000000000" pitchFamily="2" charset="0"/>
                <a:ea typeface="Ebrima" panose="02000000000000000000" pitchFamily="2" charset="0"/>
                <a:cs typeface="Ebrima" panose="02000000000000000000" pitchFamily="2"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371600"/>
            <a:ext cx="4038600" cy="4754563"/>
          </a:xfrm>
        </p:spPr>
        <p:txBody>
          <a:bodyPr/>
          <a:lstStyle>
            <a:lvl1pPr marL="0" indent="0">
              <a:buNone/>
              <a:defRPr sz="2800">
                <a:solidFill>
                  <a:srgbClr val="28557A"/>
                </a:solidFill>
                <a:latin typeface="Ebrima" panose="02000000000000000000" pitchFamily="2" charset="0"/>
                <a:ea typeface="Ebrima" panose="02000000000000000000" pitchFamily="2" charset="0"/>
                <a:cs typeface="Ebrima" panose="02000000000000000000" pitchFamily="2" charset="0"/>
              </a:defRPr>
            </a:lvl1pPr>
            <a:lvl2pPr>
              <a:defRPr sz="2400">
                <a:solidFill>
                  <a:srgbClr val="28557A"/>
                </a:solidFill>
                <a:latin typeface="Ebrima" panose="02000000000000000000" pitchFamily="2" charset="0"/>
                <a:ea typeface="Ebrima" panose="02000000000000000000" pitchFamily="2" charset="0"/>
                <a:cs typeface="Ebrima" panose="02000000000000000000" pitchFamily="2" charset="0"/>
              </a:defRPr>
            </a:lvl2pPr>
            <a:lvl3pPr>
              <a:defRPr sz="2000">
                <a:solidFill>
                  <a:srgbClr val="28557A"/>
                </a:solidFill>
                <a:latin typeface="Ebrima" panose="02000000000000000000" pitchFamily="2" charset="0"/>
                <a:ea typeface="Ebrima" panose="02000000000000000000" pitchFamily="2" charset="0"/>
                <a:cs typeface="Ebrima" panose="02000000000000000000" pitchFamily="2" charset="0"/>
              </a:defRPr>
            </a:lvl3pPr>
            <a:lvl4pPr>
              <a:defRPr sz="1800">
                <a:solidFill>
                  <a:srgbClr val="28557A"/>
                </a:solidFill>
                <a:latin typeface="Ebrima" panose="02000000000000000000" pitchFamily="2" charset="0"/>
                <a:ea typeface="Ebrima" panose="02000000000000000000" pitchFamily="2" charset="0"/>
                <a:cs typeface="Ebrima" panose="02000000000000000000" pitchFamily="2" charset="0"/>
              </a:defRPr>
            </a:lvl4pPr>
            <a:lvl5pPr>
              <a:defRPr sz="1800">
                <a:solidFill>
                  <a:srgbClr val="28557A"/>
                </a:solidFill>
                <a:latin typeface="Ebrima" panose="02000000000000000000" pitchFamily="2" charset="0"/>
                <a:ea typeface="Ebrima" panose="02000000000000000000" pitchFamily="2" charset="0"/>
                <a:cs typeface="Ebrima" panose="02000000000000000000" pitchFamily="2"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553200" y="6538476"/>
            <a:ext cx="2133600" cy="243324"/>
          </a:xfrm>
        </p:spPr>
        <p:txBody>
          <a:bodyPr/>
          <a:lstStyle>
            <a:lvl1pPr algn="r">
              <a:defRPr>
                <a:solidFill>
                  <a:schemeClr val="bg1"/>
                </a:solidFill>
              </a:defRPr>
            </a:lvl1pPr>
          </a:lstStyle>
          <a:p>
            <a:fld id="{6FD19E62-BC16-499C-BCF6-4003BBF36118}" type="datetime1">
              <a:rPr lang="en-US" smtClean="0"/>
              <a:t>3/14/2023</a:t>
            </a:fld>
            <a:endParaRPr lang="en-US" dirty="0"/>
          </a:p>
        </p:txBody>
      </p:sp>
      <p:sp>
        <p:nvSpPr>
          <p:cNvPr id="6" name="Footer Placeholder 5"/>
          <p:cNvSpPr>
            <a:spLocks noGrp="1"/>
          </p:cNvSpPr>
          <p:nvPr>
            <p:ph type="ftr" sz="quarter" idx="11"/>
          </p:nvPr>
        </p:nvSpPr>
        <p:spPr>
          <a:xfrm>
            <a:off x="1028700" y="6510746"/>
            <a:ext cx="2895600" cy="271054"/>
          </a:xfrm>
        </p:spPr>
        <p:txBody>
          <a:bodyPr/>
          <a:lstStyle>
            <a:lvl1pPr algn="l">
              <a:defRPr>
                <a:solidFill>
                  <a:schemeClr val="bg1"/>
                </a:solidFill>
                <a:latin typeface="Roboto Slab" pitchFamily="2" charset="0"/>
                <a:ea typeface="Roboto Slab" pitchFamily="2" charset="0"/>
              </a:defRPr>
            </a:lvl1pPr>
          </a:lstStyle>
          <a:p>
            <a:r>
              <a:rPr lang="en-US" dirty="0"/>
              <a:t>Department of Fish and Wildlife</a:t>
            </a:r>
          </a:p>
        </p:txBody>
      </p:sp>
      <p:sp>
        <p:nvSpPr>
          <p:cNvPr id="11" name="Rectangle 10"/>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16"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lvl1pPr algn="l">
              <a:defRPr>
                <a:solidFill>
                  <a:srgbClr val="067B54"/>
                </a:solidFill>
                <a:latin typeface="Rockwell" panose="02060603020205020403" pitchFamily="18" charset="0"/>
                <a:ea typeface="Roboto Slab" pitchFamily="2" charset="0"/>
              </a:defRPr>
            </a:lvl1pPr>
          </a:lstStyle>
          <a:p>
            <a:r>
              <a:rPr lang="en-US"/>
              <a:t>Click to edit Master title style</a:t>
            </a:r>
            <a:endParaRPr lang="en-US" dirty="0"/>
          </a:p>
        </p:txBody>
      </p:sp>
      <p:sp>
        <p:nvSpPr>
          <p:cNvPr id="3" name="Content Placeholder 2"/>
          <p:cNvSpPr>
            <a:spLocks noGrp="1"/>
          </p:cNvSpPr>
          <p:nvPr>
            <p:ph idx="1"/>
          </p:nvPr>
        </p:nvSpPr>
        <p:spPr>
          <a:xfrm>
            <a:off x="457200" y="1371600"/>
            <a:ext cx="8229600" cy="4743451"/>
          </a:xfrm>
        </p:spPr>
        <p:txBody>
          <a:bodyPr>
            <a:normAutofit/>
          </a:bodyPr>
          <a:lstStyle>
            <a:lvl1pPr marL="0" indent="0">
              <a:buNone/>
              <a:defRPr sz="36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182880">
              <a:defRPr sz="3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548640" indent="-182880">
              <a:defRPr sz="28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822960" indent="-182880">
              <a:defRPr sz="24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005840" indent="-182880">
              <a:defRPr sz="2400">
                <a:solidFill>
                  <a:srgbClr val="28557A"/>
                </a:solidFill>
                <a:latin typeface="Ebrima" panose="02000000000000000000" pitchFamily="2" charset="0"/>
                <a:ea typeface="Ebrima" panose="02000000000000000000" pitchFamily="2" charset="0"/>
                <a:cs typeface="Ebrima"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C5151A-E2C5-4ED2-9BAB-00060720DCFA}" type="datetime1">
              <a:rPr lang="en-US" smtClean="0">
                <a:solidFill>
                  <a:prstClr val="black">
                    <a:tint val="75000"/>
                  </a:prstClr>
                </a:solidFill>
              </a:rPr>
              <a:t>3/14/2023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Department of Fish and Wildlife</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dirty="0">
              <a:solidFill>
                <a:prstClr val="black">
                  <a:tint val="75000"/>
                </a:prstClr>
              </a:solidFill>
            </a:endParaRPr>
          </a:p>
        </p:txBody>
      </p:sp>
      <p:grpSp>
        <p:nvGrpSpPr>
          <p:cNvPr id="7" name="Group 6"/>
          <p:cNvGrpSpPr/>
          <p:nvPr userDrawn="1"/>
        </p:nvGrpSpPr>
        <p:grpSpPr>
          <a:xfrm>
            <a:off x="0" y="6126163"/>
            <a:ext cx="9144000" cy="731837"/>
            <a:chOff x="0" y="6126163"/>
            <a:chExt cx="9144000" cy="731837"/>
          </a:xfrm>
        </p:grpSpPr>
        <p:sp>
          <p:nvSpPr>
            <p:cNvPr id="11" name="Rectangle 10"/>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14"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lvl1pPr algn="l">
              <a:defRPr>
                <a:solidFill>
                  <a:srgbClr val="067B54"/>
                </a:solidFill>
                <a:latin typeface="Rockwell" panose="02060603020205020403" pitchFamily="18" charset="0"/>
                <a:ea typeface="Roboto Slab" pitchFamily="2"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652BBE2-5F6F-4D5C-8A50-5303070F8DA4}" type="datetime1">
              <a:rPr lang="en-US" smtClean="0"/>
              <a:t>3/14/2023</a:t>
            </a:fld>
            <a:endParaRPr lang="en-US"/>
          </a:p>
        </p:txBody>
      </p:sp>
      <p:sp>
        <p:nvSpPr>
          <p:cNvPr id="4" name="Footer Placeholder 3"/>
          <p:cNvSpPr>
            <a:spLocks noGrp="1"/>
          </p:cNvSpPr>
          <p:nvPr>
            <p:ph type="ftr" sz="quarter" idx="11"/>
          </p:nvPr>
        </p:nvSpPr>
        <p:spPr/>
        <p:txBody>
          <a:bodyPr/>
          <a:lstStyle/>
          <a:p>
            <a:r>
              <a:rPr lang="en-US"/>
              <a:t>Department of Fish and Wildlife</a:t>
            </a:r>
          </a:p>
        </p:txBody>
      </p:sp>
      <p:sp>
        <p:nvSpPr>
          <p:cNvPr id="5" name="Slide Number Placeholder 4"/>
          <p:cNvSpPr>
            <a:spLocks noGrp="1"/>
          </p:cNvSpPr>
          <p:nvPr>
            <p:ph type="sldNum" sz="quarter" idx="12"/>
          </p:nvPr>
        </p:nvSpPr>
        <p:spPr/>
        <p:txBody>
          <a:bodyPr/>
          <a:lstStyle/>
          <a:p>
            <a:fld id="{5A73201E-BAD4-4887-93F2-D695096208A5}" type="slidenum">
              <a:rPr lang="en-US" smtClean="0"/>
              <a:pPr/>
              <a:t>‹#›</a:t>
            </a:fld>
            <a:endParaRPr lang="en-US"/>
          </a:p>
        </p:txBody>
      </p:sp>
      <p:sp>
        <p:nvSpPr>
          <p:cNvPr id="6" name="Rectangle 5"/>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9"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lvl1pPr algn="l">
              <a:defRPr>
                <a:solidFill>
                  <a:srgbClr val="067B54"/>
                </a:solidFill>
                <a:latin typeface="Rockwell" panose="02060603020205020403" pitchFamily="18" charset="0"/>
                <a:ea typeface="Roboto Slab" pitchFamily="2" charset="0"/>
              </a:defRPr>
            </a:lvl1pPr>
          </a:lstStyle>
          <a:p>
            <a:r>
              <a:rPr lang="en-US"/>
              <a:t>Click to edit Master title style</a:t>
            </a:r>
            <a:endParaRPr lang="en-US" dirty="0"/>
          </a:p>
        </p:txBody>
      </p:sp>
      <p:sp>
        <p:nvSpPr>
          <p:cNvPr id="3" name="Date Placeholder 2"/>
          <p:cNvSpPr>
            <a:spLocks noGrp="1"/>
          </p:cNvSpPr>
          <p:nvPr>
            <p:ph type="dt" sz="half" idx="10"/>
          </p:nvPr>
        </p:nvSpPr>
        <p:spPr>
          <a:xfrm>
            <a:off x="6858000" y="6452574"/>
            <a:ext cx="2133600" cy="365125"/>
          </a:xfrm>
        </p:spPr>
        <p:txBody>
          <a:bodyPr/>
          <a:lstStyle>
            <a:lvl1pPr algn="r">
              <a:defRPr>
                <a:solidFill>
                  <a:schemeClr val="bg1"/>
                </a:solidFill>
              </a:defRPr>
            </a:lvl1pPr>
          </a:lstStyle>
          <a:p>
            <a:fld id="{89B539B5-AD2A-4CAB-A137-2BA90BE6C7D9}" type="datetime1">
              <a:rPr lang="en-US" smtClean="0"/>
              <a:t>3/14/2023</a:t>
            </a:fld>
            <a:endParaRPr lang="en-US" dirty="0"/>
          </a:p>
        </p:txBody>
      </p:sp>
      <p:sp>
        <p:nvSpPr>
          <p:cNvPr id="4" name="Footer Placeholder 3"/>
          <p:cNvSpPr>
            <a:spLocks noGrp="1"/>
          </p:cNvSpPr>
          <p:nvPr>
            <p:ph type="ftr" sz="quarter" idx="11"/>
          </p:nvPr>
        </p:nvSpPr>
        <p:spPr>
          <a:xfrm>
            <a:off x="1066800" y="6507501"/>
            <a:ext cx="2895600" cy="274299"/>
          </a:xfrm>
        </p:spPr>
        <p:txBody>
          <a:bodyPr/>
          <a:lstStyle>
            <a:lvl1pPr>
              <a:defRPr>
                <a:solidFill>
                  <a:schemeClr val="bg1"/>
                </a:solidFill>
                <a:latin typeface="Roboto Slab" pitchFamily="2" charset="0"/>
                <a:ea typeface="Roboto Slab" pitchFamily="2" charset="0"/>
                <a:cs typeface="Roboto" panose="02000000000000000000" pitchFamily="2" charset="0"/>
              </a:defRPr>
            </a:lvl1pPr>
          </a:lstStyle>
          <a:p>
            <a:pPr algn="l"/>
            <a:r>
              <a:rPr lang="en-US" dirty="0"/>
              <a:t>Department of Fish and Wildlife</a:t>
            </a:r>
          </a:p>
        </p:txBody>
      </p:sp>
      <p:sp>
        <p:nvSpPr>
          <p:cNvPr id="9" name="Rectangle 8"/>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12"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3E3422-9406-4CD4-B40A-16DCF7B2BFBB}" type="datetime1">
              <a:rPr lang="en-US" smtClean="0"/>
              <a:t>3/14/2023</a:t>
            </a:fld>
            <a:endParaRPr lang="en-US"/>
          </a:p>
        </p:txBody>
      </p:sp>
      <p:sp>
        <p:nvSpPr>
          <p:cNvPr id="3" name="Footer Placeholder 2"/>
          <p:cNvSpPr>
            <a:spLocks noGrp="1"/>
          </p:cNvSpPr>
          <p:nvPr>
            <p:ph type="ftr" sz="quarter" idx="11"/>
          </p:nvPr>
        </p:nvSpPr>
        <p:spPr/>
        <p:txBody>
          <a:bodyPr/>
          <a:lstStyle/>
          <a:p>
            <a:r>
              <a:rPr lang="en-US"/>
              <a:t>Department of Fish and Wildlife</a:t>
            </a:r>
          </a:p>
        </p:txBody>
      </p:sp>
      <p:sp>
        <p:nvSpPr>
          <p:cNvPr id="4" name="Slide Number Placeholder 3"/>
          <p:cNvSpPr>
            <a:spLocks noGrp="1"/>
          </p:cNvSpPr>
          <p:nvPr>
            <p:ph type="sldNum" sz="quarter" idx="12"/>
          </p:nvPr>
        </p:nvSpPr>
        <p:spPr/>
        <p:txBody>
          <a:bodyPr/>
          <a:lstStyle/>
          <a:p>
            <a:fld id="{5A73201E-BAD4-4887-93F2-D695096208A5}" type="slidenum">
              <a:rPr lang="en-US" smtClean="0"/>
              <a:pPr/>
              <a:t>‹#›</a:t>
            </a:fld>
            <a:endParaRPr lang="en-US"/>
          </a:p>
        </p:txBody>
      </p:sp>
      <p:grpSp>
        <p:nvGrpSpPr>
          <p:cNvPr id="9" name="Group 8"/>
          <p:cNvGrpSpPr/>
          <p:nvPr userDrawn="1"/>
        </p:nvGrpSpPr>
        <p:grpSpPr>
          <a:xfrm>
            <a:off x="0" y="6126163"/>
            <a:ext cx="9144000" cy="731837"/>
            <a:chOff x="0" y="6126163"/>
            <a:chExt cx="9144000" cy="731837"/>
          </a:xfrm>
        </p:grpSpPr>
        <p:sp>
          <p:nvSpPr>
            <p:cNvPr id="5" name="Rectangle 4"/>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8"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600"/>
            <a:ext cx="8229600" cy="11890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417638"/>
            <a:ext cx="8229600" cy="47085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49"/>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71666E-D208-4C7F-B43B-32840E55BEDD}" type="datetime1">
              <a:rPr lang="en-US" smtClean="0"/>
              <a:t>3/14/2023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Department of Fish and Wildlife</a:t>
            </a:r>
          </a:p>
        </p:txBody>
      </p:sp>
      <p:sp>
        <p:nvSpPr>
          <p:cNvPr id="6" name="Slide Number Placeholder 5"/>
          <p:cNvSpPr>
            <a:spLocks noGrp="1"/>
          </p:cNvSpPr>
          <p:nvPr>
            <p:ph type="sldNum" sz="quarter" idx="4"/>
          </p:nvPr>
        </p:nvSpPr>
        <p:spPr>
          <a:xfrm>
            <a:off x="6553200" y="6356349"/>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73201E-BAD4-4887-93F2-D695096208A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0" r:id="rId1"/>
    <p:sldLayoutId id="2147483665" r:id="rId2"/>
    <p:sldLayoutId id="2147483651" r:id="rId3"/>
    <p:sldLayoutId id="2147483666" r:id="rId4"/>
    <p:sldLayoutId id="2147483667" r:id="rId5"/>
    <p:sldLayoutId id="2147483668" r:id="rId6"/>
    <p:sldLayoutId id="2147483661" r:id="rId7"/>
    <p:sldLayoutId id="2147483654" r:id="rId8"/>
    <p:sldLayoutId id="2147483655" r:id="rId9"/>
  </p:sldLayoutIdLst>
  <p:hf sldNum="0" hdr="0" dt="0"/>
  <p:txStyles>
    <p:titleStyle>
      <a:lvl1pPr algn="l" defTabSz="914400" rtl="0" eaLnBrk="1" latinLnBrk="0" hangingPunct="1">
        <a:spcBef>
          <a:spcPct val="0"/>
        </a:spcBef>
        <a:buNone/>
        <a:defRPr sz="4200" b="0" kern="1200">
          <a:solidFill>
            <a:srgbClr val="0070C0"/>
          </a:solidFill>
          <a:latin typeface="Rockwell" panose="02060603020205020403" pitchFamily="18" charset="0"/>
          <a:ea typeface="Roboto Slab" pitchFamily="2" charset="0"/>
          <a:cs typeface="+mj-cs"/>
        </a:defRPr>
      </a:lvl1pPr>
    </p:titleStyle>
    <p:bodyStyle>
      <a:lvl1pPr marL="0" indent="0" algn="l" defTabSz="914400" rtl="0" eaLnBrk="1" latinLnBrk="0" hangingPunct="1">
        <a:spcBef>
          <a:spcPct val="20000"/>
        </a:spcBef>
        <a:buFont typeface="Arial" pitchFamily="34" charset="0"/>
        <a:buNone/>
        <a:defRPr sz="2800" kern="1200">
          <a:solidFill>
            <a:schemeClr val="tx1"/>
          </a:solidFill>
          <a:latin typeface="Ebrima" panose="02000000000000000000" pitchFamily="2" charset="0"/>
          <a:ea typeface="Ebrima" panose="02000000000000000000" pitchFamily="2" charset="0"/>
          <a:cs typeface="Ebrima" panose="02000000000000000000" pitchFamily="2" charset="0"/>
        </a:defRPr>
      </a:lvl1pPr>
      <a:lvl2pPr marL="365760" indent="-182880" algn="l" defTabSz="914400" rtl="0" eaLnBrk="1" latinLnBrk="0" hangingPunct="1">
        <a:spcBef>
          <a:spcPct val="20000"/>
        </a:spcBef>
        <a:buFont typeface="Arial" pitchFamily="34" charset="0"/>
        <a:buChar char="–"/>
        <a:defRPr sz="2400" kern="1200">
          <a:solidFill>
            <a:schemeClr val="tx1"/>
          </a:solidFill>
          <a:latin typeface="Ebrima" panose="02000000000000000000" pitchFamily="2" charset="0"/>
          <a:ea typeface="Ebrima" panose="02000000000000000000" pitchFamily="2" charset="0"/>
          <a:cs typeface="Ebrima" panose="02000000000000000000" pitchFamily="2" charset="0"/>
        </a:defRPr>
      </a:lvl2pPr>
      <a:lvl3pPr marL="548640" indent="-228600" algn="l" defTabSz="914400" rtl="0" eaLnBrk="1" latinLnBrk="0" hangingPunct="1">
        <a:spcBef>
          <a:spcPct val="20000"/>
        </a:spcBef>
        <a:buFont typeface="Arial" pitchFamily="34"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3pPr>
      <a:lvl4pPr marL="731520" indent="-228600" algn="l" defTabSz="914400" rtl="0" eaLnBrk="1" latinLnBrk="0" hangingPunct="1">
        <a:spcBef>
          <a:spcPct val="20000"/>
        </a:spcBef>
        <a:buFont typeface="Arial" pitchFamily="34" charset="0"/>
        <a:buChar char="–"/>
        <a:defRPr sz="1600" kern="1200">
          <a:solidFill>
            <a:schemeClr val="tx1"/>
          </a:solidFill>
          <a:latin typeface="Ebrima" panose="02000000000000000000" pitchFamily="2" charset="0"/>
          <a:ea typeface="Ebrima" panose="02000000000000000000" pitchFamily="2" charset="0"/>
          <a:cs typeface="Ebrima" panose="02000000000000000000" pitchFamily="2" charset="0"/>
        </a:defRPr>
      </a:lvl4pPr>
      <a:lvl5pPr marL="914400" indent="-228600" algn="l" defTabSz="914400" rtl="0" eaLnBrk="1" latinLnBrk="0" hangingPunct="1">
        <a:spcBef>
          <a:spcPct val="20000"/>
        </a:spcBef>
        <a:buFont typeface="Arial" pitchFamily="34" charset="0"/>
        <a:buChar char="»"/>
        <a:defRPr sz="1600" kern="1200">
          <a:solidFill>
            <a:schemeClr val="tx1"/>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3028950"/>
          </a:xfrm>
        </p:spPr>
        <p:txBody>
          <a:bodyPr>
            <a:noAutofit/>
          </a:bodyPr>
          <a:lstStyle/>
          <a:p>
            <a:pPr algn="ctr"/>
            <a:r>
              <a:rPr lang="en-US" sz="4000" dirty="0">
                <a:latin typeface="Rockwell" panose="02060603020205020403" pitchFamily="18" charset="0"/>
              </a:rPr>
              <a:t>Washington’</a:t>
            </a:r>
            <a:r>
              <a:rPr lang="en-US" sz="4000" dirty="0"/>
              <a:t>s Approach to Managing Columbia Basin Summer Steelhead Fisheries During Times of Depressed Adult Returns</a:t>
            </a:r>
            <a:r>
              <a:rPr lang="en-US" sz="4000" dirty="0">
                <a:latin typeface="Rockwell" panose="02060603020205020403" pitchFamily="18" charset="0"/>
              </a:rPr>
              <a:t> </a:t>
            </a:r>
          </a:p>
        </p:txBody>
      </p:sp>
      <p:sp>
        <p:nvSpPr>
          <p:cNvPr id="3" name="TextBox 2"/>
          <p:cNvSpPr txBox="1"/>
          <p:nvPr/>
        </p:nvSpPr>
        <p:spPr>
          <a:xfrm>
            <a:off x="0" y="3852782"/>
            <a:ext cx="9144000" cy="1354217"/>
          </a:xfrm>
          <a:prstGeom prst="rect">
            <a:avLst/>
          </a:prstGeom>
          <a:noFill/>
        </p:spPr>
        <p:txBody>
          <a:bodyPr wrap="square" rtlCol="0">
            <a:spAutoFit/>
          </a:bodyPr>
          <a:lstStyle/>
          <a:p>
            <a:pPr algn="ctr"/>
            <a:r>
              <a:rPr lang="en-US" sz="3200" dirty="0">
                <a:solidFill>
                  <a:schemeClr val="tx1">
                    <a:lumMod val="65000"/>
                    <a:lumOff val="35000"/>
                  </a:schemeClr>
                </a:solidFill>
                <a:latin typeface="Ebrima" panose="02000000000000000000" pitchFamily="2" charset="0"/>
                <a:ea typeface="Ebrima" panose="02000000000000000000" pitchFamily="2" charset="0"/>
                <a:cs typeface="Ebrima" panose="02000000000000000000" pitchFamily="2" charset="0"/>
              </a:rPr>
              <a:t>Chris Donley</a:t>
            </a:r>
          </a:p>
          <a:p>
            <a:pPr algn="ctr"/>
            <a:r>
              <a:rPr lang="en-US" sz="3200" dirty="0">
                <a:solidFill>
                  <a:schemeClr val="tx1">
                    <a:lumMod val="65000"/>
                    <a:lumOff val="35000"/>
                  </a:schemeClr>
                </a:solidFill>
                <a:latin typeface="Ebrima" panose="02000000000000000000" pitchFamily="2" charset="0"/>
                <a:ea typeface="Ebrima" panose="02000000000000000000" pitchFamily="2" charset="0"/>
                <a:cs typeface="Ebrima" panose="02000000000000000000" pitchFamily="2" charset="0"/>
              </a:rPr>
              <a:t>WDFW Region 1 Fish Program Manager</a:t>
            </a:r>
          </a:p>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599" cy="1295400"/>
          </a:xfrm>
        </p:spPr>
        <p:txBody>
          <a:bodyPr>
            <a:normAutofit/>
          </a:bodyPr>
          <a:lstStyle/>
          <a:p>
            <a:pPr algn="l"/>
            <a:r>
              <a:rPr lang="en-US" dirty="0"/>
              <a:t>Bonneville to Priest Rapids</a:t>
            </a:r>
          </a:p>
        </p:txBody>
      </p:sp>
      <p:sp>
        <p:nvSpPr>
          <p:cNvPr id="3" name="Content Placeholder 2"/>
          <p:cNvSpPr>
            <a:spLocks noGrp="1"/>
          </p:cNvSpPr>
          <p:nvPr>
            <p:ph idx="1"/>
          </p:nvPr>
        </p:nvSpPr>
        <p:spPr>
          <a:xfrm>
            <a:off x="4972048" y="1295400"/>
            <a:ext cx="3943351" cy="4876799"/>
          </a:xfrm>
        </p:spPr>
        <p:txBody>
          <a:bodyPr>
            <a:normAutofit/>
          </a:bodyPr>
          <a:lstStyle/>
          <a:p>
            <a:pPr marL="0" indent="0">
              <a:spcBef>
                <a:spcPts val="0"/>
              </a:spcBef>
              <a:spcAft>
                <a:spcPts val="1200"/>
              </a:spcAft>
              <a:buNone/>
            </a:pPr>
            <a:r>
              <a:rPr lang="en-US" sz="2000" b="1" dirty="0"/>
              <a:t>2017-2023</a:t>
            </a:r>
          </a:p>
          <a:p>
            <a:pPr>
              <a:spcBef>
                <a:spcPts val="0"/>
              </a:spcBef>
              <a:spcAft>
                <a:spcPts val="1200"/>
              </a:spcAft>
            </a:pPr>
            <a:r>
              <a:rPr lang="en-US" sz="2000" dirty="0"/>
              <a:t>Stay within the allowable 2% impact on wild A-index and wild B-index steelhead</a:t>
            </a:r>
            <a:endParaRPr lang="en-US" sz="2000" b="1" dirty="0"/>
          </a:p>
          <a:p>
            <a:pPr marL="342900" indent="-342900">
              <a:spcBef>
                <a:spcPts val="0"/>
              </a:spcBef>
              <a:spcAft>
                <a:spcPts val="1200"/>
              </a:spcAft>
              <a:buFont typeface="Arial" panose="020B0604020202020204" pitchFamily="34" charset="0"/>
              <a:buChar char="•"/>
            </a:pPr>
            <a:r>
              <a:rPr lang="en-US" sz="2000" dirty="0"/>
              <a:t>Rolling closures to all steelhead fishing, timed with passage of adult summer steelhead through the lower and mid-Columbia.  </a:t>
            </a:r>
          </a:p>
          <a:p>
            <a:pPr marL="651510" lvl="1" indent="-285750">
              <a:spcBef>
                <a:spcPts val="0"/>
              </a:spcBef>
              <a:spcAft>
                <a:spcPts val="1200"/>
              </a:spcAft>
              <a:buFont typeface="Arial" panose="020B0604020202020204" pitchFamily="34" charset="0"/>
              <a:buChar char="•"/>
            </a:pPr>
            <a:r>
              <a:rPr lang="en-US" sz="1200" dirty="0"/>
              <a:t>Bonneville to the Dalles - August 1 - October 31.</a:t>
            </a:r>
          </a:p>
          <a:p>
            <a:pPr marL="651510" lvl="1" indent="-285750">
              <a:spcBef>
                <a:spcPts val="0"/>
              </a:spcBef>
              <a:spcAft>
                <a:spcPts val="1200"/>
              </a:spcAft>
              <a:buFont typeface="Arial" panose="020B0604020202020204" pitchFamily="34" charset="0"/>
              <a:buChar char="•"/>
            </a:pPr>
            <a:r>
              <a:rPr lang="en-US" sz="1200" dirty="0"/>
              <a:t>The Dalles to above McNary Dam (HWY 395) – September 1- March 31</a:t>
            </a:r>
          </a:p>
          <a:p>
            <a:pPr marL="651510" lvl="1" indent="-285750">
              <a:spcBef>
                <a:spcPts val="0"/>
              </a:spcBef>
              <a:spcAft>
                <a:spcPts val="1200"/>
              </a:spcAft>
              <a:buFont typeface="Arial" panose="020B0604020202020204" pitchFamily="34" charset="0"/>
              <a:buChar char="•"/>
            </a:pPr>
            <a:r>
              <a:rPr lang="en-US" sz="1200" dirty="0"/>
              <a:t>HWY 395 to Priest Rapids-Closed by permanent rule (</a:t>
            </a:r>
            <a:r>
              <a:rPr lang="en-US" sz="1200" dirty="0" err="1"/>
              <a:t>Ringold</a:t>
            </a:r>
            <a:r>
              <a:rPr lang="en-US" sz="1200" dirty="0"/>
              <a:t> Springs exception)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p:blipFill>
        <p:spPr>
          <a:xfrm>
            <a:off x="413442" y="1905000"/>
            <a:ext cx="4334933" cy="3251199"/>
          </a:xfrm>
          <a:prstGeom prst="rect">
            <a:avLst/>
          </a:prstGeom>
          <a:effectLst>
            <a:outerShdw blurRad="50800" dist="38100" dir="5400000" algn="t" rotWithShape="0">
              <a:schemeClr val="tx1">
                <a:alpha val="40000"/>
              </a:schemeClr>
            </a:outerShdw>
          </a:effectLst>
        </p:spPr>
      </p:pic>
    </p:spTree>
    <p:extLst>
      <p:ext uri="{BB962C8B-B14F-4D97-AF65-F5344CB8AC3E}">
        <p14:creationId xmlns:p14="http://schemas.microsoft.com/office/powerpoint/2010/main" val="236863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66700" y="146050"/>
            <a:ext cx="3886200" cy="609600"/>
          </a:xfrm>
        </p:spPr>
        <p:txBody>
          <a:bodyPr>
            <a:normAutofit fontScale="90000"/>
          </a:bodyPr>
          <a:lstStyle/>
          <a:p>
            <a:pPr algn="l"/>
            <a:r>
              <a:rPr lang="en-US" dirty="0"/>
              <a:t>Thermal Refugia </a:t>
            </a:r>
            <a:endParaRPr lang="en-US" dirty="0">
              <a:solidFill>
                <a:srgbClr val="0070C0"/>
              </a:solidFill>
              <a:latin typeface="Rockwell" pitchFamily="18" charset="0"/>
            </a:endParaRPr>
          </a:p>
        </p:txBody>
      </p:sp>
      <p:sp>
        <p:nvSpPr>
          <p:cNvPr id="15" name="Content Placeholder 14"/>
          <p:cNvSpPr>
            <a:spLocks noGrp="1"/>
          </p:cNvSpPr>
          <p:nvPr>
            <p:ph idx="1"/>
          </p:nvPr>
        </p:nvSpPr>
        <p:spPr>
          <a:xfrm>
            <a:off x="457200" y="773454"/>
            <a:ext cx="8229600" cy="4876800"/>
          </a:xfrm>
        </p:spPr>
        <p:txBody>
          <a:bodyPr>
            <a:normAutofit/>
          </a:bodyPr>
          <a:lstStyle/>
          <a:p>
            <a:pPr>
              <a:spcBef>
                <a:spcPts val="0"/>
              </a:spcBef>
              <a:spcAft>
                <a:spcPts val="1200"/>
              </a:spcAft>
            </a:pPr>
            <a:r>
              <a:rPr lang="en-US" sz="1400" b="1" dirty="0"/>
              <a:t>2017-2023</a:t>
            </a:r>
          </a:p>
          <a:p>
            <a:pPr marL="342900" indent="-342900">
              <a:spcBef>
                <a:spcPts val="0"/>
              </a:spcBef>
              <a:spcAft>
                <a:spcPts val="1200"/>
              </a:spcAft>
              <a:buFont typeface="Arial" panose="020B0604020202020204" pitchFamily="34" charset="0"/>
              <a:buChar char="•"/>
            </a:pPr>
            <a:r>
              <a:rPr lang="en-US" sz="1400" dirty="0"/>
              <a:t>Complete closure of thermal refugia to steelhead angling </a:t>
            </a:r>
          </a:p>
          <a:p>
            <a:pPr marL="708660" lvl="1" indent="-342900">
              <a:spcBef>
                <a:spcPts val="0"/>
              </a:spcBef>
              <a:spcAft>
                <a:spcPts val="1200"/>
              </a:spcAft>
              <a:buFont typeface="Arial" panose="020B0604020202020204" pitchFamily="34" charset="0"/>
              <a:buChar char="•"/>
            </a:pPr>
            <a:r>
              <a:rPr lang="en-US" sz="1400" dirty="0"/>
              <a:t>Includes Wind River, lower reaches of the White Salmon and Klickitat rivers.  Most critical Drano Lake (Little White Salmon River).  Corresponding rules for tributaries on the Oregon side of the Columbia</a:t>
            </a:r>
          </a:p>
          <a:p>
            <a:pPr marL="982980" lvl="2" indent="-342900">
              <a:spcBef>
                <a:spcPts val="0"/>
              </a:spcBef>
              <a:spcAft>
                <a:spcPts val="1200"/>
              </a:spcAft>
            </a:pPr>
            <a:r>
              <a:rPr lang="en-US" sz="1400" dirty="0"/>
              <a:t>Salmon fisheries are allowed beginning August 1-December 31</a:t>
            </a:r>
          </a:p>
          <a:p>
            <a:pPr marL="342900" indent="-342900">
              <a:spcBef>
                <a:spcPts val="0"/>
              </a:spcBef>
              <a:spcAft>
                <a:spcPts val="1200"/>
              </a:spcAft>
              <a:buFont typeface="Arial" panose="020B0604020202020204" pitchFamily="34" charset="0"/>
              <a:buChar char="•"/>
            </a:pPr>
            <a:r>
              <a:rPr lang="en-US" sz="1400" dirty="0"/>
              <a:t>August critical month – on average 85% of steelhead present between Bonneville and The Dalles occupied thermal refugia  (EPA 2021)</a:t>
            </a:r>
          </a:p>
          <a:p>
            <a:pPr marL="708660" lvl="1" indent="-342900">
              <a:spcBef>
                <a:spcPts val="0"/>
              </a:spcBef>
              <a:spcAft>
                <a:spcPts val="1200"/>
              </a:spcAft>
              <a:buFont typeface="Arial" panose="020B0604020202020204" pitchFamily="34" charset="0"/>
              <a:buChar char="•"/>
            </a:pPr>
            <a:r>
              <a:rPr lang="en-US" sz="1400" dirty="0"/>
              <a:t>Average of 68,000 of an estimated 80,000 adult steelhead for years 2007-2016</a:t>
            </a:r>
          </a:p>
          <a:p>
            <a:pPr marL="342900" indent="-342900">
              <a:spcBef>
                <a:spcPts val="0"/>
              </a:spcBef>
              <a:spcAft>
                <a:spcPts val="1200"/>
              </a:spcAft>
              <a:buFont typeface="Arial" panose="020B0604020202020204" pitchFamily="34" charset="0"/>
              <a:buChar char="•"/>
            </a:pPr>
            <a:endParaRPr lang="en-US" sz="2000" dirty="0"/>
          </a:p>
        </p:txBody>
      </p:sp>
      <p:pic>
        <p:nvPicPr>
          <p:cNvPr id="1026" name="Picture 2">
            <a:extLst>
              <a:ext uri="{FF2B5EF4-FFF2-40B4-BE49-F238E27FC236}">
                <a16:creationId xmlns:a16="http://schemas.microsoft.com/office/drawing/2014/main" id="{B16789FD-33FB-0FDC-8AC4-3E38995F51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 y="3581400"/>
            <a:ext cx="8610600" cy="2520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531" y="228599"/>
            <a:ext cx="8229600" cy="909919"/>
          </a:xfrm>
        </p:spPr>
        <p:txBody>
          <a:bodyPr/>
          <a:lstStyle/>
          <a:p>
            <a:pPr algn="l"/>
            <a:r>
              <a:rPr lang="en-US" dirty="0"/>
              <a:t>Priest Rapids to Chief Joseph</a:t>
            </a:r>
          </a:p>
        </p:txBody>
      </p:sp>
      <p:sp>
        <p:nvSpPr>
          <p:cNvPr id="3" name="Content Placeholder 2"/>
          <p:cNvSpPr>
            <a:spLocks noGrp="1"/>
          </p:cNvSpPr>
          <p:nvPr>
            <p:ph idx="1"/>
          </p:nvPr>
        </p:nvSpPr>
        <p:spPr>
          <a:xfrm>
            <a:off x="466530" y="1143000"/>
            <a:ext cx="4715070" cy="5105400"/>
          </a:xfrm>
        </p:spPr>
        <p:txBody>
          <a:bodyPr>
            <a:normAutofit fontScale="47500" lnSpcReduction="20000"/>
          </a:bodyPr>
          <a:lstStyle/>
          <a:p>
            <a:pPr marR="0" lvl="0">
              <a:spcBef>
                <a:spcPts val="0"/>
              </a:spcBef>
              <a:spcAft>
                <a:spcPts val="0"/>
              </a:spcAft>
            </a:pPr>
            <a:r>
              <a:rPr lang="en-US" sz="2900" b="1" dirty="0">
                <a:latin typeface="Calibri" panose="020F0502020204030204" pitchFamily="34" charset="0"/>
                <a:ea typeface="Times New Roman" panose="02020603050405020304" pitchFamily="18" charset="0"/>
              </a:rPr>
              <a:t>No fishery has occurred in this portion of the basin since 2014-15</a:t>
            </a:r>
          </a:p>
          <a:p>
            <a:pPr marL="457200" marR="0" lvl="0" indent="-457200">
              <a:spcBef>
                <a:spcPts val="0"/>
              </a:spcBef>
              <a:spcAft>
                <a:spcPts val="0"/>
              </a:spcAft>
              <a:buFont typeface="Arial" panose="020B0604020202020204" pitchFamily="34" charset="0"/>
              <a:buChar char="•"/>
            </a:pPr>
            <a:r>
              <a:rPr lang="en-US" sz="2900" dirty="0">
                <a:effectLst/>
                <a:latin typeface="Calibri" panose="020F0502020204030204" pitchFamily="34" charset="0"/>
                <a:ea typeface="Times New Roman" panose="02020603050405020304" pitchFamily="18" charset="0"/>
              </a:rPr>
              <a:t>Mainstem Columbia fisheries allowed when total steelhead abundance and natural-origin component over Priest Rapids is  ≥9,550 and ≥1,300, respectively</a:t>
            </a:r>
          </a:p>
          <a:p>
            <a:pPr marL="457200" marR="0" lvl="0" indent="-457200">
              <a:spcBef>
                <a:spcPts val="0"/>
              </a:spcBef>
              <a:spcAft>
                <a:spcPts val="0"/>
              </a:spcAft>
              <a:buFont typeface="Arial" panose="020B0604020202020204" pitchFamily="34" charset="0"/>
              <a:buChar char="•"/>
            </a:pPr>
            <a:endParaRPr lang="en-US" sz="2900" dirty="0">
              <a:latin typeface="Calibri" panose="020F0502020204030204" pitchFamily="34" charset="0"/>
              <a:ea typeface="Times New Roman" panose="02020603050405020304" pitchFamily="18" charset="0"/>
            </a:endParaRPr>
          </a:p>
          <a:p>
            <a:pPr marL="457200" marR="0" lvl="0" indent="-457200">
              <a:spcBef>
                <a:spcPts val="0"/>
              </a:spcBef>
              <a:spcAft>
                <a:spcPts val="0"/>
              </a:spcAft>
              <a:buFont typeface="Arial" panose="020B0604020202020204" pitchFamily="34" charset="0"/>
              <a:buChar char="•"/>
            </a:pPr>
            <a:r>
              <a:rPr lang="en-US" sz="2900" dirty="0">
                <a:effectLst/>
                <a:latin typeface="Calibri" panose="020F0502020204030204" pitchFamily="34" charset="0"/>
                <a:ea typeface="Times New Roman" panose="02020603050405020304" pitchFamily="18" charset="0"/>
              </a:rPr>
              <a:t>Tributary conservation fisheries authorized if predicted to meet or exceed spawner escapement goals</a:t>
            </a:r>
          </a:p>
          <a:p>
            <a:pPr marR="0" lvl="0">
              <a:spcBef>
                <a:spcPts val="0"/>
              </a:spcBef>
              <a:spcAft>
                <a:spcPts val="0"/>
              </a:spcAft>
            </a:pPr>
            <a:endParaRPr lang="en-US" sz="2900" dirty="0">
              <a:effectLst/>
              <a:latin typeface="Calibri" panose="020F0502020204030204" pitchFamily="34" charset="0"/>
              <a:ea typeface="Times New Roman" panose="02020603050405020304" pitchFamily="18" charset="0"/>
            </a:endParaRPr>
          </a:p>
          <a:p>
            <a:pPr marL="457200" indent="-457200">
              <a:spcBef>
                <a:spcPts val="0"/>
              </a:spcBef>
              <a:buFont typeface="Arial" panose="020B0604020202020204" pitchFamily="34" charset="0"/>
              <a:buChar char="•"/>
            </a:pPr>
            <a:r>
              <a:rPr lang="en-US" sz="2900" dirty="0">
                <a:effectLst/>
                <a:latin typeface="Calibri" panose="020F0502020204030204" pitchFamily="34" charset="0"/>
                <a:ea typeface="Times New Roman" panose="02020603050405020304" pitchFamily="18" charset="0"/>
              </a:rPr>
              <a:t>Natural-origin take limits higher with increased predicted run sizes - PIT tag expansions</a:t>
            </a:r>
            <a:r>
              <a:rPr lang="en-US" sz="2900" dirty="0">
                <a:latin typeface="Calibri" panose="020F0502020204030204" pitchFamily="34" charset="0"/>
                <a:ea typeface="Times New Roman" panose="02020603050405020304" pitchFamily="18" charset="0"/>
              </a:rPr>
              <a:t> – see Snake River example</a:t>
            </a:r>
          </a:p>
          <a:p>
            <a:pPr marL="457200" indent="-457200">
              <a:spcBef>
                <a:spcPts val="0"/>
              </a:spcBef>
              <a:buFont typeface="Arial" panose="020B0604020202020204" pitchFamily="34" charset="0"/>
              <a:buChar char="•"/>
            </a:pPr>
            <a:endParaRPr lang="en-US" sz="2300" dirty="0">
              <a:latin typeface="Calibri" panose="020F0502020204030204" pitchFamily="34" charset="0"/>
              <a:ea typeface="Times New Roman" panose="02020603050405020304" pitchFamily="18" charset="0"/>
            </a:endParaRPr>
          </a:p>
          <a:p>
            <a:pPr marL="708660" lvl="1" indent="-342900">
              <a:spcBef>
                <a:spcPts val="0"/>
              </a:spcBef>
              <a:buFont typeface="Arial" panose="020B0604020202020204" pitchFamily="34" charset="0"/>
              <a:buChar char="•"/>
            </a:pPr>
            <a:r>
              <a:rPr lang="en-US" sz="2800" dirty="0">
                <a:effectLst/>
                <a:latin typeface="Calibri" panose="020F0502020204030204" pitchFamily="34" charset="0"/>
                <a:ea typeface="Times New Roman" panose="02020603050405020304" pitchFamily="18" charset="0"/>
              </a:rPr>
              <a:t>Both natural- and hatchery-origin steelhead are listed as threatened under ESA</a:t>
            </a:r>
            <a:endParaRPr lang="en-US" sz="2800" dirty="0">
              <a:effectLst/>
              <a:latin typeface="Calibri" panose="020F0502020204030204" pitchFamily="34" charset="0"/>
              <a:ea typeface="Calibri" panose="020F0502020204030204" pitchFamily="34" charset="0"/>
            </a:endParaRPr>
          </a:p>
          <a:p>
            <a:pPr marL="708660" lvl="1" indent="-342900">
              <a:spcBef>
                <a:spcPts val="0"/>
              </a:spcBef>
              <a:buFont typeface="Arial" panose="020B0604020202020204" pitchFamily="34" charset="0"/>
              <a:buChar char="•"/>
            </a:pPr>
            <a:r>
              <a:rPr lang="en-US" sz="2800" dirty="0">
                <a:effectLst/>
                <a:latin typeface="Calibri" panose="020F0502020204030204" pitchFamily="34" charset="0"/>
                <a:ea typeface="Times New Roman" panose="02020603050405020304" pitchFamily="18" charset="0"/>
              </a:rPr>
              <a:t>UCR hatchery steelhead programs:</a:t>
            </a:r>
            <a:endParaRPr lang="en-US" sz="2800" dirty="0">
              <a:latin typeface="Calibri" panose="020F0502020204030204" pitchFamily="34" charset="0"/>
              <a:ea typeface="Times New Roman" panose="02020603050405020304" pitchFamily="18" charset="0"/>
            </a:endParaRPr>
          </a:p>
          <a:p>
            <a:pPr marL="891540" lvl="2" indent="-342900">
              <a:spcBef>
                <a:spcPts val="0"/>
              </a:spcBef>
            </a:pPr>
            <a:r>
              <a:rPr lang="en-US" sz="2400" dirty="0">
                <a:effectLst/>
                <a:latin typeface="Calibri" panose="020F0502020204030204" pitchFamily="34" charset="0"/>
                <a:ea typeface="Times New Roman" panose="02020603050405020304" pitchFamily="18" charset="0"/>
              </a:rPr>
              <a:t>Deemed essential for recovery</a:t>
            </a:r>
            <a:endParaRPr lang="en-US" sz="2400" dirty="0">
              <a:latin typeface="Calibri" panose="020F0502020204030204" pitchFamily="34" charset="0"/>
              <a:ea typeface="Times New Roman" panose="02020603050405020304" pitchFamily="18" charset="0"/>
            </a:endParaRPr>
          </a:p>
          <a:p>
            <a:pPr marL="891540" lvl="2" indent="-342900">
              <a:spcBef>
                <a:spcPts val="0"/>
              </a:spcBef>
            </a:pPr>
            <a:r>
              <a:rPr lang="en-US" sz="2400" dirty="0">
                <a:effectLst/>
                <a:latin typeface="Calibri" panose="020F0502020204030204" pitchFamily="34" charset="0"/>
                <a:ea typeface="Times New Roman" panose="02020603050405020304" pitchFamily="18" charset="0"/>
              </a:rPr>
              <a:t>Conservation (</a:t>
            </a:r>
            <a:r>
              <a:rPr lang="en-US" sz="2400" dirty="0" err="1">
                <a:effectLst/>
                <a:latin typeface="Calibri" panose="020F0502020204030204" pitchFamily="34" charset="0"/>
                <a:ea typeface="Times New Roman" panose="02020603050405020304" pitchFamily="18" charset="0"/>
              </a:rPr>
              <a:t>WxW</a:t>
            </a:r>
            <a:r>
              <a:rPr lang="en-US" sz="2400" dirty="0">
                <a:effectLst/>
                <a:latin typeface="Calibri" panose="020F0502020204030204" pitchFamily="34" charset="0"/>
                <a:ea typeface="Times New Roman" panose="02020603050405020304" pitchFamily="18" charset="0"/>
              </a:rPr>
              <a:t>) and Safety-Net (</a:t>
            </a:r>
            <a:r>
              <a:rPr lang="en-US" sz="2400" dirty="0" err="1">
                <a:effectLst/>
                <a:latin typeface="Calibri" panose="020F0502020204030204" pitchFamily="34" charset="0"/>
                <a:ea typeface="Times New Roman" panose="02020603050405020304" pitchFamily="18" charset="0"/>
              </a:rPr>
              <a:t>WxW</a:t>
            </a:r>
            <a:r>
              <a:rPr lang="en-US" sz="2400" dirty="0">
                <a:effectLst/>
                <a:latin typeface="Calibri" panose="020F0502020204030204" pitchFamily="34" charset="0"/>
                <a:ea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rPr>
              <a:t>WxH</a:t>
            </a:r>
            <a:r>
              <a:rPr lang="en-US" sz="2400" dirty="0">
                <a:effectLst/>
                <a:latin typeface="Calibri" panose="020F0502020204030204" pitchFamily="34" charset="0"/>
                <a:ea typeface="Times New Roman" panose="02020603050405020304" pitchFamily="18" charset="0"/>
              </a:rPr>
              <a:t>, and/or </a:t>
            </a:r>
            <a:r>
              <a:rPr lang="en-US" sz="2400" dirty="0" err="1">
                <a:effectLst/>
                <a:latin typeface="Calibri" panose="020F0502020204030204" pitchFamily="34" charset="0"/>
                <a:ea typeface="Times New Roman" panose="02020603050405020304" pitchFamily="18" charset="0"/>
              </a:rPr>
              <a:t>HxH</a:t>
            </a:r>
            <a:r>
              <a:rPr lang="en-US" sz="2400" dirty="0">
                <a:effectLst/>
                <a:latin typeface="Calibri" panose="020F0502020204030204" pitchFamily="34" charset="0"/>
                <a:ea typeface="Times New Roman" panose="02020603050405020304" pitchFamily="18" charset="0"/>
              </a:rPr>
              <a:t>) components</a:t>
            </a:r>
            <a:endParaRPr lang="en-US" sz="2400" dirty="0">
              <a:latin typeface="Calibri" panose="020F0502020204030204" pitchFamily="34" charset="0"/>
              <a:ea typeface="Times New Roman" panose="02020603050405020304" pitchFamily="18" charset="0"/>
            </a:endParaRPr>
          </a:p>
          <a:p>
            <a:pPr marL="891540" lvl="2" indent="-342900">
              <a:spcBef>
                <a:spcPts val="0"/>
              </a:spcBef>
            </a:pPr>
            <a:r>
              <a:rPr lang="en-US" sz="2400" dirty="0">
                <a:effectLst/>
                <a:latin typeface="Calibri" panose="020F0502020204030204" pitchFamily="34" charset="0"/>
                <a:ea typeface="Times New Roman" panose="02020603050405020304" pitchFamily="18" charset="0"/>
              </a:rPr>
              <a:t>Conservation component generally not externally mass marked, safety-net component externally mass marked, both are CWT tagged (and PIT tagged)</a:t>
            </a:r>
            <a:endParaRPr lang="en-US" sz="2400" dirty="0">
              <a:latin typeface="Calibri" panose="020F0502020204030204" pitchFamily="34" charset="0"/>
              <a:ea typeface="Times New Roman" panose="02020603050405020304" pitchFamily="18" charset="0"/>
            </a:endParaRPr>
          </a:p>
          <a:p>
            <a:pPr marL="891540" lvl="2" indent="-342900">
              <a:spcBef>
                <a:spcPts val="0"/>
              </a:spcBef>
            </a:pPr>
            <a:r>
              <a:rPr lang="en-US" sz="2400" dirty="0">
                <a:effectLst/>
                <a:latin typeface="Calibri" panose="020F0502020204030204" pitchFamily="34" charset="0"/>
                <a:ea typeface="Times New Roman" panose="02020603050405020304" pitchFamily="18" charset="0"/>
              </a:rPr>
              <a:t>In years with low returns, all sources of steelhead are allowed to spawn naturally </a:t>
            </a:r>
            <a:endParaRPr lang="en-US" sz="2400" dirty="0">
              <a:latin typeface="Calibri" panose="020F0502020204030204" pitchFamily="34" charset="0"/>
              <a:ea typeface="Times New Roman" panose="02020603050405020304" pitchFamily="18" charset="0"/>
            </a:endParaRPr>
          </a:p>
          <a:p>
            <a:pPr marL="891540" lvl="2" indent="-342900">
              <a:spcBef>
                <a:spcPts val="0"/>
              </a:spcBef>
            </a:pPr>
            <a:r>
              <a:rPr lang="en-US" sz="2400" dirty="0">
                <a:effectLst/>
                <a:latin typeface="Calibri" panose="020F0502020204030204" pitchFamily="34" charset="0"/>
                <a:ea typeface="Times New Roman" panose="02020603050405020304" pitchFamily="18" charset="0"/>
              </a:rPr>
              <a:t>In years with moderate to high returns, spawning of natural-origin and conservation program steelhead is prioritized over spawning of safety-net program steelhead</a:t>
            </a:r>
            <a:endParaRPr lang="en-US" sz="2400" dirty="0">
              <a:latin typeface="Calibri" panose="020F0502020204030204" pitchFamily="34" charset="0"/>
              <a:ea typeface="Times New Roman" panose="02020603050405020304" pitchFamily="18" charset="0"/>
            </a:endParaRPr>
          </a:p>
          <a:p>
            <a:pPr marL="891540" lvl="2" indent="-342900">
              <a:spcBef>
                <a:spcPts val="0"/>
              </a:spcBef>
            </a:pPr>
            <a:r>
              <a:rPr lang="en-US" sz="2400" dirty="0">
                <a:effectLst/>
                <a:latin typeface="Calibri" panose="020F0502020204030204" pitchFamily="34" charset="0"/>
                <a:ea typeface="Times New Roman" panose="02020603050405020304" pitchFamily="18" charset="0"/>
              </a:rPr>
              <a:t>Conservation fisheries authorized under ESA permits</a:t>
            </a:r>
            <a:endParaRPr lang="en-US" sz="2400" dirty="0">
              <a:latin typeface="Calibri" panose="020F0502020204030204" pitchFamily="34" charset="0"/>
              <a:ea typeface="Times New Roman" panose="02020603050405020304" pitchFamily="18" charset="0"/>
            </a:endParaRPr>
          </a:p>
          <a:p>
            <a:pPr marL="891540" lvl="2" indent="-342900">
              <a:spcBef>
                <a:spcPts val="0"/>
              </a:spcBef>
            </a:pPr>
            <a:r>
              <a:rPr lang="en-US" sz="2400" dirty="0">
                <a:effectLst/>
                <a:latin typeface="Calibri" panose="020F0502020204030204" pitchFamily="34" charset="0"/>
                <a:ea typeface="Times New Roman" panose="02020603050405020304" pitchFamily="18" charset="0"/>
              </a:rPr>
              <a:t>Section 10 for mainstem Columbia, Okanogan/Similkameen, and Methow Rivers</a:t>
            </a:r>
            <a:endParaRPr lang="en-US" sz="2400" dirty="0">
              <a:latin typeface="Calibri" panose="020F0502020204030204" pitchFamily="34" charset="0"/>
              <a:ea typeface="Times New Roman" panose="02020603050405020304" pitchFamily="18" charset="0"/>
            </a:endParaRPr>
          </a:p>
          <a:p>
            <a:pPr marL="891540" lvl="2" indent="-342900">
              <a:spcBef>
                <a:spcPts val="0"/>
              </a:spcBef>
            </a:pPr>
            <a:r>
              <a:rPr lang="en-US" sz="2400" dirty="0">
                <a:effectLst/>
                <a:latin typeface="Calibri" panose="020F0502020204030204" pitchFamily="34" charset="0"/>
                <a:ea typeface="Times New Roman" panose="02020603050405020304" pitchFamily="18" charset="0"/>
              </a:rPr>
              <a:t>FMEP for Wenatchee River</a:t>
            </a:r>
            <a:endParaRPr lang="en-US" sz="2400" dirty="0">
              <a:effectLst/>
              <a:latin typeface="Calibri" panose="020F0502020204030204" pitchFamily="34" charset="0"/>
              <a:ea typeface="Calibri" panose="020F0502020204030204" pitchFamily="34" charset="0"/>
            </a:endParaRPr>
          </a:p>
          <a:p>
            <a:pPr marL="891540" lvl="2" indent="-342900">
              <a:spcBef>
                <a:spcPts val="0"/>
              </a:spcBef>
            </a:pPr>
            <a:r>
              <a:rPr lang="en-US" sz="2400" dirty="0">
                <a:effectLst/>
                <a:latin typeface="Calibri" panose="020F0502020204030204" pitchFamily="34" charset="0"/>
                <a:ea typeface="Times New Roman" panose="02020603050405020304" pitchFamily="18" charset="0"/>
              </a:rPr>
              <a:t>Conservation fisheries intensively monitored to ensure take limits are not exceeded</a:t>
            </a:r>
            <a:endParaRPr lang="en-US" sz="2400" dirty="0">
              <a:effectLst/>
              <a:latin typeface="Calibri" panose="020F0502020204030204" pitchFamily="34" charset="0"/>
              <a:ea typeface="Calibri" panose="020F0502020204030204" pitchFamily="34" charset="0"/>
            </a:endParaRPr>
          </a:p>
          <a:p>
            <a:pPr>
              <a:buNone/>
            </a:pPr>
            <a:endParaRPr lang="en-US" sz="2800"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rcRect l="7833" r="7833"/>
          <a:stretch/>
        </p:blipFill>
        <p:spPr>
          <a:xfrm>
            <a:off x="5562600" y="3508525"/>
            <a:ext cx="2938732" cy="2262455"/>
          </a:xfrm>
          <a:prstGeom prst="rect">
            <a:avLst/>
          </a:prstGeom>
          <a:effectLst>
            <a:outerShdw blurRad="50800" dist="50800" dir="5400000" algn="ctr" rotWithShape="0">
              <a:schemeClr val="tx1"/>
            </a:outerShdw>
          </a:effec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rcRect t="23976" b="23976"/>
          <a:stretch/>
        </p:blipFill>
        <p:spPr>
          <a:xfrm>
            <a:off x="5562600" y="1087020"/>
            <a:ext cx="2938732" cy="2290482"/>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17975728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4419600" cy="533400"/>
          </a:xfrm>
        </p:spPr>
        <p:txBody>
          <a:bodyPr>
            <a:normAutofit fontScale="90000"/>
          </a:bodyPr>
          <a:lstStyle/>
          <a:p>
            <a:pPr algn="l"/>
            <a:r>
              <a:rPr lang="en-US" dirty="0"/>
              <a:t>Snake River </a:t>
            </a:r>
          </a:p>
        </p:txBody>
      </p:sp>
      <p:sp>
        <p:nvSpPr>
          <p:cNvPr id="3" name="Content Placeholder 2"/>
          <p:cNvSpPr>
            <a:spLocks noGrp="1"/>
          </p:cNvSpPr>
          <p:nvPr>
            <p:ph idx="1"/>
          </p:nvPr>
        </p:nvSpPr>
        <p:spPr>
          <a:xfrm>
            <a:off x="457200" y="876300"/>
            <a:ext cx="3860947" cy="5105400"/>
          </a:xfrm>
        </p:spPr>
        <p:txBody>
          <a:bodyPr>
            <a:normAutofit/>
          </a:bodyPr>
          <a:lstStyle/>
          <a:p>
            <a:pPr>
              <a:spcBef>
                <a:spcPts val="0"/>
              </a:spcBef>
              <a:spcAft>
                <a:spcPts val="1200"/>
              </a:spcAft>
            </a:pPr>
            <a:r>
              <a:rPr lang="en-US" sz="1400" b="1" dirty="0"/>
              <a:t>2017-2023</a:t>
            </a:r>
            <a:endParaRPr lang="en-US" sz="1400" dirty="0"/>
          </a:p>
          <a:p>
            <a:pPr marL="342900" indent="-342900">
              <a:spcBef>
                <a:spcPts val="0"/>
              </a:spcBef>
              <a:spcAft>
                <a:spcPts val="1200"/>
              </a:spcAft>
              <a:buFont typeface="Arial" panose="020B0604020202020204" pitchFamily="34" charset="0"/>
              <a:buChar char="•"/>
            </a:pPr>
            <a:r>
              <a:rPr lang="en-US" sz="1600" dirty="0"/>
              <a:t>Use of PIT tags for estimates of adult returns to specific tributaries -hatchery and wild</a:t>
            </a:r>
          </a:p>
          <a:p>
            <a:pPr marL="708660" lvl="1" indent="-342900">
              <a:spcBef>
                <a:spcPts val="0"/>
              </a:spcBef>
              <a:spcAft>
                <a:spcPts val="1200"/>
              </a:spcAft>
              <a:buFont typeface="Arial" panose="020B0604020202020204" pitchFamily="34" charset="0"/>
              <a:buChar char="•"/>
            </a:pPr>
            <a:r>
              <a:rPr lang="en-US" sz="1200" dirty="0"/>
              <a:t>Consult with ID, OR on populations of concern</a:t>
            </a:r>
          </a:p>
          <a:p>
            <a:pPr marL="342900" indent="-342900">
              <a:spcBef>
                <a:spcPts val="0"/>
              </a:spcBef>
              <a:spcAft>
                <a:spcPts val="1200"/>
              </a:spcAft>
              <a:buFont typeface="Arial" panose="020B0604020202020204" pitchFamily="34" charset="0"/>
              <a:buChar char="•"/>
            </a:pPr>
            <a:r>
              <a:rPr lang="en-US" sz="1600" dirty="0"/>
              <a:t>In individual tributaries, relate abundance to conservation thresholds MAT and CAT. If estimates exceed CAT fisheries are possible within the bounds of the allowable impact rate. </a:t>
            </a:r>
            <a:endParaRPr lang="en-US" sz="1600" dirty="0">
              <a:solidFill>
                <a:srgbClr val="000000"/>
              </a:solidFill>
              <a:latin typeface="Calibri" panose="020F0502020204030204" pitchFamily="34" charset="0"/>
            </a:endParaRPr>
          </a:p>
          <a:p>
            <a:pPr marL="708660" lvl="1" indent="-342900">
              <a:spcBef>
                <a:spcPts val="0"/>
              </a:spcBef>
              <a:spcAft>
                <a:spcPts val="1200"/>
              </a:spcAft>
              <a:buFont typeface="Arial" panose="020B0604020202020204" pitchFamily="34" charset="0"/>
              <a:buChar char="•"/>
            </a:pPr>
            <a:r>
              <a:rPr lang="en-US" sz="1000" b="0" i="0" u="none" strike="noStrike" baseline="0" dirty="0">
                <a:solidFill>
                  <a:schemeClr val="tx2"/>
                </a:solidFill>
              </a:rPr>
              <a:t>The Minimum Abundance Threshold (MAT) represents the abundance at which the population has a high probability of long-term persistence. </a:t>
            </a:r>
          </a:p>
          <a:p>
            <a:pPr marL="708660" lvl="1" indent="-342900">
              <a:spcBef>
                <a:spcPts val="0"/>
              </a:spcBef>
              <a:spcAft>
                <a:spcPts val="1200"/>
              </a:spcAft>
              <a:buFont typeface="Arial" panose="020B0604020202020204" pitchFamily="34" charset="0"/>
              <a:buChar char="•"/>
            </a:pPr>
            <a:r>
              <a:rPr lang="en-US" sz="1000" b="0" i="0" u="none" strike="noStrike" baseline="0" dirty="0">
                <a:solidFill>
                  <a:schemeClr val="tx2"/>
                </a:solidFill>
              </a:rPr>
              <a:t>The Critical Abundance Threshold (CAT) the level of abundance at which a population is at high risk of extinction over a short period of time. </a:t>
            </a:r>
            <a:endParaRPr lang="en-US" sz="1000" dirty="0">
              <a:solidFill>
                <a:schemeClr val="tx2"/>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p:blipFill>
        <p:spPr>
          <a:xfrm>
            <a:off x="4825852" y="533400"/>
            <a:ext cx="3674825" cy="2597150"/>
          </a:xfrm>
          <a:prstGeom prst="rect">
            <a:avLst/>
          </a:prstGeom>
          <a:effectLst>
            <a:outerShdw blurRad="50800" dist="50800" dir="5400000" algn="ctr" rotWithShape="0">
              <a:schemeClr val="tx1"/>
            </a:outerShdw>
          </a:effectLst>
        </p:spPr>
      </p:pic>
      <p:pic>
        <p:nvPicPr>
          <p:cNvPr id="5" name="Picture 4">
            <a:extLst>
              <a:ext uri="{FF2B5EF4-FFF2-40B4-BE49-F238E27FC236}">
                <a16:creationId xmlns:a16="http://schemas.microsoft.com/office/drawing/2014/main" id="{D0786A5E-1F9F-9E62-6FE5-FF1B7A985EE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825853" y="3261188"/>
            <a:ext cx="3674825" cy="2756119"/>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37778366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76200" y="49903"/>
            <a:ext cx="228601" cy="709407"/>
          </a:xfrm>
        </p:spPr>
        <p:txBody>
          <a:bodyPr>
            <a:normAutofit fontScale="90000"/>
          </a:bodyPr>
          <a:lstStyle/>
          <a:p>
            <a:pPr algn="l"/>
            <a:endParaRPr lang="en-US" dirty="0">
              <a:solidFill>
                <a:srgbClr val="0070C0"/>
              </a:solidFill>
              <a:latin typeface="Rockwell" pitchFamily="18" charset="0"/>
            </a:endParaRPr>
          </a:p>
        </p:txBody>
      </p:sp>
      <p:sp>
        <p:nvSpPr>
          <p:cNvPr id="15" name="Content Placeholder 14"/>
          <p:cNvSpPr>
            <a:spLocks noGrp="1"/>
          </p:cNvSpPr>
          <p:nvPr>
            <p:ph idx="1"/>
          </p:nvPr>
        </p:nvSpPr>
        <p:spPr>
          <a:xfrm>
            <a:off x="8839199" y="136562"/>
            <a:ext cx="103976" cy="533400"/>
          </a:xfrm>
        </p:spPr>
        <p:txBody>
          <a:bodyPr>
            <a:normAutofit/>
          </a:bodyPr>
          <a:lstStyle/>
          <a:p>
            <a:pPr marL="342900" indent="-342900">
              <a:spcBef>
                <a:spcPts val="0"/>
              </a:spcBef>
              <a:spcAft>
                <a:spcPts val="1200"/>
              </a:spcAft>
              <a:buFont typeface="Arial" panose="020B0604020202020204" pitchFamily="34" charset="0"/>
              <a:buChar char="•"/>
            </a:pPr>
            <a:endParaRPr lang="en-US" sz="1600" dirty="0"/>
          </a:p>
        </p:txBody>
      </p:sp>
      <p:pic>
        <p:nvPicPr>
          <p:cNvPr id="4" name="Picture 3">
            <a:extLst>
              <a:ext uri="{FF2B5EF4-FFF2-40B4-BE49-F238E27FC236}">
                <a16:creationId xmlns:a16="http://schemas.microsoft.com/office/drawing/2014/main" id="{A80A3CE9-B243-16B6-6CCC-06993437E94E}"/>
              </a:ext>
            </a:extLst>
          </p:cNvPr>
          <p:cNvPicPr>
            <a:picLocks noChangeAspect="1"/>
          </p:cNvPicPr>
          <p:nvPr/>
        </p:nvPicPr>
        <p:blipFill>
          <a:blip r:embed="rId3"/>
          <a:stretch>
            <a:fillRect/>
          </a:stretch>
        </p:blipFill>
        <p:spPr>
          <a:xfrm>
            <a:off x="304801" y="228600"/>
            <a:ext cx="8610600" cy="5958093"/>
          </a:xfrm>
          <a:prstGeom prst="rect">
            <a:avLst/>
          </a:prstGeom>
        </p:spPr>
      </p:pic>
    </p:spTree>
    <p:extLst>
      <p:ext uri="{BB962C8B-B14F-4D97-AF65-F5344CB8AC3E}">
        <p14:creationId xmlns:p14="http://schemas.microsoft.com/office/powerpoint/2010/main" val="925266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599" cy="914400"/>
          </a:xfrm>
        </p:spPr>
        <p:txBody>
          <a:bodyPr/>
          <a:lstStyle/>
          <a:p>
            <a:pPr algn="l"/>
            <a:r>
              <a:rPr lang="en-US" dirty="0"/>
              <a:t>Snake River</a:t>
            </a:r>
          </a:p>
        </p:txBody>
      </p:sp>
      <p:sp>
        <p:nvSpPr>
          <p:cNvPr id="3" name="Content Placeholder 2"/>
          <p:cNvSpPr>
            <a:spLocks noGrp="1"/>
          </p:cNvSpPr>
          <p:nvPr>
            <p:ph idx="1"/>
          </p:nvPr>
        </p:nvSpPr>
        <p:spPr>
          <a:xfrm>
            <a:off x="630964" y="1143000"/>
            <a:ext cx="4245835" cy="4800600"/>
          </a:xfrm>
        </p:spPr>
        <p:txBody>
          <a:bodyPr>
            <a:normAutofit fontScale="55000" lnSpcReduction="20000"/>
          </a:bodyPr>
          <a:lstStyle/>
          <a:p>
            <a:pPr marL="0" indent="0">
              <a:spcBef>
                <a:spcPts val="0"/>
              </a:spcBef>
              <a:spcAft>
                <a:spcPts val="1200"/>
              </a:spcAft>
              <a:buNone/>
            </a:pPr>
            <a:r>
              <a:rPr lang="en-US" sz="2000" b="1" dirty="0"/>
              <a:t>2017-2023</a:t>
            </a:r>
          </a:p>
          <a:p>
            <a:pPr marL="0" indent="0">
              <a:spcBef>
                <a:spcPts val="0"/>
              </a:spcBef>
              <a:spcAft>
                <a:spcPts val="1200"/>
              </a:spcAft>
              <a:buNone/>
            </a:pPr>
            <a:r>
              <a:rPr lang="en-US" sz="2500" dirty="0"/>
              <a:t>Stay within the allowable 2% impact on wild A-index and wild B-index steelhead</a:t>
            </a:r>
          </a:p>
          <a:p>
            <a:pPr marL="342900" indent="-342900">
              <a:spcBef>
                <a:spcPts val="0"/>
              </a:spcBef>
              <a:spcAft>
                <a:spcPts val="1200"/>
              </a:spcAft>
              <a:buFont typeface="Arial" panose="020B0604020202020204" pitchFamily="34" charset="0"/>
              <a:buChar char="•"/>
            </a:pPr>
            <a:r>
              <a:rPr lang="en-US" sz="2200" dirty="0"/>
              <a:t>Set seasons based on adult steelhead passage at Bonneville Dam (July 1- October 31). Ground truth with Lower Granite passage </a:t>
            </a:r>
          </a:p>
          <a:p>
            <a:pPr marL="342900" indent="-342900">
              <a:spcBef>
                <a:spcPts val="0"/>
              </a:spcBef>
              <a:spcAft>
                <a:spcPts val="1200"/>
              </a:spcAft>
              <a:buFont typeface="Arial" panose="020B0604020202020204" pitchFamily="34" charset="0"/>
              <a:buChar char="•"/>
            </a:pPr>
            <a:r>
              <a:rPr lang="en-US" sz="2200" dirty="0"/>
              <a:t>Harvest seasons begin for the mainstem and tributaries September 1- March 31 or April 15,  harvest limits have gone from 1 to 3 during the last 7 years</a:t>
            </a:r>
          </a:p>
          <a:p>
            <a:pPr marL="708660" lvl="1" indent="-342900">
              <a:spcBef>
                <a:spcPts val="0"/>
              </a:spcBef>
              <a:spcAft>
                <a:spcPts val="1200"/>
              </a:spcAft>
              <a:buFont typeface="Arial" panose="020B0604020202020204" pitchFamily="34" charset="0"/>
              <a:buChar char="•"/>
            </a:pPr>
            <a:r>
              <a:rPr lang="en-US" sz="2200" dirty="0"/>
              <a:t>Harvest limits maintained or reduced in mainstem and specific tributaries to be protective of composites of stocks or individual stocks respectively- more liberal as fishery nears terminal area</a:t>
            </a:r>
          </a:p>
          <a:p>
            <a:pPr marL="342900" indent="-342900">
              <a:spcBef>
                <a:spcPts val="0"/>
              </a:spcBef>
              <a:spcAft>
                <a:spcPts val="1200"/>
              </a:spcAft>
              <a:buFont typeface="Arial" panose="020B0604020202020204" pitchFamily="34" charset="0"/>
              <a:buChar char="•"/>
            </a:pPr>
            <a:r>
              <a:rPr lang="en-US" sz="2200" dirty="0"/>
              <a:t>Mainstem is managed as a mixed stock fishery.  However, based on abundance of A-index and B-index portions of the mainstem closed  </a:t>
            </a:r>
          </a:p>
          <a:p>
            <a:pPr marL="342900" indent="-342900">
              <a:spcBef>
                <a:spcPts val="0"/>
              </a:spcBef>
              <a:spcAft>
                <a:spcPts val="1200"/>
              </a:spcAft>
              <a:buFont typeface="Arial" panose="020B0604020202020204" pitchFamily="34" charset="0"/>
              <a:buChar char="•"/>
            </a:pPr>
            <a:r>
              <a:rPr lang="en-US" sz="2200" dirty="0"/>
              <a:t>Individual tributaries completely closed to be protective of wild and hatchery brood escapement</a:t>
            </a:r>
          </a:p>
          <a:p>
            <a:pPr marL="342900" indent="-342900">
              <a:spcBef>
                <a:spcPts val="0"/>
              </a:spcBef>
              <a:spcAft>
                <a:spcPts val="1200"/>
              </a:spcAft>
              <a:buFont typeface="Arial" panose="020B0604020202020204" pitchFamily="34" charset="0"/>
              <a:buChar char="•"/>
            </a:pPr>
            <a:r>
              <a:rPr lang="en-US" sz="2200" dirty="0"/>
              <a:t>Balance wild abundance with hatchery abundance - need to remove surplus hatchery fish (mitigation and conservation)</a:t>
            </a:r>
          </a:p>
          <a:p>
            <a:pPr marL="0" indent="0">
              <a:spcBef>
                <a:spcPts val="0"/>
              </a:spcBef>
              <a:spcAft>
                <a:spcPts val="1200"/>
              </a:spcAft>
              <a:buNone/>
            </a:pPr>
            <a:endParaRPr lang="en-US" sz="2000" dirty="0"/>
          </a:p>
          <a:p>
            <a:pPr marL="0" indent="0">
              <a:spcBef>
                <a:spcPts val="0"/>
              </a:spcBef>
              <a:spcAft>
                <a:spcPts val="1200"/>
              </a:spcAft>
              <a:buNone/>
            </a:pPr>
            <a:endParaRPr lang="en-US" sz="20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p:blipFill>
        <p:spPr>
          <a:xfrm>
            <a:off x="5334000" y="1374449"/>
            <a:ext cx="3028950" cy="4038600"/>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9186519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3763"/>
            <a:ext cx="7086600" cy="685800"/>
          </a:xfrm>
        </p:spPr>
        <p:txBody>
          <a:bodyPr>
            <a:normAutofit fontScale="90000"/>
          </a:bodyPr>
          <a:lstStyle/>
          <a:p>
            <a:pPr marL="0" indent="0">
              <a:buNone/>
            </a:pPr>
            <a:r>
              <a:rPr lang="en-US" dirty="0"/>
              <a:t>Conclusions from 2017-2023</a:t>
            </a:r>
          </a:p>
        </p:txBody>
      </p:sp>
      <p:sp>
        <p:nvSpPr>
          <p:cNvPr id="3" name="Content Placeholder 2"/>
          <p:cNvSpPr>
            <a:spLocks noGrp="1"/>
          </p:cNvSpPr>
          <p:nvPr>
            <p:ph sz="half" idx="1"/>
          </p:nvPr>
        </p:nvSpPr>
        <p:spPr>
          <a:xfrm>
            <a:off x="461818" y="829563"/>
            <a:ext cx="4191000" cy="5365727"/>
          </a:xfrm>
        </p:spPr>
        <p:txBody>
          <a:bodyPr>
            <a:normAutofit fontScale="25000" lnSpcReduction="20000"/>
          </a:bodyPr>
          <a:lstStyle/>
          <a:p>
            <a:pPr marL="457200" indent="-457200">
              <a:buFont typeface="Arial" panose="020B0604020202020204" pitchFamily="34" charset="0"/>
              <a:buChar char="•"/>
            </a:pPr>
            <a:r>
              <a:rPr lang="en-US" sz="5600" dirty="0"/>
              <a:t>Rule modifications were successful in keeping fisheries from </a:t>
            </a:r>
            <a:r>
              <a:rPr lang="en-US" sz="5600" dirty="0">
                <a:solidFill>
                  <a:schemeClr val="tx2"/>
                </a:solidFill>
              </a:rPr>
              <a:t>bottom</a:t>
            </a:r>
            <a:r>
              <a:rPr lang="en-US" sz="5600" dirty="0"/>
              <a:t> to the top of the basin within conservation </a:t>
            </a:r>
            <a:r>
              <a:rPr lang="en-US" sz="5600" dirty="0">
                <a:solidFill>
                  <a:schemeClr val="tx2"/>
                </a:solidFill>
              </a:rPr>
              <a:t>bounds</a:t>
            </a:r>
          </a:p>
          <a:p>
            <a:pPr marL="457200" indent="-457200">
              <a:buFont typeface="Arial" panose="020B0604020202020204" pitchFamily="34" charset="0"/>
              <a:buChar char="•"/>
            </a:pPr>
            <a:r>
              <a:rPr lang="en-US" sz="5600" dirty="0"/>
              <a:t>Never exceeded 1.5 % in allowable mortality in below Bonneville, Bonneville to McNary and Snake River fisheries. </a:t>
            </a:r>
          </a:p>
          <a:p>
            <a:pPr marL="457200" indent="-457200">
              <a:buFont typeface="Arial" panose="020B0604020202020204" pitchFamily="34" charset="0"/>
              <a:buChar char="•"/>
            </a:pPr>
            <a:r>
              <a:rPr lang="en-US" sz="5600" dirty="0"/>
              <a:t>Lower Columbia  - Exploitation rates of the recreational fishery were so low it didn’t  impact upper river adult survival</a:t>
            </a:r>
          </a:p>
          <a:p>
            <a:pPr marL="457200" indent="-457200">
              <a:buFont typeface="Arial" panose="020B0604020202020204" pitchFamily="34" charset="0"/>
              <a:buChar char="•"/>
            </a:pPr>
            <a:r>
              <a:rPr lang="en-US" sz="5600" dirty="0"/>
              <a:t>Mid- Columbia, including above Priest Rapids – no directed recreational fishing, conservation risk was exceptionally low</a:t>
            </a:r>
          </a:p>
          <a:p>
            <a:pPr marL="457200" indent="-457200">
              <a:buFont typeface="Arial" panose="020B0604020202020204" pitchFamily="34" charset="0"/>
              <a:buChar char="•"/>
            </a:pPr>
            <a:r>
              <a:rPr lang="en-US" sz="5600" dirty="0"/>
              <a:t>Snake Basin – All conservation metrics were achieved (Impact rate, MAT, CAT, hatchery brood)</a:t>
            </a:r>
          </a:p>
          <a:p>
            <a:pPr marL="457200" indent="-457200">
              <a:buFont typeface="Arial" panose="020B0604020202020204" pitchFamily="34" charset="0"/>
              <a:buChar char="•"/>
            </a:pPr>
            <a:r>
              <a:rPr lang="en-US" sz="5600" dirty="0"/>
              <a:t>Conversion rates slightly increased at Lower Granite recruiting additional wild and hatchery fish</a:t>
            </a:r>
          </a:p>
          <a:p>
            <a:pPr marL="457200" indent="-457200">
              <a:buFont typeface="Arial" panose="020B0604020202020204" pitchFamily="34" charset="0"/>
              <a:buChar char="•"/>
            </a:pPr>
            <a:r>
              <a:rPr lang="en-US" sz="5600" dirty="0"/>
              <a:t>Recreational fishing isn’t limiting the recovery of wild steelhead in the Columbia Basin.</a:t>
            </a:r>
          </a:p>
          <a:p>
            <a:pPr marL="822960" lvl="1" indent="-457200">
              <a:buFont typeface="Arial" panose="020B0604020202020204" pitchFamily="34" charset="0"/>
              <a:buChar char="•"/>
            </a:pPr>
            <a:r>
              <a:rPr lang="en-US" sz="5600" dirty="0"/>
              <a:t>Focus on the other “H”s – specifically Hydro and Habitat.  Lots of effort in the Columbia Basin over the last 20 years on Hatcheries.</a:t>
            </a:r>
          </a:p>
          <a:p>
            <a:pPr marL="457200" indent="-457200">
              <a:buFont typeface="Arial" panose="020B0604020202020204" pitchFamily="34" charset="0"/>
              <a:buChar char="•"/>
            </a:pPr>
            <a:endParaRPr lang="en-US" sz="4300" dirty="0"/>
          </a:p>
          <a:p>
            <a:endParaRPr lang="en-US" dirty="0"/>
          </a:p>
        </p:txBody>
      </p:sp>
      <p:sp>
        <p:nvSpPr>
          <p:cNvPr id="4" name="Content Placeholder 3"/>
          <p:cNvSpPr>
            <a:spLocks noGrp="1"/>
          </p:cNvSpPr>
          <p:nvPr>
            <p:ph sz="half" idx="2"/>
          </p:nvPr>
        </p:nvSpPr>
        <p:spPr>
          <a:xfrm>
            <a:off x="4567382" y="729972"/>
            <a:ext cx="4114800" cy="5984265"/>
          </a:xfrm>
        </p:spPr>
        <p:txBody>
          <a:bodyPr>
            <a:noAutofit/>
          </a:bodyPr>
          <a:lstStyle/>
          <a:p>
            <a:pPr marL="457200" indent="-457200">
              <a:buFont typeface="Arial" panose="020B0604020202020204" pitchFamily="34" charset="0"/>
              <a:buChar char="•"/>
            </a:pPr>
            <a:r>
              <a:rPr lang="en-US" sz="1400" dirty="0"/>
              <a:t>Fishery permits across the basin are inconsistent in their approach to conserving wild steelhead (above Priest different from Snake River biologically?)</a:t>
            </a:r>
          </a:p>
          <a:p>
            <a:pPr marL="822960" lvl="1" indent="-457200">
              <a:buFont typeface="Arial" panose="020B0604020202020204" pitchFamily="34" charset="0"/>
              <a:buChar char="•"/>
            </a:pPr>
            <a:r>
              <a:rPr lang="en-US" sz="1400" dirty="0"/>
              <a:t>ESA listing dates occurred at different times</a:t>
            </a:r>
          </a:p>
          <a:p>
            <a:pPr marL="822960" lvl="1" indent="-457200">
              <a:buFont typeface="Arial" panose="020B0604020202020204" pitchFamily="34" charset="0"/>
              <a:buChar char="•"/>
            </a:pPr>
            <a:r>
              <a:rPr lang="en-US" sz="1400" dirty="0"/>
              <a:t>Regulatory Agency staff had differing conservation, ecological and social values</a:t>
            </a:r>
          </a:p>
          <a:p>
            <a:pPr marL="822960" lvl="1" indent="-457200">
              <a:buFont typeface="Arial" panose="020B0604020202020204" pitchFamily="34" charset="0"/>
              <a:buChar char="•"/>
            </a:pPr>
            <a:r>
              <a:rPr lang="en-US" sz="1400" dirty="0"/>
              <a:t>WDFW did not use a consistent approach for permitting</a:t>
            </a:r>
          </a:p>
          <a:p>
            <a:pPr marL="457200" indent="-457200">
              <a:buFont typeface="Arial" panose="020B0604020202020204" pitchFamily="34" charset="0"/>
              <a:buChar char="•"/>
            </a:pPr>
            <a:r>
              <a:rPr lang="en-US" sz="1400" dirty="0"/>
              <a:t>Current forecast models, management strategies, and exploitation models are not robust enough to maximize opportunity within the bounds of conservation across the basin.</a:t>
            </a:r>
          </a:p>
          <a:p>
            <a:pPr marL="822960" lvl="1" indent="-457200">
              <a:buFont typeface="Arial" panose="020B0604020202020204" pitchFamily="34" charset="0"/>
              <a:buChar char="•"/>
            </a:pPr>
            <a:r>
              <a:rPr lang="en-US" sz="1400" dirty="0"/>
              <a:t>Precautionary principle – “If a product, action or policy has a suspected risk of causing harm to the public or the environment, protective action should be supported before there is complete scientific proof of risk” </a:t>
            </a:r>
          </a:p>
          <a:p>
            <a:pPr marL="822960" lvl="1" indent="-457200">
              <a:buFont typeface="Arial" panose="020B0604020202020204" pitchFamily="34" charset="0"/>
              <a:buChar char="•"/>
            </a:pPr>
            <a:r>
              <a:rPr lang="en-US" sz="1400" dirty="0"/>
              <a:t>Fishing opportunity left on the table? Idaho Management Strategy Evaluation  (McCormick et al. 2021)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4419599" cy="914400"/>
          </a:xfrm>
        </p:spPr>
        <p:txBody>
          <a:bodyPr/>
          <a:lstStyle/>
          <a:p>
            <a:pPr algn="l"/>
            <a:r>
              <a:rPr lang="en-US" dirty="0"/>
              <a:t>Future Direction</a:t>
            </a:r>
          </a:p>
        </p:txBody>
      </p:sp>
      <p:sp>
        <p:nvSpPr>
          <p:cNvPr id="3" name="Content Placeholder 2"/>
          <p:cNvSpPr>
            <a:spLocks noGrp="1"/>
          </p:cNvSpPr>
          <p:nvPr>
            <p:ph idx="1"/>
          </p:nvPr>
        </p:nvSpPr>
        <p:spPr>
          <a:xfrm>
            <a:off x="630964" y="1143000"/>
            <a:ext cx="4245835" cy="4800600"/>
          </a:xfrm>
        </p:spPr>
        <p:txBody>
          <a:bodyPr>
            <a:normAutofit/>
          </a:bodyPr>
          <a:lstStyle/>
          <a:p>
            <a:pPr marL="0" indent="0">
              <a:spcBef>
                <a:spcPts val="0"/>
              </a:spcBef>
              <a:spcAft>
                <a:spcPts val="1200"/>
              </a:spcAft>
              <a:buNone/>
            </a:pPr>
            <a:endParaRPr lang="en-US" sz="2000" dirty="0"/>
          </a:p>
          <a:p>
            <a:pPr marL="0" indent="0">
              <a:spcBef>
                <a:spcPts val="0"/>
              </a:spcBef>
              <a:spcAft>
                <a:spcPts val="1200"/>
              </a:spcAft>
              <a:buNone/>
            </a:pPr>
            <a:endParaRPr lang="en-US" sz="20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p:blipFill>
        <p:spPr>
          <a:xfrm>
            <a:off x="5486400" y="1068734"/>
            <a:ext cx="3026636" cy="4906039"/>
          </a:xfrm>
          <a:prstGeom prst="rect">
            <a:avLst/>
          </a:prstGeom>
          <a:effectLst>
            <a:outerShdw blurRad="50800" dist="50800" dir="5400000" algn="ctr" rotWithShape="0">
              <a:schemeClr val="tx1"/>
            </a:outerShdw>
          </a:effectLst>
        </p:spPr>
      </p:pic>
      <p:sp>
        <p:nvSpPr>
          <p:cNvPr id="6" name="TextBox 5">
            <a:extLst>
              <a:ext uri="{FF2B5EF4-FFF2-40B4-BE49-F238E27FC236}">
                <a16:creationId xmlns:a16="http://schemas.microsoft.com/office/drawing/2014/main" id="{419148E9-D54B-E80A-1367-61F8E4D41F3A}"/>
              </a:ext>
            </a:extLst>
          </p:cNvPr>
          <p:cNvSpPr txBox="1"/>
          <p:nvPr/>
        </p:nvSpPr>
        <p:spPr>
          <a:xfrm>
            <a:off x="457200" y="1142286"/>
            <a:ext cx="4572000" cy="4801314"/>
          </a:xfrm>
          <a:prstGeom prst="rect">
            <a:avLst/>
          </a:prstGeom>
          <a:noFill/>
        </p:spPr>
        <p:txBody>
          <a:bodyPr wrap="square">
            <a:spAutoFit/>
          </a:bodyPr>
          <a:lstStyle/>
          <a:p>
            <a:pPr marL="285750" indent="-285750">
              <a:buFont typeface="Arial" panose="020B0604020202020204" pitchFamily="34" charset="0"/>
              <a:buChar char="•"/>
            </a:pPr>
            <a:r>
              <a:rPr lang="en-US" sz="1800" dirty="0">
                <a:solidFill>
                  <a:schemeClr val="tx2"/>
                </a:solidFill>
              </a:rPr>
              <a:t>Improve forecast modeling.</a:t>
            </a:r>
          </a:p>
          <a:p>
            <a:pPr marL="285750" indent="-285750">
              <a:buFont typeface="Arial" panose="020B0604020202020204" pitchFamily="34" charset="0"/>
              <a:buChar char="•"/>
            </a:pPr>
            <a:r>
              <a:rPr lang="en-US" sz="1800" dirty="0">
                <a:solidFill>
                  <a:schemeClr val="tx2"/>
                </a:solidFill>
              </a:rPr>
              <a:t>Standardize creel surveys across the basin.</a:t>
            </a:r>
          </a:p>
          <a:p>
            <a:pPr marL="285750" indent="-285750">
              <a:buFont typeface="Arial" panose="020B0604020202020204" pitchFamily="34" charset="0"/>
              <a:buChar char="•"/>
            </a:pPr>
            <a:r>
              <a:rPr lang="en-US" sz="1800" dirty="0">
                <a:solidFill>
                  <a:schemeClr val="tx2"/>
                </a:solidFill>
              </a:rPr>
              <a:t>Increase number of PIT tags in wild steelhead - tighten abundance </a:t>
            </a:r>
            <a:r>
              <a:rPr lang="en-US" dirty="0">
                <a:solidFill>
                  <a:schemeClr val="tx2"/>
                </a:solidFill>
              </a:rPr>
              <a:t>estimates</a:t>
            </a:r>
            <a:r>
              <a:rPr lang="en-US" sz="1800" dirty="0">
                <a:solidFill>
                  <a:schemeClr val="tx2"/>
                </a:solidFill>
              </a:rPr>
              <a:t>.</a:t>
            </a:r>
          </a:p>
          <a:p>
            <a:pPr marL="285750" indent="-285750">
              <a:buFont typeface="Arial" panose="020B0604020202020204" pitchFamily="34" charset="0"/>
              <a:buChar char="•"/>
            </a:pPr>
            <a:r>
              <a:rPr lang="en-US" sz="1800" dirty="0">
                <a:solidFill>
                  <a:schemeClr val="tx2"/>
                </a:solidFill>
              </a:rPr>
              <a:t>Use our Scientists/Modelers to develop an MSE with a gradient of conservation risk </a:t>
            </a:r>
          </a:p>
          <a:p>
            <a:pPr marL="742950" lvl="1" indent="-285750">
              <a:buFont typeface="Arial" panose="020B0604020202020204" pitchFamily="34" charset="0"/>
              <a:buChar char="•"/>
            </a:pPr>
            <a:r>
              <a:rPr lang="en-US" dirty="0">
                <a:solidFill>
                  <a:schemeClr val="tx2"/>
                </a:solidFill>
              </a:rPr>
              <a:t>Managers choose strategies based on conservation need by reach of the mainstem or tributary</a:t>
            </a:r>
          </a:p>
          <a:p>
            <a:pPr marL="285750" indent="-285750">
              <a:buFont typeface="Arial" panose="020B0604020202020204" pitchFamily="34" charset="0"/>
              <a:buChar char="•"/>
            </a:pPr>
            <a:r>
              <a:rPr lang="en-US" sz="1800" dirty="0">
                <a:solidFill>
                  <a:schemeClr val="tx2"/>
                </a:solidFill>
              </a:rPr>
              <a:t>Use MSE approach to go back and redesign fishery permits across the basin.</a:t>
            </a:r>
          </a:p>
          <a:p>
            <a:pPr marL="742950" lvl="1" indent="-285750">
              <a:buFont typeface="Arial" panose="020B0604020202020204" pitchFamily="34" charset="0"/>
              <a:buChar char="•"/>
            </a:pPr>
            <a:r>
              <a:rPr lang="en-US" dirty="0">
                <a:solidFill>
                  <a:schemeClr val="tx2"/>
                </a:solidFill>
              </a:rPr>
              <a:t>Consistent conservation approach across regions of the basin.</a:t>
            </a:r>
          </a:p>
          <a:p>
            <a:pPr marL="742950" lvl="1" indent="-285750">
              <a:buFont typeface="Arial" panose="020B0604020202020204" pitchFamily="34" charset="0"/>
              <a:buChar char="•"/>
            </a:pPr>
            <a:r>
              <a:rPr lang="en-US" dirty="0">
                <a:solidFill>
                  <a:schemeClr val="tx2"/>
                </a:solidFill>
              </a:rPr>
              <a:t>Predictable conservation outcome of fishery structure.</a:t>
            </a:r>
          </a:p>
          <a:p>
            <a:pPr marL="742950" lvl="1" indent="-285750">
              <a:buFont typeface="Arial" panose="020B0604020202020204" pitchFamily="34" charset="0"/>
              <a:buChar char="•"/>
            </a:pPr>
            <a:r>
              <a:rPr lang="en-US" dirty="0">
                <a:solidFill>
                  <a:schemeClr val="tx2"/>
                </a:solidFill>
              </a:rPr>
              <a:t>Greater transparency to the public about fishery structure.</a:t>
            </a:r>
          </a:p>
        </p:txBody>
      </p:sp>
    </p:spTree>
    <p:extLst>
      <p:ext uri="{BB962C8B-B14F-4D97-AF65-F5344CB8AC3E}">
        <p14:creationId xmlns:p14="http://schemas.microsoft.com/office/powerpoint/2010/main" val="4004451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7A5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994819"/>
            <a:ext cx="8229600" cy="868362"/>
          </a:xfrm>
        </p:spPr>
        <p:txBody>
          <a:bodyPr/>
          <a:lstStyle/>
          <a:p>
            <a:pPr algn="ctr"/>
            <a:r>
              <a:rPr lang="en-US" dirty="0">
                <a:solidFill>
                  <a:schemeClr val="bg1"/>
                </a:solidFill>
              </a:rPr>
              <a:t>Questions?</a:t>
            </a:r>
          </a:p>
        </p:txBody>
      </p:sp>
    </p:spTree>
    <p:extLst>
      <p:ext uri="{BB962C8B-B14F-4D97-AF65-F5344CB8AC3E}">
        <p14:creationId xmlns:p14="http://schemas.microsoft.com/office/powerpoint/2010/main" val="1907497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553921" y="109210"/>
            <a:ext cx="2243715" cy="533400"/>
          </a:xfrm>
        </p:spPr>
        <p:txBody>
          <a:bodyPr>
            <a:normAutofit fontScale="90000"/>
          </a:bodyPr>
          <a:lstStyle/>
          <a:p>
            <a:pPr algn="l"/>
            <a:r>
              <a:rPr lang="en-US" sz="3600" dirty="0"/>
              <a:t>Overview</a:t>
            </a:r>
          </a:p>
        </p:txBody>
      </p:sp>
      <p:sp>
        <p:nvSpPr>
          <p:cNvPr id="8" name="Content Placeholder 7"/>
          <p:cNvSpPr>
            <a:spLocks noGrp="1"/>
          </p:cNvSpPr>
          <p:nvPr>
            <p:ph idx="1"/>
          </p:nvPr>
        </p:nvSpPr>
        <p:spPr>
          <a:xfrm>
            <a:off x="323273" y="304800"/>
            <a:ext cx="4172528" cy="5910589"/>
          </a:xfrm>
        </p:spPr>
        <p:txBody>
          <a:bodyPr>
            <a:normAutofit/>
          </a:bodyPr>
          <a:lstStyle/>
          <a:p>
            <a:pPr marL="0" indent="0">
              <a:buNone/>
            </a:pPr>
            <a:r>
              <a:rPr lang="en-US" sz="2400" dirty="0"/>
              <a:t>Review Columbia Basin summer steelhead fisheries management approaches and challenges</a:t>
            </a:r>
          </a:p>
          <a:p>
            <a:pPr marL="537210" lvl="1" indent="-171450">
              <a:buFont typeface="Arial" panose="020B0604020202020204" pitchFamily="34" charset="0"/>
              <a:buChar char="•"/>
            </a:pPr>
            <a:r>
              <a:rPr lang="en-US" sz="1800" dirty="0"/>
              <a:t>Pre 2017</a:t>
            </a:r>
          </a:p>
          <a:p>
            <a:pPr marL="537210" lvl="1" indent="-171450">
              <a:buFont typeface="Arial" panose="020B0604020202020204" pitchFamily="34" charset="0"/>
              <a:buChar char="•"/>
            </a:pPr>
            <a:r>
              <a:rPr lang="en-US" sz="1800" dirty="0"/>
              <a:t>Post 2017</a:t>
            </a:r>
          </a:p>
          <a:p>
            <a:pPr marL="537210" lvl="1" indent="-171450">
              <a:buFont typeface="Arial" panose="020B0604020202020204" pitchFamily="34" charset="0"/>
              <a:buChar char="•"/>
            </a:pPr>
            <a:r>
              <a:rPr lang="en-US" sz="1800" dirty="0"/>
              <a:t>Conclusions</a:t>
            </a:r>
          </a:p>
          <a:p>
            <a:pPr marL="537210" lvl="1" indent="-171450">
              <a:buFont typeface="Arial" panose="020B0604020202020204" pitchFamily="34" charset="0"/>
              <a:buChar char="•"/>
            </a:pPr>
            <a:r>
              <a:rPr lang="en-US" sz="1800" dirty="0"/>
              <a:t>Future Direction</a:t>
            </a:r>
          </a:p>
          <a:p>
            <a:pPr marL="537210" lvl="1" indent="-171450">
              <a:buFont typeface="Arial" panose="020B0604020202020204" pitchFamily="34" charset="0"/>
              <a:buChar char="•"/>
            </a:pPr>
            <a:endParaRPr lang="en-US" sz="1200" dirty="0"/>
          </a:p>
          <a:p>
            <a:pPr lvl="1" indent="0">
              <a:buNone/>
            </a:pPr>
            <a:r>
              <a:rPr lang="en-US" sz="1400" dirty="0"/>
              <a:t>Spatial Orientation</a:t>
            </a:r>
          </a:p>
          <a:p>
            <a:pPr marL="822960" lvl="1" indent="-457200">
              <a:buFont typeface="Arial" panose="020B0604020202020204" pitchFamily="34" charset="0"/>
              <a:buChar char="•"/>
            </a:pPr>
            <a:r>
              <a:rPr lang="en-US" sz="1400" dirty="0"/>
              <a:t>Lower Columbia</a:t>
            </a:r>
          </a:p>
          <a:p>
            <a:pPr marL="1097280" lvl="2" indent="-457200"/>
            <a:r>
              <a:rPr lang="en-US" sz="1400" dirty="0"/>
              <a:t>Mouth to Bonneville Dam </a:t>
            </a:r>
          </a:p>
          <a:p>
            <a:pPr marL="1097280" lvl="2" indent="-457200"/>
            <a:r>
              <a:rPr lang="en-US" sz="1400" dirty="0"/>
              <a:t>Bonneville Dam to McNary Dam </a:t>
            </a:r>
          </a:p>
          <a:p>
            <a:pPr marL="1097280" lvl="2" indent="-457200"/>
            <a:r>
              <a:rPr lang="en-US" sz="1400" dirty="0"/>
              <a:t>Thermal refugia  </a:t>
            </a:r>
          </a:p>
          <a:p>
            <a:pPr marL="822960" lvl="1" indent="-457200">
              <a:buFont typeface="Arial" panose="020B0604020202020204" pitchFamily="34" charset="0"/>
              <a:buChar char="•"/>
            </a:pPr>
            <a:r>
              <a:rPr lang="en-US" sz="1400" dirty="0"/>
              <a:t>Mid- Columbia</a:t>
            </a:r>
          </a:p>
          <a:p>
            <a:pPr marL="1097280" lvl="2" indent="-457200"/>
            <a:r>
              <a:rPr lang="en-US" sz="1400" dirty="0"/>
              <a:t>McNary to Priest Rapids Dam</a:t>
            </a:r>
          </a:p>
          <a:p>
            <a:pPr marL="1097280" lvl="2" indent="-457200"/>
            <a:r>
              <a:rPr lang="en-US" sz="1400" dirty="0"/>
              <a:t>Priest Rapids to Chief Joseph</a:t>
            </a:r>
          </a:p>
          <a:p>
            <a:pPr marL="822960" lvl="1" indent="-457200">
              <a:buFont typeface="Arial" panose="020B0604020202020204" pitchFamily="34" charset="0"/>
              <a:buChar char="•"/>
            </a:pPr>
            <a:r>
              <a:rPr lang="en-US" sz="1400" dirty="0"/>
              <a:t>Snake River</a:t>
            </a:r>
          </a:p>
          <a:p>
            <a:pPr marL="1097280" lvl="2" indent="-457200"/>
            <a:r>
              <a:rPr lang="en-US" sz="1400" dirty="0"/>
              <a:t>Mouth to Idaho/Oregon Border</a:t>
            </a:r>
          </a:p>
          <a:p>
            <a:pPr marL="0" lvl="1" indent="0">
              <a:buNone/>
            </a:pPr>
            <a:endParaRPr lang="en-US" sz="2400" dirty="0"/>
          </a:p>
        </p:txBody>
      </p:sp>
      <p:pic>
        <p:nvPicPr>
          <p:cNvPr id="2" name="Picture 1" descr="Map&#10;&#10;Description automatically generated">
            <a:extLst>
              <a:ext uri="{FF2B5EF4-FFF2-40B4-BE49-F238E27FC236}">
                <a16:creationId xmlns:a16="http://schemas.microsoft.com/office/drawing/2014/main" id="{ED2817C3-9117-CC8E-54E3-AE334B9B8FA5}"/>
              </a:ext>
            </a:extLst>
          </p:cNvPr>
          <p:cNvPicPr>
            <a:picLocks noChangeAspect="1"/>
          </p:cNvPicPr>
          <p:nvPr/>
        </p:nvPicPr>
        <p:blipFill rotWithShape="1">
          <a:blip r:embed="rId2">
            <a:extLst>
              <a:ext uri="{28A0092B-C50C-407E-A947-70E740481C1C}">
                <a14:useLocalDpi xmlns:a14="http://schemas.microsoft.com/office/drawing/2010/main" val="0"/>
              </a:ext>
            </a:extLst>
          </a:blip>
          <a:srcRect r="5354" b="-3"/>
          <a:stretch/>
        </p:blipFill>
        <p:spPr>
          <a:xfrm>
            <a:off x="4648200" y="985509"/>
            <a:ext cx="4191000" cy="5229881"/>
          </a:xfrm>
          <a:prstGeom prst="rect">
            <a:avLst/>
          </a:prstGeom>
          <a:effectLst>
            <a:outerShdw blurRad="50800" dist="50800" dir="5400000" algn="ctr" rotWithShape="0">
              <a:schemeClr val="tx1"/>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599" cy="914400"/>
          </a:xfrm>
        </p:spPr>
        <p:txBody>
          <a:bodyPr/>
          <a:lstStyle/>
          <a:p>
            <a:pPr algn="l"/>
            <a:r>
              <a:rPr lang="en-US" dirty="0"/>
              <a:t>WDFW Mission</a:t>
            </a:r>
          </a:p>
        </p:txBody>
      </p:sp>
      <p:sp>
        <p:nvSpPr>
          <p:cNvPr id="3" name="Content Placeholder 2"/>
          <p:cNvSpPr>
            <a:spLocks noGrp="1"/>
          </p:cNvSpPr>
          <p:nvPr>
            <p:ph idx="1"/>
          </p:nvPr>
        </p:nvSpPr>
        <p:spPr>
          <a:xfrm>
            <a:off x="457200" y="1143000"/>
            <a:ext cx="3714750" cy="4800600"/>
          </a:xfrm>
        </p:spPr>
        <p:txBody>
          <a:bodyPr>
            <a:noAutofit/>
          </a:bodyPr>
          <a:lstStyle/>
          <a:p>
            <a:pPr algn="l"/>
            <a:endParaRPr lang="en-US" sz="2400" b="1" i="0" dirty="0">
              <a:solidFill>
                <a:srgbClr val="59594A"/>
              </a:solidFill>
              <a:effectLst/>
              <a:latin typeface="Roboto Slab" pitchFamily="2" charset="0"/>
            </a:endParaRPr>
          </a:p>
          <a:p>
            <a:pPr algn="l"/>
            <a:r>
              <a:rPr lang="en-US" sz="2400" b="0" i="0" dirty="0">
                <a:solidFill>
                  <a:srgbClr val="222222"/>
                </a:solidFill>
                <a:effectLst/>
                <a:latin typeface="Roboto" panose="02000000000000000000" pitchFamily="2" charset="0"/>
              </a:rPr>
              <a:t>To preserve, protect and perpetuate fish, wildlife and ecosystems while providing sustainable fish and wildlife recreational and commercial opportunities</a:t>
            </a:r>
          </a:p>
          <a:p>
            <a:pPr algn="l"/>
            <a:endParaRPr lang="en-US" sz="1100" b="0" i="0" dirty="0">
              <a:solidFill>
                <a:srgbClr val="222222"/>
              </a:solidFill>
              <a:effectLst/>
              <a:latin typeface="Roboto" panose="02000000000000000000" pitchFamily="2" charset="0"/>
            </a:endParaRPr>
          </a:p>
          <a:p>
            <a:pPr marL="285750" indent="-285750" algn="l">
              <a:buFont typeface="Arial" panose="020B0604020202020204" pitchFamily="34" charset="0"/>
              <a:buChar char="•"/>
            </a:pPr>
            <a:r>
              <a:rPr lang="en-US" sz="1800" dirty="0">
                <a:solidFill>
                  <a:srgbClr val="222222"/>
                </a:solidFill>
                <a:latin typeface="Roboto" panose="02000000000000000000" pitchFamily="2" charset="0"/>
              </a:rPr>
              <a:t>Within the Columbia basin, shared stewardship responsibilities (US v OR) with Oregon, Idaho and multiple Treaty Tribes</a:t>
            </a:r>
            <a:endParaRPr lang="en-US" sz="1800" b="0" i="0" dirty="0">
              <a:solidFill>
                <a:srgbClr val="222222"/>
              </a:solidFill>
              <a:effectLst/>
              <a:latin typeface="Roboto" panose="02000000000000000000" pitchFamily="2"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p:blipFill>
        <p:spPr>
          <a:xfrm>
            <a:off x="4504267" y="1803400"/>
            <a:ext cx="4334933" cy="3251199"/>
          </a:xfrm>
          <a:prstGeom prst="rect">
            <a:avLst/>
          </a:prstGeom>
          <a:effectLst>
            <a:outerShdw blurRad="50800" dist="50800" dir="5400000" algn="ctr" rotWithShape="0">
              <a:schemeClr val="tx1"/>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531" y="228599"/>
            <a:ext cx="8229600" cy="909919"/>
          </a:xfrm>
        </p:spPr>
        <p:txBody>
          <a:bodyPr/>
          <a:lstStyle/>
          <a:p>
            <a:pPr algn="l"/>
            <a:r>
              <a:rPr lang="en-US" dirty="0"/>
              <a:t>Season setting process</a:t>
            </a:r>
          </a:p>
        </p:txBody>
      </p:sp>
      <p:sp>
        <p:nvSpPr>
          <p:cNvPr id="3" name="Content Placeholder 2"/>
          <p:cNvSpPr>
            <a:spLocks noGrp="1"/>
          </p:cNvSpPr>
          <p:nvPr>
            <p:ph idx="1"/>
          </p:nvPr>
        </p:nvSpPr>
        <p:spPr>
          <a:xfrm>
            <a:off x="552060" y="1295400"/>
            <a:ext cx="4292616" cy="4876800"/>
          </a:xfrm>
        </p:spPr>
        <p:txBody>
          <a:bodyPr>
            <a:normAutofit fontScale="77500" lnSpcReduction="20000"/>
          </a:bodyPr>
          <a:lstStyle/>
          <a:p>
            <a:pPr marL="457200" indent="-457200">
              <a:buFont typeface="Arial" panose="020B0604020202020204" pitchFamily="34" charset="0"/>
              <a:buChar char="•"/>
            </a:pPr>
            <a:r>
              <a:rPr lang="en-US" sz="2800" dirty="0"/>
              <a:t>Seasons set based on preseason forecast</a:t>
            </a:r>
          </a:p>
          <a:p>
            <a:pPr marL="822960" lvl="1" indent="-457200">
              <a:buFont typeface="Arial" panose="020B0604020202020204" pitchFamily="34" charset="0"/>
              <a:buChar char="•"/>
            </a:pPr>
            <a:r>
              <a:rPr lang="en-US" sz="2400" dirty="0"/>
              <a:t>Forecast is agreed upon by States and Tribes through US v OR</a:t>
            </a:r>
          </a:p>
          <a:p>
            <a:pPr marL="822960" lvl="1" indent="-457200">
              <a:buFont typeface="Arial" panose="020B0604020202020204" pitchFamily="34" charset="0"/>
              <a:buChar char="•"/>
            </a:pPr>
            <a:r>
              <a:rPr lang="en-US" sz="2400" dirty="0"/>
              <a:t>Mainstem Columbia up to McNary coordinated with Oregon</a:t>
            </a:r>
          </a:p>
          <a:p>
            <a:pPr marL="822960" lvl="1" indent="-457200">
              <a:buFont typeface="Arial" panose="020B0604020202020204" pitchFamily="34" charset="0"/>
              <a:buChar char="•"/>
            </a:pPr>
            <a:r>
              <a:rPr lang="en-US" sz="2400" dirty="0"/>
              <a:t>Mainstem Snake coordinated with Idaho</a:t>
            </a:r>
          </a:p>
          <a:p>
            <a:pPr marL="457200" indent="-457200">
              <a:buFont typeface="Arial" panose="020B0604020202020204" pitchFamily="34" charset="0"/>
              <a:buChar char="•"/>
            </a:pPr>
            <a:endParaRPr lang="en-US" sz="1300" dirty="0"/>
          </a:p>
          <a:p>
            <a:pPr marL="457200" indent="-457200">
              <a:buFont typeface="Arial" panose="020B0604020202020204" pitchFamily="34" charset="0"/>
              <a:buChar char="•"/>
            </a:pPr>
            <a:r>
              <a:rPr lang="en-US" sz="2800" dirty="0"/>
              <a:t>Forecasts and anticipated fisheries are vetted through an annual public process.</a:t>
            </a:r>
          </a:p>
          <a:p>
            <a:pPr marL="822960" lvl="1" indent="-457200">
              <a:buFont typeface="Arial" panose="020B0604020202020204" pitchFamily="34" charset="0"/>
              <a:buChar char="•"/>
            </a:pPr>
            <a:r>
              <a:rPr lang="en-US" sz="2400" dirty="0"/>
              <a:t>Embedded in the salmon season process known as North of Falcon</a:t>
            </a:r>
          </a:p>
          <a:p>
            <a:pPr marL="1005840" lvl="2" indent="-457200"/>
            <a:r>
              <a:rPr lang="en-US" sz="2000" dirty="0"/>
              <a:t>Public testimony collected multi-modally</a:t>
            </a:r>
          </a:p>
          <a:p>
            <a:pPr>
              <a:buNone/>
            </a:pPr>
            <a:endParaRPr lang="en-US" sz="2800"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rcRect l="4052" r="4052"/>
          <a:stretch/>
        </p:blipFill>
        <p:spPr>
          <a:xfrm>
            <a:off x="5235008" y="3621749"/>
            <a:ext cx="3070791" cy="2506206"/>
          </a:xfrm>
          <a:prstGeom prst="rect">
            <a:avLst/>
          </a:prstGeom>
          <a:effectLst>
            <a:outerShdw blurRad="50800" dist="50800" dir="5400000" algn="ctr" rotWithShape="0">
              <a:schemeClr val="tx1"/>
            </a:outerShdw>
          </a:effec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rcRect l="1887" r="1887"/>
          <a:stretch/>
        </p:blipFill>
        <p:spPr>
          <a:xfrm>
            <a:off x="5235008" y="1056954"/>
            <a:ext cx="3070791" cy="2393410"/>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19764915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599" cy="914400"/>
          </a:xfrm>
        </p:spPr>
        <p:txBody>
          <a:bodyPr/>
          <a:lstStyle/>
          <a:p>
            <a:pPr algn="l"/>
            <a:r>
              <a:rPr lang="en-US" dirty="0"/>
              <a:t>Over Arching Framework</a:t>
            </a:r>
          </a:p>
        </p:txBody>
      </p:sp>
      <p:sp>
        <p:nvSpPr>
          <p:cNvPr id="3" name="Content Placeholder 2"/>
          <p:cNvSpPr>
            <a:spLocks noGrp="1"/>
          </p:cNvSpPr>
          <p:nvPr>
            <p:ph idx="1"/>
          </p:nvPr>
        </p:nvSpPr>
        <p:spPr>
          <a:xfrm>
            <a:off x="457199" y="1371600"/>
            <a:ext cx="3962401" cy="4648200"/>
          </a:xfrm>
        </p:spPr>
        <p:txBody>
          <a:bodyPr>
            <a:normAutofit lnSpcReduction="10000"/>
          </a:bodyPr>
          <a:lstStyle/>
          <a:p>
            <a:pPr marL="342900" indent="-342900">
              <a:spcBef>
                <a:spcPts val="0"/>
              </a:spcBef>
              <a:spcAft>
                <a:spcPts val="1200"/>
              </a:spcAft>
              <a:buFont typeface="Arial" panose="020B0604020202020204" pitchFamily="34" charset="0"/>
              <a:buChar char="•"/>
            </a:pPr>
            <a:r>
              <a:rPr lang="en-US" sz="2000" dirty="0"/>
              <a:t>No saltwater exploitation, control impacts by how fisheries are designed in freshwater</a:t>
            </a:r>
          </a:p>
          <a:p>
            <a:pPr marL="342900" indent="-342900">
              <a:spcBef>
                <a:spcPts val="0"/>
              </a:spcBef>
              <a:spcAft>
                <a:spcPts val="1200"/>
              </a:spcAft>
              <a:buFont typeface="Arial" panose="020B0604020202020204" pitchFamily="34" charset="0"/>
              <a:buChar char="•"/>
            </a:pPr>
            <a:r>
              <a:rPr lang="en-US" sz="2000" dirty="0"/>
              <a:t>Summer steelhead are ESA listed as threatened, requires federal fishery permits </a:t>
            </a:r>
          </a:p>
          <a:p>
            <a:pPr>
              <a:spcBef>
                <a:spcPts val="0"/>
              </a:spcBef>
              <a:spcAft>
                <a:spcPts val="1200"/>
              </a:spcAft>
            </a:pPr>
            <a:r>
              <a:rPr lang="en-US" sz="2000" dirty="0"/>
              <a:t>Allowable impact rates:</a:t>
            </a:r>
          </a:p>
          <a:p>
            <a:pPr marL="342900" indent="-342900">
              <a:spcBef>
                <a:spcPts val="0"/>
              </a:spcBef>
              <a:spcAft>
                <a:spcPts val="1200"/>
              </a:spcAft>
              <a:buFont typeface="Arial" panose="020B0604020202020204" pitchFamily="34" charset="0"/>
              <a:buChar char="•"/>
            </a:pPr>
            <a:r>
              <a:rPr lang="en-US" sz="2000" dirty="0"/>
              <a:t>Below Bonneville Dam – 2% </a:t>
            </a:r>
          </a:p>
          <a:p>
            <a:pPr marL="708660" lvl="1" indent="-342900">
              <a:spcBef>
                <a:spcPts val="0"/>
              </a:spcBef>
              <a:spcAft>
                <a:spcPts val="1200"/>
              </a:spcAft>
              <a:buFont typeface="Arial" panose="020B0604020202020204" pitchFamily="34" charset="0"/>
              <a:buChar char="•"/>
            </a:pPr>
            <a:r>
              <a:rPr lang="en-US" sz="1200" dirty="0"/>
              <a:t>Split between recreational and commercial </a:t>
            </a:r>
            <a:endParaRPr lang="en-US" sz="1600" dirty="0"/>
          </a:p>
          <a:p>
            <a:pPr marL="342900" indent="-342900">
              <a:spcBef>
                <a:spcPts val="0"/>
              </a:spcBef>
              <a:spcAft>
                <a:spcPts val="1200"/>
              </a:spcAft>
              <a:buFont typeface="Arial" panose="020B0604020202020204" pitchFamily="34" charset="0"/>
              <a:buChar char="•"/>
            </a:pPr>
            <a:r>
              <a:rPr lang="en-US" sz="2000" dirty="0"/>
              <a:t>Bonneville to McNary - 2% </a:t>
            </a:r>
          </a:p>
          <a:p>
            <a:pPr marL="342900" indent="-342900">
              <a:spcBef>
                <a:spcPts val="0"/>
              </a:spcBef>
              <a:spcAft>
                <a:spcPts val="1200"/>
              </a:spcAft>
              <a:buFont typeface="Arial" panose="020B0604020202020204" pitchFamily="34" charset="0"/>
              <a:buChar char="•"/>
            </a:pPr>
            <a:r>
              <a:rPr lang="en-US" sz="2000" dirty="0"/>
              <a:t>Snake River - 2% </a:t>
            </a:r>
          </a:p>
          <a:p>
            <a:pPr marL="342900" indent="-342900">
              <a:spcBef>
                <a:spcPts val="0"/>
              </a:spcBef>
              <a:spcAft>
                <a:spcPts val="1200"/>
              </a:spcAft>
              <a:buFont typeface="Arial" panose="020B0604020202020204" pitchFamily="34" charset="0"/>
              <a:buChar char="•"/>
            </a:pPr>
            <a:endParaRPr lang="en-US" sz="2000" dirty="0"/>
          </a:p>
          <a:p>
            <a:pPr marL="0" indent="0">
              <a:spcBef>
                <a:spcPts val="0"/>
              </a:spcBef>
              <a:spcAft>
                <a:spcPts val="1200"/>
              </a:spcAft>
              <a:buNone/>
            </a:pPr>
            <a:endParaRPr lang="en-US" sz="2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p:blipFill>
        <p:spPr>
          <a:xfrm>
            <a:off x="4724400" y="1524000"/>
            <a:ext cx="4104933" cy="3657600"/>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2903834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76200"/>
            <a:ext cx="6705599" cy="609601"/>
          </a:xfrm>
        </p:spPr>
        <p:txBody>
          <a:bodyPr>
            <a:normAutofit fontScale="90000"/>
          </a:bodyPr>
          <a:lstStyle/>
          <a:p>
            <a:pPr algn="l"/>
            <a:r>
              <a:rPr lang="en-US" dirty="0"/>
              <a:t>“ Normal” Fishery Paradigm</a:t>
            </a:r>
          </a:p>
        </p:txBody>
      </p:sp>
      <p:sp>
        <p:nvSpPr>
          <p:cNvPr id="3" name="Content Placeholder 2"/>
          <p:cNvSpPr>
            <a:spLocks noGrp="1"/>
          </p:cNvSpPr>
          <p:nvPr>
            <p:ph idx="1"/>
          </p:nvPr>
        </p:nvSpPr>
        <p:spPr>
          <a:xfrm>
            <a:off x="267690" y="838197"/>
            <a:ext cx="4487332" cy="5181599"/>
          </a:xfrm>
        </p:spPr>
        <p:txBody>
          <a:bodyPr>
            <a:normAutofit fontScale="47500" lnSpcReduction="20000"/>
          </a:bodyPr>
          <a:lstStyle/>
          <a:p>
            <a:pPr marL="0" indent="0">
              <a:spcBef>
                <a:spcPts val="0"/>
              </a:spcBef>
              <a:spcAft>
                <a:spcPts val="1200"/>
              </a:spcAft>
              <a:buNone/>
            </a:pPr>
            <a:r>
              <a:rPr lang="en-US" sz="2900" b="1" dirty="0"/>
              <a:t>Adult returns of A-index and B-index steelhead &gt;125,000 fish.  Component of B-index wild and hatchery &gt;10,000 combined.</a:t>
            </a:r>
          </a:p>
          <a:p>
            <a:pPr marL="0" indent="0">
              <a:spcBef>
                <a:spcPts val="0"/>
              </a:spcBef>
              <a:spcAft>
                <a:spcPts val="1200"/>
              </a:spcAft>
              <a:buNone/>
            </a:pPr>
            <a:r>
              <a:rPr lang="en-US" sz="2000" b="1" dirty="0"/>
              <a:t>Below Bonneville –</a:t>
            </a:r>
          </a:p>
          <a:p>
            <a:pPr marL="285750" indent="-285750">
              <a:spcBef>
                <a:spcPts val="0"/>
              </a:spcBef>
              <a:spcAft>
                <a:spcPts val="1200"/>
              </a:spcAft>
              <a:buFont typeface="Arial" panose="020B0604020202020204" pitchFamily="34" charset="0"/>
              <a:buChar char="•"/>
            </a:pPr>
            <a:r>
              <a:rPr lang="en-US" sz="1600" dirty="0"/>
              <a:t>May 16 - March 31 – 2 hatchery fish daily limit</a:t>
            </a:r>
          </a:p>
          <a:p>
            <a:pPr marL="285750" indent="-285750">
              <a:spcBef>
                <a:spcPts val="0"/>
              </a:spcBef>
              <a:spcAft>
                <a:spcPts val="1200"/>
              </a:spcAft>
              <a:buFont typeface="Arial" panose="020B0604020202020204" pitchFamily="34" charset="0"/>
              <a:buChar char="•"/>
            </a:pPr>
            <a:r>
              <a:rPr lang="en-US" sz="1600" dirty="0"/>
              <a:t>Full commercial salmon fishery</a:t>
            </a:r>
          </a:p>
          <a:p>
            <a:pPr marL="285750" indent="-285750">
              <a:spcBef>
                <a:spcPts val="0"/>
              </a:spcBef>
              <a:spcAft>
                <a:spcPts val="1200"/>
              </a:spcAft>
              <a:buFont typeface="Arial" panose="020B0604020202020204" pitchFamily="34" charset="0"/>
              <a:buChar char="•"/>
            </a:pPr>
            <a:r>
              <a:rPr lang="en-US" sz="1600" dirty="0"/>
              <a:t>Major Tributaries open year-round – same harvest rules as mainstem</a:t>
            </a:r>
          </a:p>
          <a:p>
            <a:pPr marL="285750" indent="-285750">
              <a:spcBef>
                <a:spcPts val="0"/>
              </a:spcBef>
              <a:spcAft>
                <a:spcPts val="1200"/>
              </a:spcAft>
              <a:buFont typeface="Arial" panose="020B0604020202020204" pitchFamily="34" charset="0"/>
              <a:buChar char="•"/>
            </a:pPr>
            <a:r>
              <a:rPr lang="en-US" sz="1600" dirty="0"/>
              <a:t>Minor Tributaries – rules are shaped to be protective of wild winter/summer steelhead and out migrating smolts.  If hatchery fish present, harvest rule similar to major tributaries</a:t>
            </a:r>
          </a:p>
          <a:p>
            <a:pPr marL="0" indent="0">
              <a:spcBef>
                <a:spcPts val="0"/>
              </a:spcBef>
              <a:spcAft>
                <a:spcPts val="1200"/>
              </a:spcAft>
              <a:buNone/>
            </a:pPr>
            <a:r>
              <a:rPr lang="en-US" sz="2000" b="1" dirty="0"/>
              <a:t>Bonneville to McNary (including thermal refugia areas)</a:t>
            </a:r>
          </a:p>
          <a:p>
            <a:pPr marL="342900" indent="-342900">
              <a:spcBef>
                <a:spcPts val="0"/>
              </a:spcBef>
              <a:spcAft>
                <a:spcPts val="1200"/>
              </a:spcAft>
              <a:buFont typeface="Arial" panose="020B0604020202020204" pitchFamily="34" charset="0"/>
              <a:buChar char="•"/>
            </a:pPr>
            <a:r>
              <a:rPr lang="en-US" sz="1600" dirty="0"/>
              <a:t>June 16 – March 31- 2 hatchery fish daily limit</a:t>
            </a:r>
          </a:p>
          <a:p>
            <a:pPr marL="342900" indent="-342900">
              <a:spcBef>
                <a:spcPts val="0"/>
              </a:spcBef>
              <a:spcAft>
                <a:spcPts val="1200"/>
              </a:spcAft>
              <a:buFont typeface="Arial" panose="020B0604020202020204" pitchFamily="34" charset="0"/>
              <a:buChar char="•"/>
            </a:pPr>
            <a:r>
              <a:rPr lang="en-US" sz="1600" dirty="0"/>
              <a:t>Tributaries – aren’t many (it’s a desert you know), rules are similar to mainstem or are catch and release only for wild Skamania strain summer steelhead</a:t>
            </a:r>
          </a:p>
          <a:p>
            <a:pPr marL="0" indent="0">
              <a:spcBef>
                <a:spcPts val="0"/>
              </a:spcBef>
              <a:spcAft>
                <a:spcPts val="1200"/>
              </a:spcAft>
              <a:buNone/>
            </a:pPr>
            <a:r>
              <a:rPr lang="en-US" sz="2000" b="1" dirty="0"/>
              <a:t>Above McNary</a:t>
            </a:r>
          </a:p>
          <a:p>
            <a:pPr marL="342900" indent="-342900">
              <a:spcBef>
                <a:spcPts val="0"/>
              </a:spcBef>
              <a:spcAft>
                <a:spcPts val="1200"/>
              </a:spcAft>
              <a:buFont typeface="Arial" panose="020B0604020202020204" pitchFamily="34" charset="0"/>
              <a:buChar char="•"/>
            </a:pPr>
            <a:r>
              <a:rPr lang="en-US" sz="1600" dirty="0"/>
              <a:t>Emergency rules/no published season.  Bubble exception at </a:t>
            </a:r>
            <a:r>
              <a:rPr lang="en-US" sz="1600" dirty="0" err="1"/>
              <a:t>Ringold</a:t>
            </a:r>
            <a:r>
              <a:rPr lang="en-US" sz="1600" dirty="0"/>
              <a:t> Springs</a:t>
            </a:r>
          </a:p>
          <a:p>
            <a:pPr marL="342900" indent="-342900">
              <a:spcBef>
                <a:spcPts val="0"/>
              </a:spcBef>
              <a:spcAft>
                <a:spcPts val="1200"/>
              </a:spcAft>
              <a:buFont typeface="Arial" panose="020B0604020202020204" pitchFamily="34" charset="0"/>
              <a:buChar char="•"/>
            </a:pPr>
            <a:r>
              <a:rPr lang="en-US" sz="1600" dirty="0"/>
              <a:t>Mainstem and tributaries above Priest Rapids are opened conditionally (discuss later), some closed for decades</a:t>
            </a:r>
          </a:p>
          <a:p>
            <a:pPr marL="0" indent="0">
              <a:spcBef>
                <a:spcPts val="0"/>
              </a:spcBef>
              <a:spcAft>
                <a:spcPts val="1200"/>
              </a:spcAft>
              <a:buNone/>
            </a:pPr>
            <a:r>
              <a:rPr lang="en-US" sz="2000" b="1" dirty="0"/>
              <a:t>Snake River</a:t>
            </a:r>
          </a:p>
          <a:p>
            <a:pPr marL="342900" indent="-342900">
              <a:spcBef>
                <a:spcPts val="0"/>
              </a:spcBef>
              <a:spcAft>
                <a:spcPts val="1200"/>
              </a:spcAft>
              <a:buFont typeface="Arial" panose="020B0604020202020204" pitchFamily="34" charset="0"/>
              <a:buChar char="•"/>
            </a:pPr>
            <a:r>
              <a:rPr lang="en-US" sz="1600" dirty="0"/>
              <a:t>Mainstem  - September 1-March 31-3 hatchery fish daily limit</a:t>
            </a:r>
          </a:p>
          <a:p>
            <a:pPr marL="342900" indent="-342900">
              <a:spcBef>
                <a:spcPts val="0"/>
              </a:spcBef>
              <a:spcAft>
                <a:spcPts val="1200"/>
              </a:spcAft>
              <a:buFont typeface="Arial" panose="020B0604020202020204" pitchFamily="34" charset="0"/>
              <a:buChar char="•"/>
            </a:pPr>
            <a:r>
              <a:rPr lang="en-US" sz="1600" dirty="0"/>
              <a:t>Tributaries – September1 until April 15, 3 hatchery fish daily.  Extended season facilitates increased harvest of hatchery steelhead at terminal areas</a:t>
            </a:r>
          </a:p>
          <a:p>
            <a:pPr marL="0" indent="0">
              <a:spcBef>
                <a:spcPts val="0"/>
              </a:spcBef>
              <a:spcAft>
                <a:spcPts val="1200"/>
              </a:spcAft>
              <a:buNone/>
            </a:pPr>
            <a:r>
              <a:rPr lang="en-US" sz="2000" b="1" dirty="0"/>
              <a:t>Entire basin </a:t>
            </a:r>
            <a:r>
              <a:rPr lang="en-US" sz="2000" dirty="0"/>
              <a:t>(mostly) - Closed for ~ 2.5 months to be protective of out-migrating smolts and kelts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p:blipFill>
        <p:spPr>
          <a:xfrm>
            <a:off x="4800600" y="1803398"/>
            <a:ext cx="4106332" cy="3251199"/>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846996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599" cy="914400"/>
          </a:xfrm>
        </p:spPr>
        <p:txBody>
          <a:bodyPr/>
          <a:lstStyle/>
          <a:p>
            <a:pPr algn="l"/>
            <a:r>
              <a:rPr lang="en-US" dirty="0"/>
              <a:t>Fishery modifications 2017-2023</a:t>
            </a:r>
          </a:p>
        </p:txBody>
      </p:sp>
      <p:sp>
        <p:nvSpPr>
          <p:cNvPr id="3" name="Content Placeholder 2"/>
          <p:cNvSpPr>
            <a:spLocks noGrp="1"/>
          </p:cNvSpPr>
          <p:nvPr>
            <p:ph idx="1"/>
          </p:nvPr>
        </p:nvSpPr>
        <p:spPr>
          <a:xfrm>
            <a:off x="457200" y="1147273"/>
            <a:ext cx="4191000" cy="4948728"/>
          </a:xfrm>
        </p:spPr>
        <p:txBody>
          <a:bodyPr>
            <a:normAutofit fontScale="92500" lnSpcReduction="20000"/>
          </a:bodyPr>
          <a:lstStyle/>
          <a:p>
            <a:pPr>
              <a:spcBef>
                <a:spcPts val="0"/>
              </a:spcBef>
              <a:spcAft>
                <a:spcPts val="1200"/>
              </a:spcAft>
            </a:pPr>
            <a:r>
              <a:rPr lang="en-US" sz="2000" b="1" dirty="0"/>
              <a:t>Adult returns of A-index and B-index steelhead &lt;125,000 fish.  Component of B-index wild and hatchery &lt;10,000 combined.</a:t>
            </a:r>
          </a:p>
          <a:p>
            <a:pPr marL="708660" lvl="1" indent="-342900">
              <a:spcBef>
                <a:spcPts val="0"/>
              </a:spcBef>
              <a:spcAft>
                <a:spcPts val="1200"/>
              </a:spcAft>
              <a:buFont typeface="Arial" panose="020B0604020202020204" pitchFamily="34" charset="0"/>
              <a:buChar char="•"/>
            </a:pPr>
            <a:r>
              <a:rPr lang="en-US" sz="1600" dirty="0"/>
              <a:t>In the absence of sufficient adult abundance to support “normal” fisheries, invoke the Precautionary Principle </a:t>
            </a:r>
          </a:p>
          <a:p>
            <a:pPr>
              <a:spcBef>
                <a:spcPts val="0"/>
              </a:spcBef>
              <a:spcAft>
                <a:spcPts val="1200"/>
              </a:spcAft>
            </a:pPr>
            <a:r>
              <a:rPr lang="en-US" sz="1500" b="1" dirty="0"/>
              <a:t>Objectives:</a:t>
            </a:r>
          </a:p>
          <a:p>
            <a:pPr marL="285750" indent="-285750">
              <a:spcBef>
                <a:spcPts val="0"/>
              </a:spcBef>
              <a:spcAft>
                <a:spcPts val="1200"/>
              </a:spcAft>
              <a:buFont typeface="Arial" panose="020B0604020202020204" pitchFamily="34" charset="0"/>
              <a:buChar char="•"/>
            </a:pPr>
            <a:r>
              <a:rPr lang="en-US" sz="1500" dirty="0"/>
              <a:t>Ensure maximum survival of sensitive wild stocks or weak hatchery brood returns destined for the middle and upper basin </a:t>
            </a:r>
          </a:p>
          <a:p>
            <a:pPr marL="285750" indent="-285750">
              <a:spcBef>
                <a:spcPts val="0"/>
              </a:spcBef>
              <a:spcAft>
                <a:spcPts val="1200"/>
              </a:spcAft>
              <a:buFont typeface="Arial" panose="020B0604020202020204" pitchFamily="34" charset="0"/>
              <a:buChar char="•"/>
            </a:pPr>
            <a:r>
              <a:rPr lang="en-US" sz="1500" dirty="0"/>
              <a:t>Increase or maintain passage conversion rates from Bonneville to Lower Granite or Priest Rapids</a:t>
            </a:r>
          </a:p>
          <a:p>
            <a:pPr marL="285750" indent="-285750">
              <a:spcBef>
                <a:spcPts val="0"/>
              </a:spcBef>
              <a:spcAft>
                <a:spcPts val="1200"/>
              </a:spcAft>
              <a:buFont typeface="Arial" panose="020B0604020202020204" pitchFamily="34" charset="0"/>
              <a:buChar char="•"/>
            </a:pPr>
            <a:r>
              <a:rPr lang="en-US" sz="1500" dirty="0"/>
              <a:t>Reduce conservation risk in areas where steelhead are highly concentrated and subject to possible over exploitation</a:t>
            </a:r>
          </a:p>
          <a:p>
            <a:pPr marL="285750" indent="-285750">
              <a:spcBef>
                <a:spcPts val="0"/>
              </a:spcBef>
              <a:spcAft>
                <a:spcPts val="1200"/>
              </a:spcAft>
              <a:buFont typeface="Arial" panose="020B0604020202020204" pitchFamily="34" charset="0"/>
              <a:buChar char="•"/>
            </a:pPr>
            <a:r>
              <a:rPr lang="en-US" sz="1500" dirty="0"/>
              <a:t>Harvest surplus hatchery steelhead in terminal areas to provide mitigation benefit and reduce risk of hatchery fish on the spawning grounds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p:blipFill>
        <p:spPr>
          <a:xfrm>
            <a:off x="5334000" y="1676400"/>
            <a:ext cx="2981326" cy="3975101"/>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3250889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9DC5B1-9000-4B3C-A322-6CA8123D67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6812" y="2463626"/>
            <a:ext cx="2766615" cy="2137839"/>
          </a:xfrm>
          <a:prstGeom prst="rect">
            <a:avLst/>
          </a:prstGeom>
        </p:spPr>
      </p:pic>
      <p:sp>
        <p:nvSpPr>
          <p:cNvPr id="66" name="Title 1"/>
          <p:cNvSpPr txBox="1">
            <a:spLocks/>
          </p:cNvSpPr>
          <p:nvPr/>
        </p:nvSpPr>
        <p:spPr>
          <a:xfrm>
            <a:off x="365368" y="143578"/>
            <a:ext cx="5044832" cy="754425"/>
          </a:xfrm>
          <a:prstGeom prst="rect">
            <a:avLst/>
          </a:prstGeom>
        </p:spPr>
        <p:txBody>
          <a:bodyPr vert="horz" lIns="68580" tIns="34290" rIns="68580" bIns="34290" rtlCol="0" anchor="ctr">
            <a:normAutofit fontScale="92500"/>
          </a:bodyPr>
          <a:lst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defRPr/>
            </a:pPr>
            <a:r>
              <a:rPr lang="en-US" sz="2850" dirty="0">
                <a:solidFill>
                  <a:srgbClr val="067B54"/>
                </a:solidFill>
                <a:latin typeface="Rockwell" panose="02060603020205020403" pitchFamily="18" charset="0"/>
              </a:rPr>
              <a:t> Steelhead Returns 2017-2023</a:t>
            </a:r>
          </a:p>
        </p:txBody>
      </p:sp>
      <p:pic>
        <p:nvPicPr>
          <p:cNvPr id="5" name="Picture 4">
            <a:extLst>
              <a:ext uri="{FF2B5EF4-FFF2-40B4-BE49-F238E27FC236}">
                <a16:creationId xmlns:a16="http://schemas.microsoft.com/office/drawing/2014/main" id="{770A921E-94B7-466A-9816-A4B2E3E858D3}"/>
              </a:ext>
            </a:extLst>
          </p:cNvPr>
          <p:cNvPicPr>
            <a:picLocks noChangeAspect="1"/>
          </p:cNvPicPr>
          <p:nvPr/>
        </p:nvPicPr>
        <p:blipFill rotWithShape="1">
          <a:blip r:embed="rId4"/>
          <a:srcRect t="8611" b="16213"/>
          <a:stretch/>
        </p:blipFill>
        <p:spPr>
          <a:xfrm>
            <a:off x="6425492" y="604691"/>
            <a:ext cx="2206628" cy="846005"/>
          </a:xfrm>
          <a:prstGeom prst="rect">
            <a:avLst/>
          </a:prstGeom>
        </p:spPr>
      </p:pic>
      <p:sp>
        <p:nvSpPr>
          <p:cNvPr id="21" name="TextBox 20">
            <a:extLst>
              <a:ext uri="{FF2B5EF4-FFF2-40B4-BE49-F238E27FC236}">
                <a16:creationId xmlns:a16="http://schemas.microsoft.com/office/drawing/2014/main" id="{09BA7ED9-EC2C-4AC9-ACDB-76B1EF19A42C}"/>
              </a:ext>
            </a:extLst>
          </p:cNvPr>
          <p:cNvSpPr txBox="1"/>
          <p:nvPr/>
        </p:nvSpPr>
        <p:spPr>
          <a:xfrm>
            <a:off x="7011609" y="1438178"/>
            <a:ext cx="963882" cy="253916"/>
          </a:xfrm>
          <a:prstGeom prst="rect">
            <a:avLst/>
          </a:prstGeom>
          <a:noFill/>
        </p:spPr>
        <p:txBody>
          <a:bodyPr wrap="square" rtlCol="0">
            <a:spAutoFit/>
          </a:bodyPr>
          <a:lstStyle/>
          <a:p>
            <a:pPr defTabSz="342900">
              <a:defRPr/>
            </a:pPr>
            <a:r>
              <a:rPr lang="en-US" sz="1050" dirty="0" err="1">
                <a:solidFill>
                  <a:prstClr val="white">
                    <a:lumMod val="75000"/>
                  </a:prstClr>
                </a:solidFill>
                <a:latin typeface="Corbel" panose="020B0503020204020204"/>
              </a:rPr>
              <a:t>Tomelleri</a:t>
            </a:r>
            <a:endParaRPr lang="en-US" sz="1050" dirty="0">
              <a:solidFill>
                <a:prstClr val="white">
                  <a:lumMod val="75000"/>
                </a:prstClr>
              </a:solidFill>
              <a:latin typeface="Corbel" panose="020B0503020204020204"/>
            </a:endParaRPr>
          </a:p>
        </p:txBody>
      </p:sp>
      <p:sp>
        <p:nvSpPr>
          <p:cNvPr id="3" name="Rectangle 2">
            <a:extLst>
              <a:ext uri="{FF2B5EF4-FFF2-40B4-BE49-F238E27FC236}">
                <a16:creationId xmlns:a16="http://schemas.microsoft.com/office/drawing/2014/main" id="{24382099-FFEE-4CD2-8C75-3FF2745E49C1}"/>
              </a:ext>
            </a:extLst>
          </p:cNvPr>
          <p:cNvSpPr/>
          <p:nvPr/>
        </p:nvSpPr>
        <p:spPr>
          <a:xfrm>
            <a:off x="1826462" y="6105517"/>
            <a:ext cx="2469698" cy="253916"/>
          </a:xfrm>
          <a:prstGeom prst="rect">
            <a:avLst/>
          </a:prstGeom>
        </p:spPr>
        <p:txBody>
          <a:bodyPr wrap="square">
            <a:spAutoFit/>
          </a:bodyPr>
          <a:lstStyle/>
          <a:p>
            <a:pPr defTabSz="685800" fontAlgn="base">
              <a:spcBef>
                <a:spcPct val="0"/>
              </a:spcBef>
              <a:spcAft>
                <a:spcPct val="0"/>
              </a:spcAft>
              <a:defRPr/>
            </a:pPr>
            <a:r>
              <a:rPr lang="en-US" sz="1050" i="1" kern="1000" dirty="0">
                <a:solidFill>
                  <a:srgbClr val="4F81BD">
                    <a:lumMod val="75000"/>
                  </a:srgbClr>
                </a:solidFill>
                <a:latin typeface="Ebrima" panose="02000000000000000000" pitchFamily="2" charset="0"/>
                <a:ea typeface="Ebrima" panose="02000000000000000000" pitchFamily="2" charset="0"/>
                <a:cs typeface="Ebrima" panose="02000000000000000000" pitchFamily="2" charset="0"/>
              </a:rPr>
              <a:t>Includes hatchery and wild combined</a:t>
            </a:r>
          </a:p>
        </p:txBody>
      </p:sp>
      <p:sp>
        <p:nvSpPr>
          <p:cNvPr id="11" name="TextBox 10">
            <a:extLst>
              <a:ext uri="{FF2B5EF4-FFF2-40B4-BE49-F238E27FC236}">
                <a16:creationId xmlns:a16="http://schemas.microsoft.com/office/drawing/2014/main" id="{5A83B312-2177-43B1-81EA-E9DFF60986D9}"/>
              </a:ext>
            </a:extLst>
          </p:cNvPr>
          <p:cNvSpPr txBox="1"/>
          <p:nvPr/>
        </p:nvSpPr>
        <p:spPr>
          <a:xfrm>
            <a:off x="7073086" y="4233902"/>
            <a:ext cx="615874" cy="253916"/>
          </a:xfrm>
          <a:prstGeom prst="rect">
            <a:avLst/>
          </a:prstGeom>
          <a:solidFill>
            <a:schemeClr val="bg1">
              <a:lumMod val="85000"/>
            </a:schemeClr>
          </a:solidFill>
        </p:spPr>
        <p:txBody>
          <a:bodyPr wrap="none" rtlCol="0">
            <a:spAutoFit/>
          </a:bodyPr>
          <a:lstStyle/>
          <a:p>
            <a:pPr defTabSz="342900">
              <a:defRPr/>
            </a:pPr>
            <a:r>
              <a:rPr lang="en-US" sz="1050" dirty="0">
                <a:solidFill>
                  <a:prstClr val="black"/>
                </a:solidFill>
                <a:latin typeface="Corbel" panose="020B0503020204020204"/>
              </a:rPr>
              <a:t>A-index</a:t>
            </a:r>
          </a:p>
        </p:txBody>
      </p:sp>
      <p:sp>
        <p:nvSpPr>
          <p:cNvPr id="12" name="TextBox 11">
            <a:extLst>
              <a:ext uri="{FF2B5EF4-FFF2-40B4-BE49-F238E27FC236}">
                <a16:creationId xmlns:a16="http://schemas.microsoft.com/office/drawing/2014/main" id="{87C5967D-76BD-42DE-ABE9-1F77682C05B3}"/>
              </a:ext>
            </a:extLst>
          </p:cNvPr>
          <p:cNvSpPr txBox="1"/>
          <p:nvPr/>
        </p:nvSpPr>
        <p:spPr>
          <a:xfrm>
            <a:off x="8347894" y="3302042"/>
            <a:ext cx="611065" cy="253916"/>
          </a:xfrm>
          <a:prstGeom prst="rect">
            <a:avLst/>
          </a:prstGeom>
          <a:solidFill>
            <a:schemeClr val="bg1">
              <a:lumMod val="85000"/>
            </a:schemeClr>
          </a:solidFill>
        </p:spPr>
        <p:txBody>
          <a:bodyPr wrap="none" rtlCol="0">
            <a:spAutoFit/>
          </a:bodyPr>
          <a:lstStyle/>
          <a:p>
            <a:pPr defTabSz="342900">
              <a:defRPr/>
            </a:pPr>
            <a:r>
              <a:rPr lang="en-US" sz="1050" dirty="0">
                <a:solidFill>
                  <a:prstClr val="black"/>
                </a:solidFill>
                <a:latin typeface="Corbel" panose="020B0503020204020204"/>
              </a:rPr>
              <a:t>B-index</a:t>
            </a:r>
          </a:p>
        </p:txBody>
      </p:sp>
      <p:pic>
        <p:nvPicPr>
          <p:cNvPr id="4" name="Picture 3" descr="NPCC_files/figure-pptx/Wild_A-1.png">
            <a:extLst>
              <a:ext uri="{FF2B5EF4-FFF2-40B4-BE49-F238E27FC236}">
                <a16:creationId xmlns:a16="http://schemas.microsoft.com/office/drawing/2014/main" id="{27C427DD-7F50-B853-53AE-50508B688849}"/>
              </a:ext>
            </a:extLst>
          </p:cNvPr>
          <p:cNvPicPr>
            <a:picLocks noGrp="1" noChangeAspect="1"/>
          </p:cNvPicPr>
          <p:nvPr/>
        </p:nvPicPr>
        <p:blipFill>
          <a:blip r:embed="rId5"/>
          <a:stretch>
            <a:fillRect/>
          </a:stretch>
        </p:blipFill>
        <p:spPr bwMode="auto">
          <a:xfrm>
            <a:off x="199699" y="898003"/>
            <a:ext cx="5253009" cy="2624807"/>
          </a:xfrm>
          <a:prstGeom prst="rect">
            <a:avLst/>
          </a:prstGeom>
          <a:noFill/>
          <a:ln w="9525">
            <a:noFill/>
            <a:headEnd/>
            <a:tailEnd/>
          </a:ln>
        </p:spPr>
      </p:pic>
      <p:sp>
        <p:nvSpPr>
          <p:cNvPr id="6" name="TextBox 5">
            <a:extLst>
              <a:ext uri="{FF2B5EF4-FFF2-40B4-BE49-F238E27FC236}">
                <a16:creationId xmlns:a16="http://schemas.microsoft.com/office/drawing/2014/main" id="{91B7AF29-3FB3-934B-F75E-8A2225EE9B1D}"/>
              </a:ext>
            </a:extLst>
          </p:cNvPr>
          <p:cNvSpPr txBox="1"/>
          <p:nvPr/>
        </p:nvSpPr>
        <p:spPr>
          <a:xfrm>
            <a:off x="3307425" y="2939561"/>
            <a:ext cx="883575" cy="253916"/>
          </a:xfrm>
          <a:prstGeom prst="rect">
            <a:avLst/>
          </a:prstGeom>
          <a:noFill/>
        </p:spPr>
        <p:txBody>
          <a:bodyPr wrap="none" rtlCol="0">
            <a:spAutoFit/>
          </a:bodyPr>
          <a:lstStyle/>
          <a:p>
            <a:r>
              <a:rPr lang="en-US" sz="1050" dirty="0"/>
              <a:t>Wild A-index</a:t>
            </a:r>
          </a:p>
        </p:txBody>
      </p:sp>
      <p:pic>
        <p:nvPicPr>
          <p:cNvPr id="1026" name="Picture 2">
            <a:extLst>
              <a:ext uri="{FF2B5EF4-FFF2-40B4-BE49-F238E27FC236}">
                <a16:creationId xmlns:a16="http://schemas.microsoft.com/office/drawing/2014/main" id="{DBFAFDE4-7C66-4859-EBA5-EAF9085A36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699" y="3657600"/>
            <a:ext cx="5253009" cy="244008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
            <a:extLst>
              <a:ext uri="{FF2B5EF4-FFF2-40B4-BE49-F238E27FC236}">
                <a16:creationId xmlns:a16="http://schemas.microsoft.com/office/drawing/2014/main" id="{02B5E2E1-3A5C-9E42-4DAC-6E37A9551C38}"/>
              </a:ext>
            </a:extLst>
          </p:cNvPr>
          <p:cNvSpPr txBox="1"/>
          <p:nvPr/>
        </p:nvSpPr>
        <p:spPr>
          <a:xfrm>
            <a:off x="3061311" y="5638800"/>
            <a:ext cx="1129689"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t>Wild B-index</a:t>
            </a:r>
          </a:p>
        </p:txBody>
      </p:sp>
      <p:pic>
        <p:nvPicPr>
          <p:cNvPr id="8" name="Graphic 7" descr="Badge Cross with solid fill">
            <a:extLst>
              <a:ext uri="{FF2B5EF4-FFF2-40B4-BE49-F238E27FC236}">
                <a16:creationId xmlns:a16="http://schemas.microsoft.com/office/drawing/2014/main" id="{FBEB3345-EF57-FBE3-3952-09973DAB113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8538985" y="3657600"/>
            <a:ext cx="228881" cy="228881"/>
          </a:xfrm>
          <a:prstGeom prst="rect">
            <a:avLst/>
          </a:prstGeom>
        </p:spPr>
      </p:pic>
      <p:pic>
        <p:nvPicPr>
          <p:cNvPr id="9" name="Graphic 8" descr="Badge Cross with solid fill">
            <a:extLst>
              <a:ext uri="{FF2B5EF4-FFF2-40B4-BE49-F238E27FC236}">
                <a16:creationId xmlns:a16="http://schemas.microsoft.com/office/drawing/2014/main" id="{FBEB3345-EF57-FBE3-3952-09973DAB113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7341365" y="4005021"/>
            <a:ext cx="228881" cy="228881"/>
          </a:xfrm>
          <a:prstGeom prst="rect">
            <a:avLst/>
          </a:prstGeom>
        </p:spPr>
      </p:pic>
      <p:sp>
        <p:nvSpPr>
          <p:cNvPr id="2" name="TextBox 1">
            <a:extLst>
              <a:ext uri="{FF2B5EF4-FFF2-40B4-BE49-F238E27FC236}">
                <a16:creationId xmlns:a16="http://schemas.microsoft.com/office/drawing/2014/main" id="{2C125AF2-E060-B2FA-43C5-808E851B819C}"/>
              </a:ext>
            </a:extLst>
          </p:cNvPr>
          <p:cNvSpPr txBox="1"/>
          <p:nvPr/>
        </p:nvSpPr>
        <p:spPr>
          <a:xfrm>
            <a:off x="7359617" y="2717843"/>
            <a:ext cx="615874" cy="253916"/>
          </a:xfrm>
          <a:prstGeom prst="rect">
            <a:avLst/>
          </a:prstGeom>
          <a:solidFill>
            <a:schemeClr val="bg1">
              <a:lumMod val="85000"/>
            </a:schemeClr>
          </a:solidFill>
        </p:spPr>
        <p:txBody>
          <a:bodyPr wrap="none" rtlCol="0">
            <a:spAutoFit/>
          </a:bodyPr>
          <a:lstStyle/>
          <a:p>
            <a:pPr defTabSz="342900">
              <a:defRPr/>
            </a:pPr>
            <a:r>
              <a:rPr lang="en-US" sz="1050" dirty="0">
                <a:solidFill>
                  <a:prstClr val="black"/>
                </a:solidFill>
                <a:latin typeface="Corbel" panose="020B0503020204020204"/>
              </a:rPr>
              <a:t>A-index</a:t>
            </a:r>
          </a:p>
        </p:txBody>
      </p:sp>
      <p:pic>
        <p:nvPicPr>
          <p:cNvPr id="13" name="Graphic 12" descr="Badge Cross with solid fill">
            <a:extLst>
              <a:ext uri="{FF2B5EF4-FFF2-40B4-BE49-F238E27FC236}">
                <a16:creationId xmlns:a16="http://schemas.microsoft.com/office/drawing/2014/main" id="{B8D27C6E-B2FA-ADF5-7FC2-95E9B2A8F8E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7455806" y="2992091"/>
            <a:ext cx="228881" cy="228881"/>
          </a:xfrm>
          <a:prstGeom prst="rect">
            <a:avLst/>
          </a:prstGeom>
        </p:spPr>
      </p:pic>
      <p:sp>
        <p:nvSpPr>
          <p:cNvPr id="14" name="TextBox 13">
            <a:extLst>
              <a:ext uri="{FF2B5EF4-FFF2-40B4-BE49-F238E27FC236}">
                <a16:creationId xmlns:a16="http://schemas.microsoft.com/office/drawing/2014/main" id="{EBD34462-9173-0B93-349E-E7F903AE2FE2}"/>
              </a:ext>
            </a:extLst>
          </p:cNvPr>
          <p:cNvSpPr txBox="1"/>
          <p:nvPr/>
        </p:nvSpPr>
        <p:spPr>
          <a:xfrm>
            <a:off x="7732020" y="3376797"/>
            <a:ext cx="615874" cy="253916"/>
          </a:xfrm>
          <a:prstGeom prst="rect">
            <a:avLst/>
          </a:prstGeom>
          <a:solidFill>
            <a:schemeClr val="bg1">
              <a:lumMod val="85000"/>
            </a:schemeClr>
          </a:solidFill>
        </p:spPr>
        <p:txBody>
          <a:bodyPr wrap="none" rtlCol="0">
            <a:spAutoFit/>
          </a:bodyPr>
          <a:lstStyle/>
          <a:p>
            <a:pPr defTabSz="342900">
              <a:defRPr/>
            </a:pPr>
            <a:r>
              <a:rPr lang="en-US" sz="1050" dirty="0">
                <a:solidFill>
                  <a:prstClr val="black"/>
                </a:solidFill>
                <a:latin typeface="Corbel" panose="020B0503020204020204"/>
              </a:rPr>
              <a:t>A-index</a:t>
            </a:r>
          </a:p>
        </p:txBody>
      </p:sp>
      <p:pic>
        <p:nvPicPr>
          <p:cNvPr id="15" name="Graphic 14" descr="Badge Cross with solid fill">
            <a:extLst>
              <a:ext uri="{FF2B5EF4-FFF2-40B4-BE49-F238E27FC236}">
                <a16:creationId xmlns:a16="http://schemas.microsoft.com/office/drawing/2014/main" id="{E839BB2A-5FF3-A548-00F6-C9487629E1A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8010732" y="3591027"/>
            <a:ext cx="228881" cy="228881"/>
          </a:xfrm>
          <a:prstGeom prst="rect">
            <a:avLst/>
          </a:prstGeom>
        </p:spPr>
      </p:pic>
    </p:spTree>
    <p:extLst>
      <p:ext uri="{BB962C8B-B14F-4D97-AF65-F5344CB8AC3E}">
        <p14:creationId xmlns:p14="http://schemas.microsoft.com/office/powerpoint/2010/main" val="2961579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531" y="228599"/>
            <a:ext cx="4486469" cy="909919"/>
          </a:xfrm>
        </p:spPr>
        <p:txBody>
          <a:bodyPr/>
          <a:lstStyle/>
          <a:p>
            <a:pPr algn="l"/>
            <a:r>
              <a:rPr lang="en-US" dirty="0"/>
              <a:t>Below Bonneville</a:t>
            </a:r>
          </a:p>
        </p:txBody>
      </p:sp>
      <p:sp>
        <p:nvSpPr>
          <p:cNvPr id="3" name="Content Placeholder 2"/>
          <p:cNvSpPr>
            <a:spLocks noGrp="1"/>
          </p:cNvSpPr>
          <p:nvPr>
            <p:ph idx="1"/>
          </p:nvPr>
        </p:nvSpPr>
        <p:spPr>
          <a:xfrm>
            <a:off x="466530" y="1143000"/>
            <a:ext cx="4562670" cy="4876800"/>
          </a:xfrm>
        </p:spPr>
        <p:txBody>
          <a:bodyPr>
            <a:normAutofit fontScale="25000" lnSpcReduction="20000"/>
          </a:bodyPr>
          <a:lstStyle/>
          <a:p>
            <a:endParaRPr lang="en-US" sz="2200" dirty="0"/>
          </a:p>
          <a:p>
            <a:r>
              <a:rPr lang="en-US" sz="4900" b="1" dirty="0"/>
              <a:t>2017-2023</a:t>
            </a:r>
            <a:r>
              <a:rPr lang="en-US" sz="3400" b="1" dirty="0"/>
              <a:t> </a:t>
            </a:r>
          </a:p>
          <a:p>
            <a:r>
              <a:rPr lang="en-US" sz="6000" dirty="0"/>
              <a:t>Stay within the allowable 2% impact on wild A-index and wild B-index steelhead</a:t>
            </a:r>
          </a:p>
          <a:p>
            <a:pPr marL="457200" indent="-457200">
              <a:buFont typeface="Arial" panose="020B0604020202020204" pitchFamily="34" charset="0"/>
              <a:buChar char="•"/>
            </a:pPr>
            <a:endParaRPr lang="en-US" sz="5500" dirty="0"/>
          </a:p>
          <a:p>
            <a:pPr marL="457200" indent="-457200">
              <a:buFont typeface="Arial" panose="020B0604020202020204" pitchFamily="34" charset="0"/>
              <a:buChar char="•"/>
            </a:pPr>
            <a:r>
              <a:rPr lang="en-US" sz="5500" dirty="0"/>
              <a:t>Shortened season – May 16- July 31 complete closure August 1- October 31</a:t>
            </a:r>
          </a:p>
          <a:p>
            <a:endParaRPr lang="en-US" sz="5500" dirty="0"/>
          </a:p>
          <a:p>
            <a:pPr marL="457200" indent="-457200">
              <a:buFont typeface="Arial" panose="020B0604020202020204" pitchFamily="34" charset="0"/>
              <a:buChar char="•"/>
            </a:pPr>
            <a:r>
              <a:rPr lang="en-US" sz="5500" dirty="0"/>
              <a:t>Limit reduced to 1 hatchery fish daily</a:t>
            </a:r>
          </a:p>
          <a:p>
            <a:pPr marL="457200" indent="-457200">
              <a:buFont typeface="Arial" panose="020B0604020202020204" pitchFamily="34" charset="0"/>
              <a:buChar char="•"/>
            </a:pPr>
            <a:endParaRPr lang="en-US" sz="5500" dirty="0"/>
          </a:p>
          <a:p>
            <a:pPr marL="457200" indent="-457200">
              <a:buFont typeface="Arial" panose="020B0604020202020204" pitchFamily="34" charset="0"/>
              <a:buChar char="•"/>
            </a:pPr>
            <a:r>
              <a:rPr lang="en-US" sz="5500" dirty="0"/>
              <a:t>Major Tributary rules not adjusted –not warranted from a conservation standpoint (thermal refugia exception)</a:t>
            </a:r>
          </a:p>
          <a:p>
            <a:pPr marL="457200" indent="-457200">
              <a:buFont typeface="Arial" panose="020B0604020202020204" pitchFamily="34" charset="0"/>
              <a:buChar char="•"/>
            </a:pPr>
            <a:endParaRPr lang="en-US" sz="5500" dirty="0"/>
          </a:p>
          <a:p>
            <a:pPr marL="457200" indent="-457200">
              <a:buFont typeface="Arial" panose="020B0604020202020204" pitchFamily="34" charset="0"/>
              <a:buChar char="•"/>
            </a:pPr>
            <a:r>
              <a:rPr lang="en-US" sz="5500" dirty="0"/>
              <a:t>Commercial fisheries curtailed – fewer fisheries offered</a:t>
            </a:r>
          </a:p>
          <a:p>
            <a:endParaRPr lang="en-US" sz="3400" dirty="0"/>
          </a:p>
          <a:p>
            <a:pPr marL="571500" indent="-571500">
              <a:buFont typeface="Arial" panose="020B0604020202020204" pitchFamily="34" charset="0"/>
              <a:buChar char="•"/>
            </a:pPr>
            <a:r>
              <a:rPr lang="en-US" sz="4800" dirty="0"/>
              <a:t>Complex mixed stock fishery, allows for lowering conservation risk to independent stocks </a:t>
            </a:r>
          </a:p>
          <a:p>
            <a:pPr marL="571500" indent="-571500">
              <a:buFont typeface="Arial" panose="020B0604020202020204" pitchFamily="34" charset="0"/>
              <a:buChar char="•"/>
            </a:pPr>
            <a:r>
              <a:rPr lang="en-US" sz="4800" dirty="0"/>
              <a:t>Lower river fisheries are confounded by presence of Coastal/Skamania stocks in fisheries (May- July).  Predominately hatchery origin</a:t>
            </a:r>
          </a:p>
          <a:p>
            <a:pPr marL="571500" indent="-571500">
              <a:buFont typeface="Arial" panose="020B0604020202020204" pitchFamily="34" charset="0"/>
              <a:buChar char="•"/>
            </a:pPr>
            <a:r>
              <a:rPr lang="en-US" sz="4800" dirty="0"/>
              <a:t>No way to get an in-season update of abundance until fish pass Bonneville- too late for additional conservation measures</a:t>
            </a:r>
          </a:p>
          <a:p>
            <a:pPr marL="571500" indent="-571500">
              <a:buFont typeface="Arial" panose="020B0604020202020204" pitchFamily="34" charset="0"/>
              <a:buChar char="•"/>
            </a:pPr>
            <a:r>
              <a:rPr lang="en-US" sz="4800" dirty="0"/>
              <a:t>Highest conservation risk from fishery exploitation. massive fishing power “Big Machine” </a:t>
            </a:r>
          </a:p>
          <a:p>
            <a:pPr marL="457200" indent="-457200">
              <a:buFont typeface="Arial" panose="020B0604020202020204" pitchFamily="34" charset="0"/>
              <a:buChar char="•"/>
            </a:pPr>
            <a:endParaRPr lang="en-US" sz="3400"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rcRect t="21486" b="21486"/>
          <a:stretch/>
        </p:blipFill>
        <p:spPr>
          <a:xfrm>
            <a:off x="5525788" y="3508489"/>
            <a:ext cx="2938732" cy="2234501"/>
          </a:xfrm>
          <a:prstGeom prst="rect">
            <a:avLst/>
          </a:prstGeom>
          <a:effectLst>
            <a:outerShdw blurRad="50800" dist="50800" dir="5400000" algn="ctr" rotWithShape="0">
              <a:schemeClr val="tx1"/>
            </a:outerShdw>
          </a:effec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rcRect l="1887" r="1887"/>
          <a:stretch/>
        </p:blipFill>
        <p:spPr>
          <a:xfrm>
            <a:off x="5532909" y="1093012"/>
            <a:ext cx="2938732" cy="2290482"/>
          </a:xfrm>
          <a:prstGeom prst="rect">
            <a:avLst/>
          </a:prstGeom>
          <a:effectLst>
            <a:outerShdw blurRad="50800" dist="50800" dir="5400000" algn="ctr" rotWithShape="0">
              <a:schemeClr val="tx1"/>
            </a:outerShdw>
          </a:effec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regon steelhead presentation.potx" id="{265215DF-59BA-4B48-B30A-E5468D31AA39}" vid="{79B46B58-4E9C-4522-A442-D11F5DF5FF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InfoPath Form Template" ma:contentTypeID="0x010100F8EF98760CBA4A94994F13BA881038FA00DABC69EFEE316A459BAB08C7FFBA25DF" ma:contentTypeVersion="0" ma:contentTypeDescription="A Microsoft InfoPath Form Template." ma:contentTypeScope="" ma:versionID="5ef8a21ce910e8d44defc9e7ab22a5a3">
  <xsd:schema xmlns:xsd="http://www.w3.org/2001/XMLSchema" xmlns:xs="http://www.w3.org/2001/XMLSchema" xmlns:p="http://schemas.microsoft.com/office/2006/metadata/properties" xmlns:ns2="6697dfbd-1ba5-4f97-98d5-8152b8deaee0" targetNamespace="http://schemas.microsoft.com/office/2006/metadata/properties" ma:root="true" ma:fieldsID="3039e3d1967a4fafafa4ed5ff8b1072c" ns2:_="">
    <xsd:import namespace="6697dfbd-1ba5-4f97-98d5-8152b8deaee0"/>
    <xsd:element name="properties">
      <xsd:complexType>
        <xsd:sequence>
          <xsd:element name="documentManagement">
            <xsd:complexType>
              <xsd:all>
                <xsd:element ref="ns2:FormName" minOccurs="0"/>
                <xsd:element ref="ns2:FormCategory" minOccurs="0"/>
                <xsd:element ref="ns2:FormVersion" minOccurs="0"/>
                <xsd:element ref="ns2:FormId" minOccurs="0"/>
                <xsd:element ref="ns2:FormLocale" minOccurs="0"/>
                <xsd:element ref="ns2:FormDescription" minOccurs="0"/>
                <xsd:element ref="ns2:CustomContentTypeId" minOccurs="0"/>
                <xsd:element ref="ns2:ShowInCatalog"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97dfbd-1ba5-4f97-98d5-8152b8deaee0" elementFormDefault="qualified">
    <xsd:import namespace="http://schemas.microsoft.com/office/2006/documentManagement/types"/>
    <xsd:import namespace="http://schemas.microsoft.com/office/infopath/2007/PartnerControls"/>
    <xsd:element name="FormName" ma:index="8" nillable="true" ma:displayName="Form Name" ma:internalName="FormName">
      <xsd:simpleType>
        <xsd:restriction base="dms:Text"/>
      </xsd:simpleType>
    </xsd:element>
    <xsd:element name="FormCategory" ma:index="9" nillable="true" ma:displayName="Form Category" ma:internalName="FormCategory">
      <xsd:simpleType>
        <xsd:restriction base="dms:Text"/>
      </xsd:simpleType>
    </xsd:element>
    <xsd:element name="FormVersion" ma:index="10" nillable="true" ma:displayName="Form Version" ma:internalName="FormVersion">
      <xsd:simpleType>
        <xsd:restriction base="dms:Text"/>
      </xsd:simpleType>
    </xsd:element>
    <xsd:element name="FormId" ma:index="11" nillable="true" ma:displayName="Form ID" ma:internalName="FormId">
      <xsd:simpleType>
        <xsd:restriction base="dms:Text"/>
      </xsd:simpleType>
    </xsd:element>
    <xsd:element name="FormLocale" ma:index="12" nillable="true" ma:displayName="Form Locale" ma:internalName="FormLocale">
      <xsd:simpleType>
        <xsd:restriction base="dms:Text"/>
      </xsd:simpleType>
    </xsd:element>
    <xsd:element name="FormDescription" ma:index="13" nillable="true" ma:displayName="Form Description" ma:internalName="FormDescription">
      <xsd:simpleType>
        <xsd:restriction base="dms:Text"/>
      </xsd:simpleType>
    </xsd:element>
    <xsd:element name="CustomContentTypeId" ma:index="14" nillable="true" ma:displayName="Content Type ID" ma:hidden="true" ma:internalName="CustomContentTypeId">
      <xsd:simpleType>
        <xsd:restriction base="dms:Text"/>
      </xsd:simpleType>
    </xsd:element>
    <xsd:element name="ShowInCatalog" ma:index="15" nillable="true" ma:displayName="Show in Catalog" ma:default="TRUE" ma:internalName="ShowInCatalog">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documentManagement>
    <ShowInCatalog xmlns="6697dfbd-1ba5-4f97-98d5-8152b8deaee0">false</ShowInCatalog>
    <FormVersion xmlns="6697dfbd-1ba5-4f97-98d5-8152b8deaee0" xsi:nil="true"/>
    <FormDescription xmlns="6697dfbd-1ba5-4f97-98d5-8152b8deaee0" xsi:nil="true"/>
    <FormLocale xmlns="6697dfbd-1ba5-4f97-98d5-8152b8deaee0" xsi:nil="true"/>
    <FormId xmlns="6697dfbd-1ba5-4f97-98d5-8152b8deaee0" xsi:nil="true"/>
    <FormName xmlns="6697dfbd-1ba5-4f97-98d5-8152b8deaee0" xsi:nil="true"/>
    <FormCategory xmlns="6697dfbd-1ba5-4f97-98d5-8152b8deaee0" xsi:nil="true"/>
    <CustomContentTypeId xmlns="6697dfbd-1ba5-4f97-98d5-8152b8deaee0" xsi:nil="true"/>
  </documentManagement>
</p:properties>
</file>

<file path=customXml/itemProps1.xml><?xml version="1.0" encoding="utf-8"?>
<ds:datastoreItem xmlns:ds="http://schemas.openxmlformats.org/officeDocument/2006/customXml" ds:itemID="{7E647F1A-BF02-4520-96E2-512853620FD4}">
  <ds:schemaRefs>
    <ds:schemaRef ds:uri="http://schemas.microsoft.com/sharepoint/v3/contenttype/forms"/>
  </ds:schemaRefs>
</ds:datastoreItem>
</file>

<file path=customXml/itemProps2.xml><?xml version="1.0" encoding="utf-8"?>
<ds:datastoreItem xmlns:ds="http://schemas.openxmlformats.org/officeDocument/2006/customXml" ds:itemID="{FD91BCC9-5257-4608-89A2-7FB03C2D05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97dfbd-1ba5-4f97-98d5-8152b8deae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2B02CE9-C842-4364-B4B7-D0E6570675C7}">
  <ds:schemaRefs>
    <ds:schemaRef ds:uri="http://purl.org/dc/terms/"/>
    <ds:schemaRef ds:uri="http://schemas.openxmlformats.org/package/2006/metadata/core-properties"/>
    <ds:schemaRef ds:uri="http://purl.org/dc/dcmitype/"/>
    <ds:schemaRef ds:uri="13ca7600-3bff-434a-a5d1-dfd04fb39ad7"/>
    <ds:schemaRef ds:uri="http://schemas.microsoft.com/office/2006/documentManagement/types"/>
    <ds:schemaRef ds:uri="http://purl.org/dc/elements/1.1/"/>
    <ds:schemaRef ds:uri="http://schemas.microsoft.com/office/2006/metadata/properties"/>
    <ds:schemaRef ds:uri="http://www.w3.org/XML/1998/namespace"/>
    <ds:schemaRef ds:uri="6697dfbd-1ba5-4f97-98d5-8152b8deaee0"/>
  </ds:schemaRefs>
</ds:datastoreItem>
</file>

<file path=docProps/app.xml><?xml version="1.0" encoding="utf-8"?>
<Properties xmlns="http://schemas.openxmlformats.org/officeDocument/2006/extended-properties" xmlns:vt="http://schemas.openxmlformats.org/officeDocument/2006/docPropsVTypes">
  <Template>oregon steelhead presentation</Template>
  <TotalTime>1872</TotalTime>
  <Words>1828</Words>
  <Application>Microsoft Office PowerPoint</Application>
  <PresentationFormat>On-screen Show (4:3)</PresentationFormat>
  <Paragraphs>187</Paragraphs>
  <Slides>18</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Corbel</vt:lpstr>
      <vt:lpstr>Ebrima</vt:lpstr>
      <vt:lpstr>Roboto</vt:lpstr>
      <vt:lpstr>Roboto Slab</vt:lpstr>
      <vt:lpstr>Rockwell</vt:lpstr>
      <vt:lpstr>Office Theme</vt:lpstr>
      <vt:lpstr>Washington’s Approach to Managing Columbia Basin Summer Steelhead Fisheries During Times of Depressed Adult Returns </vt:lpstr>
      <vt:lpstr>Overview</vt:lpstr>
      <vt:lpstr>WDFW Mission</vt:lpstr>
      <vt:lpstr>Season setting process</vt:lpstr>
      <vt:lpstr>Over Arching Framework</vt:lpstr>
      <vt:lpstr>“ Normal” Fishery Paradigm</vt:lpstr>
      <vt:lpstr>Fishery modifications 2017-2023</vt:lpstr>
      <vt:lpstr>PowerPoint Presentation</vt:lpstr>
      <vt:lpstr>Below Bonneville</vt:lpstr>
      <vt:lpstr>Bonneville to Priest Rapids</vt:lpstr>
      <vt:lpstr>Thermal Refugia </vt:lpstr>
      <vt:lpstr>Priest Rapids to Chief Joseph</vt:lpstr>
      <vt:lpstr>Snake River </vt:lpstr>
      <vt:lpstr>PowerPoint Presentation</vt:lpstr>
      <vt:lpstr>Snake River</vt:lpstr>
      <vt:lpstr>Conclusions from 2017-2023</vt:lpstr>
      <vt:lpstr>Future Direction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Washington’s Approach to Managing Columbia Basin Steelhead Fisheries During Times of Depressed Adult Returns </dc:title>
  <dc:creator>Christopher Donley</dc:creator>
  <cp:lastModifiedBy>Christopher Donley</cp:lastModifiedBy>
  <cp:revision>1</cp:revision>
  <cp:lastPrinted>2019-02-14T22:06:05Z</cp:lastPrinted>
  <dcterms:created xsi:type="dcterms:W3CDTF">2023-03-06T22:55:40Z</dcterms:created>
  <dcterms:modified xsi:type="dcterms:W3CDTF">2023-03-15T00:07:55Z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0x010100F8EF98760CBA4A94994F13BA881038FA00DABC69EFEE316A459BAB08C7FFBA25DF</vt:lpwstr>
  </property>
  <property fmtid="{D5CDD505-2E9C-101B-9397-08002B2CF9AE}" pid="3" name="Order">
    <vt:r8>19000</vt:r8>
  </property>
  <property fmtid="{D5CDD505-2E9C-101B-9397-08002B2CF9AE}" pid="4" name="Workgroup">
    <vt:lpwstr>--</vt:lpwstr>
  </property>
  <property fmtid="{D5CDD505-2E9C-101B-9397-08002B2CF9AE}" pid="5" name="Scope">
    <vt:lpwstr>Branding</vt:lpwstr>
  </property>
  <property fmtid="{D5CDD505-2E9C-101B-9397-08002B2CF9AE}" pid="6" name="MSIP_Label_45011977-b912-4387-97a4-f4c94a801377_Enabled">
    <vt:lpwstr>true</vt:lpwstr>
  </property>
  <property fmtid="{D5CDD505-2E9C-101B-9397-08002B2CF9AE}" pid="7" name="MSIP_Label_45011977-b912-4387-97a4-f4c94a801377_SetDate">
    <vt:lpwstr>2023-03-03T17:34:25Z</vt:lpwstr>
  </property>
  <property fmtid="{D5CDD505-2E9C-101B-9397-08002B2CF9AE}" pid="8" name="MSIP_Label_45011977-b912-4387-97a4-f4c94a801377_Method">
    <vt:lpwstr>Standard</vt:lpwstr>
  </property>
  <property fmtid="{D5CDD505-2E9C-101B-9397-08002B2CF9AE}" pid="9" name="MSIP_Label_45011977-b912-4387-97a4-f4c94a801377_Name">
    <vt:lpwstr>Uncategorized Data</vt:lpwstr>
  </property>
  <property fmtid="{D5CDD505-2E9C-101B-9397-08002B2CF9AE}" pid="10" name="MSIP_Label_45011977-b912-4387-97a4-f4c94a801377_SiteId">
    <vt:lpwstr>11d0e217-264e-400a-8ba0-57dcc127d72d</vt:lpwstr>
  </property>
  <property fmtid="{D5CDD505-2E9C-101B-9397-08002B2CF9AE}" pid="11" name="MSIP_Label_45011977-b912-4387-97a4-f4c94a801377_ActionId">
    <vt:lpwstr>e0325f6d-badb-46e2-8875-f70c1f33061e</vt:lpwstr>
  </property>
  <property fmtid="{D5CDD505-2E9C-101B-9397-08002B2CF9AE}" pid="12" name="MSIP_Label_45011977-b912-4387-97a4-f4c94a801377_ContentBits">
    <vt:lpwstr>0</vt:lpwstr>
  </property>
</Properties>
</file>