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327" r:id="rId2"/>
    <p:sldId id="283" r:id="rId3"/>
    <p:sldId id="261" r:id="rId4"/>
    <p:sldId id="272" r:id="rId5"/>
    <p:sldId id="1320" r:id="rId6"/>
    <p:sldId id="264" r:id="rId7"/>
    <p:sldId id="1333" r:id="rId8"/>
    <p:sldId id="284" r:id="rId9"/>
    <p:sldId id="294" r:id="rId10"/>
    <p:sldId id="1318" r:id="rId11"/>
    <p:sldId id="1319" r:id="rId12"/>
    <p:sldId id="291" r:id="rId13"/>
    <p:sldId id="292" r:id="rId14"/>
    <p:sldId id="297" r:id="rId15"/>
    <p:sldId id="293" r:id="rId16"/>
    <p:sldId id="295" r:id="rId17"/>
    <p:sldId id="1329" r:id="rId18"/>
    <p:sldId id="1330" r:id="rId19"/>
    <p:sldId id="1328" r:id="rId20"/>
    <p:sldId id="276" r:id="rId21"/>
    <p:sldId id="279" r:id="rId22"/>
    <p:sldId id="278" r:id="rId23"/>
    <p:sldId id="1332" r:id="rId24"/>
    <p:sldId id="282" r:id="rId25"/>
    <p:sldId id="274" r:id="rId26"/>
    <p:sldId id="2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95" autoAdjust="0"/>
    <p:restoredTop sz="86602" autoAdjust="0"/>
  </p:normalViewPr>
  <p:slideViewPr>
    <p:cSldViewPr snapToGrid="0">
      <p:cViewPr varScale="1">
        <p:scale>
          <a:sx n="99" d="100"/>
          <a:sy n="99" d="100"/>
        </p:scale>
        <p:origin x="2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Thompson!$X$2</c:f>
              <c:strCache>
                <c:ptCount val="1"/>
                <c:pt idx="0">
                  <c:v>FN Ut</c:v>
                </c:pt>
              </c:strCache>
            </c:strRef>
          </c:tx>
          <c:spPr>
            <a:solidFill>
              <a:schemeClr val="accent2"/>
            </a:solidFill>
            <a:ln>
              <a:noFill/>
            </a:ln>
            <a:effectLst/>
          </c:spPr>
          <c:invertIfNegative val="0"/>
          <c:cat>
            <c:numRef>
              <c:f>Thompson!$A$9:$A$47</c:f>
              <c:numCache>
                <c:formatCode>General</c:formatCode>
                <c:ptCount val="39"/>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numCache>
              <c:extLst/>
            </c:numRef>
          </c:cat>
          <c:val>
            <c:numRef>
              <c:f>Thompson!$X$9:$X$47</c:f>
              <c:numCache>
                <c:formatCode>0.00</c:formatCode>
                <c:ptCount val="39"/>
                <c:pt idx="0">
                  <c:v>1.1714269622892555E-2</c:v>
                </c:pt>
                <c:pt idx="1">
                  <c:v>1.2561191287889392E-2</c:v>
                </c:pt>
                <c:pt idx="2">
                  <c:v>1.4349373686684437E-2</c:v>
                </c:pt>
                <c:pt idx="3">
                  <c:v>1.4734459313537854E-2</c:v>
                </c:pt>
                <c:pt idx="4">
                  <c:v>1.3115998009034568E-2</c:v>
                </c:pt>
                <c:pt idx="5">
                  <c:v>7.3241640935073071E-3</c:v>
                </c:pt>
                <c:pt idx="6">
                  <c:v>1.4360543895567512E-2</c:v>
                </c:pt>
                <c:pt idx="7">
                  <c:v>5.8755896063346323E-3</c:v>
                </c:pt>
                <c:pt idx="8">
                  <c:v>8.1908146314026136E-3</c:v>
                </c:pt>
                <c:pt idx="9">
                  <c:v>1.5931301621223786E-2</c:v>
                </c:pt>
                <c:pt idx="10">
                  <c:v>1.3677908997111991E-2</c:v>
                </c:pt>
                <c:pt idx="11">
                  <c:v>1.4514218685702305E-2</c:v>
                </c:pt>
                <c:pt idx="12">
                  <c:v>2.1724516213972905E-2</c:v>
                </c:pt>
                <c:pt idx="13">
                  <c:v>2.2427853803443677E-2</c:v>
                </c:pt>
                <c:pt idx="14">
                  <c:v>2.9241727932495909E-2</c:v>
                </c:pt>
                <c:pt idx="15">
                  <c:v>1.1322645680000302E-2</c:v>
                </c:pt>
                <c:pt idx="16">
                  <c:v>1.3312214418345431E-2</c:v>
                </c:pt>
                <c:pt idx="17">
                  <c:v>1.0355299675019322E-2</c:v>
                </c:pt>
                <c:pt idx="18">
                  <c:v>2.9076594216578915E-2</c:v>
                </c:pt>
                <c:pt idx="19">
                  <c:v>1.4066648136329667E-2</c:v>
                </c:pt>
                <c:pt idx="20">
                  <c:v>2.3740886413329585E-2</c:v>
                </c:pt>
                <c:pt idx="21">
                  <c:v>1.6894146057814356E-2</c:v>
                </c:pt>
                <c:pt idx="22">
                  <c:v>2.8522039890152232E-2</c:v>
                </c:pt>
                <c:pt idx="23">
                  <c:v>2.4738644473359796E-2</c:v>
                </c:pt>
                <c:pt idx="24">
                  <c:v>1.366095265928138E-2</c:v>
                </c:pt>
                <c:pt idx="25">
                  <c:v>2.7534870044362621E-2</c:v>
                </c:pt>
                <c:pt idx="26">
                  <c:v>4.2143420793055837E-2</c:v>
                </c:pt>
                <c:pt idx="27">
                  <c:v>1.5658408247291571E-2</c:v>
                </c:pt>
                <c:pt idx="28">
                  <c:v>2.5225163246937153E-2</c:v>
                </c:pt>
                <c:pt idx="29">
                  <c:v>5.1742683695800006E-2</c:v>
                </c:pt>
                <c:pt idx="30">
                  <c:v>3.6416457797597737E-2</c:v>
                </c:pt>
                <c:pt idx="31">
                  <c:v>6.2770270270270268E-2</c:v>
                </c:pt>
                <c:pt idx="32">
                  <c:v>6.813123590061923E-2</c:v>
                </c:pt>
                <c:pt idx="33">
                  <c:v>7.8947368421052627E-2</c:v>
                </c:pt>
                <c:pt idx="34">
                  <c:v>3.7099900757765474E-2</c:v>
                </c:pt>
                <c:pt idx="35">
                  <c:v>3.7770396865951288E-2</c:v>
                </c:pt>
                <c:pt idx="36">
                  <c:v>2.7308078822038711E-2</c:v>
                </c:pt>
                <c:pt idx="37">
                  <c:v>4.1595516441175186E-2</c:v>
                </c:pt>
                <c:pt idx="38">
                  <c:v>8.0000087191285485E-2</c:v>
                </c:pt>
              </c:numCache>
              <c:extLst/>
            </c:numRef>
          </c:val>
          <c:extLst>
            <c:ext xmlns:c16="http://schemas.microsoft.com/office/drawing/2014/chart" uri="{C3380CC4-5D6E-409C-BE32-E72D297353CC}">
              <c16:uniqueId val="{00000000-7447-4A77-870E-085E1AAB2CCD}"/>
            </c:ext>
          </c:extLst>
        </c:ser>
        <c:ser>
          <c:idx val="0"/>
          <c:order val="1"/>
          <c:tx>
            <c:strRef>
              <c:f>Thompson!$W$2</c:f>
              <c:strCache>
                <c:ptCount val="1"/>
                <c:pt idx="0">
                  <c:v>Sport Ut</c:v>
                </c:pt>
              </c:strCache>
            </c:strRef>
          </c:tx>
          <c:spPr>
            <a:solidFill>
              <a:schemeClr val="accent1"/>
            </a:solidFill>
            <a:ln w="28575">
              <a:noFill/>
            </a:ln>
            <a:effectLst/>
          </c:spPr>
          <c:invertIfNegative val="0"/>
          <c:cat>
            <c:numRef>
              <c:f>Thompson!$A$9:$A$47</c:f>
              <c:numCache>
                <c:formatCode>General</c:formatCode>
                <c:ptCount val="39"/>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numCache>
              <c:extLst/>
            </c:numRef>
          </c:cat>
          <c:val>
            <c:numRef>
              <c:f>Thompson!$W$9:$W$47</c:f>
              <c:numCache>
                <c:formatCode>0.00</c:formatCode>
                <c:ptCount val="39"/>
                <c:pt idx="0">
                  <c:v>0.17491607692281419</c:v>
                </c:pt>
                <c:pt idx="1">
                  <c:v>0.14584972538012278</c:v>
                </c:pt>
                <c:pt idx="2">
                  <c:v>0.28938836169933052</c:v>
                </c:pt>
                <c:pt idx="3">
                  <c:v>0.19473793578731471</c:v>
                </c:pt>
                <c:pt idx="4">
                  <c:v>0.25167305975642934</c:v>
                </c:pt>
                <c:pt idx="5">
                  <c:v>0.15112290998397182</c:v>
                </c:pt>
                <c:pt idx="6">
                  <c:v>0.24091308322420688</c:v>
                </c:pt>
                <c:pt idx="7">
                  <c:v>0.15860783040946086</c:v>
                </c:pt>
                <c:pt idx="8">
                  <c:v>0.18706703392572227</c:v>
                </c:pt>
                <c:pt idx="9">
                  <c:v>2.5726774286143717E-2</c:v>
                </c:pt>
                <c:pt idx="10">
                  <c:v>0.15293463147001499</c:v>
                </c:pt>
                <c:pt idx="11">
                  <c:v>7.7660687592327401E-2</c:v>
                </c:pt>
                <c:pt idx="12">
                  <c:v>3.383690503116403E-2</c:v>
                </c:pt>
                <c:pt idx="13">
                  <c:v>1.6253465294394729E-2</c:v>
                </c:pt>
                <c:pt idx="14">
                  <c:v>2.1356979663064438E-2</c:v>
                </c:pt>
                <c:pt idx="15">
                  <c:v>2.9376730063981851E-2</c:v>
                </c:pt>
                <c:pt idx="16">
                  <c:v>3.4477978525677695E-2</c:v>
                </c:pt>
                <c:pt idx="17">
                  <c:v>2.7740177158979831E-2</c:v>
                </c:pt>
                <c:pt idx="18">
                  <c:v>4.0760883765211246E-2</c:v>
                </c:pt>
                <c:pt idx="19">
                  <c:v>3.2434463683890274E-2</c:v>
                </c:pt>
                <c:pt idx="20">
                  <c:v>4.6777053034780441E-2</c:v>
                </c:pt>
                <c:pt idx="21">
                  <c:v>1.8140892628342255E-2</c:v>
                </c:pt>
                <c:pt idx="22">
                  <c:v>2.1316763405280766E-2</c:v>
                </c:pt>
                <c:pt idx="23">
                  <c:v>1.8222425591015556E-2</c:v>
                </c:pt>
                <c:pt idx="24">
                  <c:v>2.0466839274135364E-2</c:v>
                </c:pt>
                <c:pt idx="25">
                  <c:v>1.8932976642503735E-2</c:v>
                </c:pt>
                <c:pt idx="26">
                  <c:v>1.163158413888341E-2</c:v>
                </c:pt>
                <c:pt idx="27">
                  <c:v>8.2112692848796999E-3</c:v>
                </c:pt>
                <c:pt idx="28">
                  <c:v>1.72994169547495E-2</c:v>
                </c:pt>
                <c:pt idx="29">
                  <c:v>1.946559760635996E-2</c:v>
                </c:pt>
                <c:pt idx="30">
                  <c:v>1.3721721298134829E-2</c:v>
                </c:pt>
                <c:pt idx="31">
                  <c:v>0</c:v>
                </c:pt>
                <c:pt idx="32">
                  <c:v>2.7920180472073758E-2</c:v>
                </c:pt>
                <c:pt idx="33">
                  <c:v>0</c:v>
                </c:pt>
                <c:pt idx="34">
                  <c:v>2.0902084086925066E-2</c:v>
                </c:pt>
                <c:pt idx="35">
                  <c:v>2.5834951456310675E-2</c:v>
                </c:pt>
                <c:pt idx="36">
                  <c:v>1.2681871804954777E-2</c:v>
                </c:pt>
                <c:pt idx="37">
                  <c:v>1.128070405884671E-2</c:v>
                </c:pt>
                <c:pt idx="38">
                  <c:v>3.5226797293070864E-3</c:v>
                </c:pt>
              </c:numCache>
              <c:extLst/>
            </c:numRef>
          </c:val>
          <c:extLst>
            <c:ext xmlns:c16="http://schemas.microsoft.com/office/drawing/2014/chart" uri="{C3380CC4-5D6E-409C-BE32-E72D297353CC}">
              <c16:uniqueId val="{00000001-7447-4A77-870E-085E1AAB2CCD}"/>
            </c:ext>
          </c:extLst>
        </c:ser>
        <c:ser>
          <c:idx val="2"/>
          <c:order val="2"/>
          <c:tx>
            <c:strRef>
              <c:f>Thompson!$Y$2</c:f>
              <c:strCache>
                <c:ptCount val="1"/>
                <c:pt idx="0">
                  <c:v>Bycatch Ut</c:v>
                </c:pt>
              </c:strCache>
            </c:strRef>
          </c:tx>
          <c:spPr>
            <a:solidFill>
              <a:schemeClr val="accent3"/>
            </a:solidFill>
            <a:ln>
              <a:noFill/>
            </a:ln>
            <a:effectLst/>
          </c:spPr>
          <c:invertIfNegative val="0"/>
          <c:cat>
            <c:numRef>
              <c:f>Thompson!$A$9:$A$47</c:f>
              <c:numCache>
                <c:formatCode>General</c:formatCode>
                <c:ptCount val="39"/>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numCache>
              <c:extLst/>
            </c:numRef>
          </c:cat>
          <c:val>
            <c:numRef>
              <c:f>Thompson!$Y$9:$Y$47</c:f>
              <c:numCache>
                <c:formatCode>0.00</c:formatCode>
                <c:ptCount val="39"/>
                <c:pt idx="0">
                  <c:v>0.42305018961951335</c:v>
                </c:pt>
                <c:pt idx="1">
                  <c:v>0.42305018961951335</c:v>
                </c:pt>
                <c:pt idx="2">
                  <c:v>0.42305018961951335</c:v>
                </c:pt>
                <c:pt idx="3">
                  <c:v>0.42305018961951335</c:v>
                </c:pt>
                <c:pt idx="4">
                  <c:v>0.42305018961951335</c:v>
                </c:pt>
                <c:pt idx="5">
                  <c:v>0.42305018961951335</c:v>
                </c:pt>
                <c:pt idx="6">
                  <c:v>0.42305018961951335</c:v>
                </c:pt>
                <c:pt idx="7">
                  <c:v>0.42305018961951335</c:v>
                </c:pt>
                <c:pt idx="8">
                  <c:v>0.42305018961951335</c:v>
                </c:pt>
                <c:pt idx="9">
                  <c:v>0.42305018961951335</c:v>
                </c:pt>
                <c:pt idx="10">
                  <c:v>0.42305018961951335</c:v>
                </c:pt>
                <c:pt idx="11">
                  <c:v>0.42305018961951335</c:v>
                </c:pt>
                <c:pt idx="12">
                  <c:v>0.42305018961951335</c:v>
                </c:pt>
                <c:pt idx="13">
                  <c:v>0.42305018961951335</c:v>
                </c:pt>
                <c:pt idx="14">
                  <c:v>0.42305018961951335</c:v>
                </c:pt>
                <c:pt idx="15">
                  <c:v>0.28900000000000003</c:v>
                </c:pt>
                <c:pt idx="16">
                  <c:v>0.24399999999999999</c:v>
                </c:pt>
                <c:pt idx="17">
                  <c:v>0.42549999999999999</c:v>
                </c:pt>
                <c:pt idx="18">
                  <c:v>0.33699999999999997</c:v>
                </c:pt>
                <c:pt idx="19">
                  <c:v>0.10950000000000004</c:v>
                </c:pt>
                <c:pt idx="20">
                  <c:v>0.23150000000000004</c:v>
                </c:pt>
                <c:pt idx="21">
                  <c:v>0.11349999999999993</c:v>
                </c:pt>
                <c:pt idx="22">
                  <c:v>9.4500000000000028E-2</c:v>
                </c:pt>
                <c:pt idx="23">
                  <c:v>6.1499999999999999E-2</c:v>
                </c:pt>
                <c:pt idx="24">
                  <c:v>0.10250000000000004</c:v>
                </c:pt>
                <c:pt idx="25">
                  <c:v>0.13850000000000007</c:v>
                </c:pt>
                <c:pt idx="26">
                  <c:v>0.14549999999999996</c:v>
                </c:pt>
                <c:pt idx="27">
                  <c:v>0.21199999999999997</c:v>
                </c:pt>
                <c:pt idx="28">
                  <c:v>0.12</c:v>
                </c:pt>
                <c:pt idx="29">
                  <c:v>0.16300000000000003</c:v>
                </c:pt>
                <c:pt idx="30">
                  <c:v>0.10499999999999998</c:v>
                </c:pt>
                <c:pt idx="31">
                  <c:v>7.0999999999999952E-2</c:v>
                </c:pt>
                <c:pt idx="32">
                  <c:v>9.9999999999999978E-2</c:v>
                </c:pt>
                <c:pt idx="33">
                  <c:v>9.9999999999999978E-2</c:v>
                </c:pt>
                <c:pt idx="34">
                  <c:v>0.2</c:v>
                </c:pt>
                <c:pt idx="35">
                  <c:v>0.113</c:v>
                </c:pt>
                <c:pt idx="36">
                  <c:v>0.25</c:v>
                </c:pt>
                <c:pt idx="37">
                  <c:v>0.24</c:v>
                </c:pt>
                <c:pt idx="38">
                  <c:v>0.2</c:v>
                </c:pt>
              </c:numCache>
              <c:extLst/>
            </c:numRef>
          </c:val>
          <c:extLst>
            <c:ext xmlns:c16="http://schemas.microsoft.com/office/drawing/2014/chart" uri="{C3380CC4-5D6E-409C-BE32-E72D297353CC}">
              <c16:uniqueId val="{00000002-7447-4A77-870E-085E1AAB2CCD}"/>
            </c:ext>
          </c:extLst>
        </c:ser>
        <c:dLbls>
          <c:showLegendKey val="0"/>
          <c:showVal val="0"/>
          <c:showCatName val="0"/>
          <c:showSerName val="0"/>
          <c:showPercent val="0"/>
          <c:showBubbleSize val="0"/>
        </c:dLbls>
        <c:gapWidth val="150"/>
        <c:overlap val="100"/>
        <c:axId val="1113214120"/>
        <c:axId val="1113214776"/>
      </c:barChart>
      <c:catAx>
        <c:axId val="1113214120"/>
        <c:scaling>
          <c:orientation val="minMax"/>
        </c:scaling>
        <c:delete val="0"/>
        <c:axPos val="b"/>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13214776"/>
        <c:crosses val="autoZero"/>
        <c:auto val="1"/>
        <c:lblAlgn val="ctr"/>
        <c:lblOffset val="100"/>
        <c:tickLblSkip val="2"/>
        <c:noMultiLvlLbl val="0"/>
      </c:catAx>
      <c:valAx>
        <c:axId val="1113214776"/>
        <c:scaling>
          <c:orientation val="minMax"/>
        </c:scaling>
        <c:delete val="0"/>
        <c:axPos val="l"/>
        <c:majorGridlines>
          <c:spPr>
            <a:ln w="9525" cap="flat" cmpd="sng" algn="ctr">
              <a:solidFill>
                <a:schemeClr val="accent1"/>
              </a:solidFill>
              <a:prstDash val="sysDot"/>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Exploitation Rate</a:t>
                </a:r>
              </a:p>
            </c:rich>
          </c:tx>
          <c:layout>
            <c:manualLayout>
              <c:xMode val="edge"/>
              <c:yMode val="edge"/>
              <c:x val="4.830917874396135E-3"/>
              <c:y val="0.1411972593257522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13214120"/>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0"/>
          <c:order val="0"/>
          <c:tx>
            <c:strRef>
              <c:f>Plots!$J$5</c:f>
              <c:strCache>
                <c:ptCount val="1"/>
                <c:pt idx="0">
                  <c:v>Steelhead Protected</c:v>
                </c:pt>
              </c:strCache>
            </c:strRef>
          </c:tx>
          <c:spPr>
            <a:solidFill>
              <a:schemeClr val="accent1"/>
            </a:solidFill>
            <a:ln>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Plots!$J$7:$J$143</c:f>
              <c:numCache>
                <c:formatCode>General</c:formatCode>
                <c:ptCount val="137"/>
                <c:pt idx="58">
                  <c:v>15.684678289631039</c:v>
                </c:pt>
                <c:pt idx="59">
                  <c:v>16.135615988418458</c:v>
                </c:pt>
                <c:pt idx="60">
                  <c:v>16.561920251276121</c:v>
                </c:pt>
                <c:pt idx="61">
                  <c:v>16.960983587816425</c:v>
                </c:pt>
                <c:pt idx="62">
                  <c:v>17.330320081689692</c:v>
                </c:pt>
                <c:pt idx="63">
                  <c:v>17.667591097301628</c:v>
                </c:pt>
                <c:pt idx="64">
                  <c:v>17.970629890142533</c:v>
                </c:pt>
                <c:pt idx="65">
                  <c:v>18.237464759248201</c:v>
                </c:pt>
                <c:pt idx="66">
                  <c:v>18.466340396181415</c:v>
                </c:pt>
                <c:pt idx="67">
                  <c:v>18.655737107410499</c:v>
                </c:pt>
                <c:pt idx="68">
                  <c:v>18.804387615726714</c:v>
                </c:pt>
                <c:pt idx="69">
                  <c:v>18.911291180896207</c:v>
                </c:pt>
                <c:pt idx="70">
                  <c:v>18.975724819456332</c:v>
                </c:pt>
                <c:pt idx="71">
                  <c:v>18.997251447687269</c:v>
                </c:pt>
                <c:pt idx="72">
                  <c:v>18.975724819456332</c:v>
                </c:pt>
                <c:pt idx="73">
                  <c:v>18.911291180896207</c:v>
                </c:pt>
                <c:pt idx="74">
                  <c:v>18.804387615726714</c:v>
                </c:pt>
                <c:pt idx="75">
                  <c:v>18.655737107410499</c:v>
                </c:pt>
                <c:pt idx="76">
                  <c:v>18.466340396181415</c:v>
                </c:pt>
                <c:pt idx="77">
                  <c:v>18.237464759248201</c:v>
                </c:pt>
                <c:pt idx="78">
                  <c:v>17.970629890142533</c:v>
                </c:pt>
                <c:pt idx="79">
                  <c:v>17.667591097301628</c:v>
                </c:pt>
                <c:pt idx="80">
                  <c:v>17.330320081689692</c:v>
                </c:pt>
                <c:pt idx="81">
                  <c:v>16.960983587816425</c:v>
                </c:pt>
                <c:pt idx="82">
                  <c:v>16.561920251276121</c:v>
                </c:pt>
                <c:pt idx="83">
                  <c:v>16.135615988418458</c:v>
                </c:pt>
                <c:pt idx="84">
                  <c:v>15.684678289631039</c:v>
                </c:pt>
              </c:numCache>
            </c:numRef>
          </c:val>
          <c:extLst>
            <c:ext xmlns:c16="http://schemas.microsoft.com/office/drawing/2014/chart" uri="{C3380CC4-5D6E-409C-BE32-E72D297353CC}">
              <c16:uniqueId val="{00000000-E517-45E2-AC17-5C52A6EF1EAC}"/>
            </c:ext>
          </c:extLst>
        </c:ser>
        <c:ser>
          <c:idx val="1"/>
          <c:order val="1"/>
          <c:tx>
            <c:strRef>
              <c:f>Plots!$K$5</c:f>
              <c:strCache>
                <c:ptCount val="1"/>
                <c:pt idx="0">
                  <c:v>Steelhead Unprotected</c:v>
                </c:pt>
              </c:strCache>
            </c:strRef>
          </c:tx>
          <c:spPr>
            <a:solidFill>
              <a:schemeClr val="accent1">
                <a:lumMod val="60000"/>
                <a:lumOff val="40000"/>
              </a:schemeClr>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Plots!$K$7:$K$143</c:f>
              <c:numCache>
                <c:formatCode>General</c:formatCode>
                <c:ptCount val="137"/>
                <c:pt idx="0">
                  <c:v>6.2591537540093001E-2</c:v>
                </c:pt>
                <c:pt idx="1">
                  <c:v>7.3441856966243099E-2</c:v>
                </c:pt>
                <c:pt idx="2">
                  <c:v>8.5977910048888564E-2</c:v>
                </c:pt>
                <c:pt idx="3">
                  <c:v>0.10042580554261507</c:v>
                </c:pt>
                <c:pt idx="4">
                  <c:v>0.11703586497102958</c:v>
                </c:pt>
                <c:pt idx="5">
                  <c:v>0.13608423606548167</c:v>
                </c:pt>
                <c:pt idx="6">
                  <c:v>0.15787445900418315</c:v>
                </c:pt>
                <c:pt idx="7">
                  <c:v>0.18273895468642154</c:v>
                </c:pt>
                <c:pt idx="8">
                  <c:v>0.21104040056847653</c:v>
                </c:pt>
                <c:pt idx="9">
                  <c:v>0.24317295594999946</c:v>
                </c:pt>
                <c:pt idx="10">
                  <c:v>0.27956329512303846</c:v>
                </c:pt>
                <c:pt idx="11">
                  <c:v>0.32067140358239249</c:v>
                </c:pt>
                <c:pt idx="12">
                  <c:v>0.36699108965682237</c:v>
                </c:pt>
                <c:pt idx="13">
                  <c:v>0.41905016157530328</c:v>
                </c:pt>
                <c:pt idx="14">
                  <c:v>0.47741021825659313</c:v>
                </c:pt>
                <c:pt idx="15">
                  <c:v>0.54266600113321162</c:v>
                </c:pt>
                <c:pt idx="16">
                  <c:v>0.61544425422277738</c:v>
                </c:pt>
                <c:pt idx="17">
                  <c:v>0.69640204056819088</c:v>
                </c:pt>
                <c:pt idx="18">
                  <c:v>0.78622446520490896</c:v>
                </c:pt>
                <c:pt idx="19">
                  <c:v>0.88562175808973753</c:v>
                </c:pt>
                <c:pt idx="20">
                  <c:v>0.99532567503762781</c:v>
                </c:pt>
                <c:pt idx="21">
                  <c:v>1.1160851807381065</c:v>
                </c:pt>
                <c:pt idx="22">
                  <c:v>1.2486613854147373</c:v>
                </c:pt>
                <c:pt idx="23">
                  <c:v>1.3938217156743224</c:v>
                </c:pt>
                <c:pt idx="24">
                  <c:v>1.5523333105600143</c:v>
                </c:pt>
                <c:pt idx="25">
                  <c:v>1.724955645730071</c:v>
                </c:pt>
                <c:pt idx="26">
                  <c:v>1.9124324019477676</c:v>
                </c:pt>
                <c:pt idx="27">
                  <c:v>2.1154826085620133</c:v>
                </c:pt>
                <c:pt idx="28">
                  <c:v>2.3347911082121828</c:v>
                </c:pt>
                <c:pt idx="29">
                  <c:v>2.5709984053899073</c:v>
                </c:pt>
                <c:pt idx="30">
                  <c:v>2.8246899784764454</c:v>
                </c:pt>
                <c:pt idx="31">
                  <c:v>3.0963851521458703</c:v>
                </c:pt>
                <c:pt idx="32">
                  <c:v>3.3865256442425458</c:v>
                </c:pt>
                <c:pt idx="33">
                  <c:v>3.6954639180327638</c:v>
                </c:pt>
                <c:pt idx="34">
                  <c:v>4.0234514866943973</c:v>
                </c:pt>
                <c:pt idx="35">
                  <c:v>4.3706273316241937</c:v>
                </c:pt>
                <c:pt idx="36">
                  <c:v>4.7370066091785086</c:v>
                </c:pt>
                <c:pt idx="37">
                  <c:v>5.1224698313875727</c:v>
                </c:pt>
                <c:pt idx="38">
                  <c:v>5.5267527145741306</c:v>
                </c:pt>
                <c:pt idx="39">
                  <c:v>5.9494368952653289</c:v>
                </c:pt>
                <c:pt idx="40">
                  <c:v>6.3899417149470903</c:v>
                </c:pt>
                <c:pt idx="41">
                  <c:v>6.8475172737556314</c:v>
                </c:pt>
                <c:pt idx="42">
                  <c:v>7.3212389478724891</c:v>
                </c:pt>
                <c:pt idx="43">
                  <c:v>7.8100035559996961</c:v>
                </c:pt>
                <c:pt idx="44">
                  <c:v>8.3125273467333383</c:v>
                </c:pt>
                <c:pt idx="45">
                  <c:v>8.8273459609092022</c:v>
                </c:pt>
                <c:pt idx="46">
                  <c:v>9.3528165011429287</c:v>
                </c:pt>
                <c:pt idx="47">
                  <c:v>9.8871218150095483</c:v>
                </c:pt>
                <c:pt idx="48">
                  <c:v>10.428277068887587</c:v>
                </c:pt>
                <c:pt idx="49">
                  <c:v>10.974138656818768</c:v>
                </c:pt>
                <c:pt idx="50">
                  <c:v>11.52241545329254</c:v>
                </c:pt>
                <c:pt idx="51">
                  <c:v>12.070682381235596</c:v>
                </c:pt>
                <c:pt idx="52">
                  <c:v>12.616396227334574</c:v>
                </c:pt>
                <c:pt idx="53">
                  <c:v>13.156913596880988</c:v>
                </c:pt>
                <c:pt idx="54">
                  <c:v>13.689510860393781</c:v>
                </c:pt>
                <c:pt idx="55">
                  <c:v>14.21140590517841</c:v>
                </c:pt>
                <c:pt idx="56">
                  <c:v>14.719781467574592</c:v>
                </c:pt>
                <c:pt idx="57">
                  <c:v>15.211809786778678</c:v>
                </c:pt>
                <c:pt idx="85">
                  <c:v>15.211809786778678</c:v>
                </c:pt>
                <c:pt idx="86">
                  <c:v>14.719781467574592</c:v>
                </c:pt>
                <c:pt idx="87">
                  <c:v>14.21140590517841</c:v>
                </c:pt>
                <c:pt idx="88">
                  <c:v>13.689510860393781</c:v>
                </c:pt>
                <c:pt idx="89">
                  <c:v>13.156913596880988</c:v>
                </c:pt>
                <c:pt idx="90">
                  <c:v>12.616396227334574</c:v>
                </c:pt>
                <c:pt idx="91">
                  <c:v>12.070682381235596</c:v>
                </c:pt>
                <c:pt idx="92">
                  <c:v>11.52241545329254</c:v>
                </c:pt>
                <c:pt idx="93">
                  <c:v>10.974138656818768</c:v>
                </c:pt>
                <c:pt idx="94">
                  <c:v>10.428277068887587</c:v>
                </c:pt>
                <c:pt idx="95">
                  <c:v>9.8871218150095483</c:v>
                </c:pt>
                <c:pt idx="96">
                  <c:v>9.3528165011429287</c:v>
                </c:pt>
                <c:pt idx="97">
                  <c:v>8.8273459609092022</c:v>
                </c:pt>
                <c:pt idx="98">
                  <c:v>8.3125273467333383</c:v>
                </c:pt>
                <c:pt idx="99">
                  <c:v>7.8100035559996961</c:v>
                </c:pt>
                <c:pt idx="100">
                  <c:v>7.3212389478724891</c:v>
                </c:pt>
                <c:pt idx="101">
                  <c:v>6.8475172737556314</c:v>
                </c:pt>
                <c:pt idx="102">
                  <c:v>6.3899417149470903</c:v>
                </c:pt>
                <c:pt idx="103">
                  <c:v>5.9494368952653289</c:v>
                </c:pt>
                <c:pt idx="104">
                  <c:v>5.5267527145741306</c:v>
                </c:pt>
                <c:pt idx="105">
                  <c:v>5.1224698313875727</c:v>
                </c:pt>
                <c:pt idx="106">
                  <c:v>4.7370066091785086</c:v>
                </c:pt>
                <c:pt idx="107">
                  <c:v>4.3706273316241937</c:v>
                </c:pt>
                <c:pt idx="108">
                  <c:v>4.0234514866943973</c:v>
                </c:pt>
                <c:pt idx="109">
                  <c:v>3.6954639180327638</c:v>
                </c:pt>
                <c:pt idx="110">
                  <c:v>3.3865256442425458</c:v>
                </c:pt>
                <c:pt idx="111">
                  <c:v>3.0963851521458703</c:v>
                </c:pt>
                <c:pt idx="112">
                  <c:v>2.8246899784764454</c:v>
                </c:pt>
                <c:pt idx="113">
                  <c:v>2.5709984053899073</c:v>
                </c:pt>
                <c:pt idx="114">
                  <c:v>2.3347911082121828</c:v>
                </c:pt>
                <c:pt idx="115">
                  <c:v>2.1154826085620133</c:v>
                </c:pt>
                <c:pt idx="116">
                  <c:v>1.9124324019477676</c:v>
                </c:pt>
                <c:pt idx="117">
                  <c:v>1.724955645730071</c:v>
                </c:pt>
                <c:pt idx="118">
                  <c:v>1.5523333105600143</c:v>
                </c:pt>
                <c:pt idx="119">
                  <c:v>1.3938217156743224</c:v>
                </c:pt>
                <c:pt idx="120">
                  <c:v>1.2486613854147373</c:v>
                </c:pt>
                <c:pt idx="121">
                  <c:v>1.1160851807381065</c:v>
                </c:pt>
                <c:pt idx="122">
                  <c:v>0.99532567503762781</c:v>
                </c:pt>
                <c:pt idx="123">
                  <c:v>0.88562175808973753</c:v>
                </c:pt>
                <c:pt idx="124">
                  <c:v>0.78622446520490896</c:v>
                </c:pt>
                <c:pt idx="125">
                  <c:v>0.69640204056819088</c:v>
                </c:pt>
                <c:pt idx="126">
                  <c:v>0.61544425422277738</c:v>
                </c:pt>
                <c:pt idx="127">
                  <c:v>0.54266600113321162</c:v>
                </c:pt>
                <c:pt idx="128">
                  <c:v>0.47741021825659313</c:v>
                </c:pt>
                <c:pt idx="129">
                  <c:v>0.41905016157530328</c:v>
                </c:pt>
                <c:pt idx="130">
                  <c:v>0.36699108965682237</c:v>
                </c:pt>
                <c:pt idx="131">
                  <c:v>0.32067140358239249</c:v>
                </c:pt>
                <c:pt idx="132">
                  <c:v>0.27956329512303846</c:v>
                </c:pt>
                <c:pt idx="133">
                  <c:v>0.24317295594999946</c:v>
                </c:pt>
                <c:pt idx="134">
                  <c:v>0.21104040056847653</c:v>
                </c:pt>
                <c:pt idx="135">
                  <c:v>0.18273895468642154</c:v>
                </c:pt>
                <c:pt idx="136">
                  <c:v>0.15787445900418315</c:v>
                </c:pt>
              </c:numCache>
            </c:numRef>
          </c:val>
          <c:extLst>
            <c:ext xmlns:c16="http://schemas.microsoft.com/office/drawing/2014/chart" uri="{C3380CC4-5D6E-409C-BE32-E72D297353CC}">
              <c16:uniqueId val="{00000001-E517-45E2-AC17-5C52A6EF1EAC}"/>
            </c:ext>
          </c:extLst>
        </c:ser>
        <c:ser>
          <c:idx val="2"/>
          <c:order val="2"/>
          <c:tx>
            <c:strRef>
              <c:f>Plots!$N$5</c:f>
              <c:strCache>
                <c:ptCount val="1"/>
                <c:pt idx="0">
                  <c:v>Sockeye 2022</c:v>
                </c:pt>
              </c:strCache>
            </c:strRef>
          </c:tx>
          <c:spPr>
            <a:solidFill>
              <a:srgbClr val="FF0000">
                <a:alpha val="50000"/>
              </a:srgbClr>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Plots!$N$7:$N$143</c:f>
              <c:numCache>
                <c:formatCode>General</c:formatCode>
                <c:ptCount val="137"/>
                <c:pt idx="0">
                  <c:v>8.2950539040865259</c:v>
                </c:pt>
                <c:pt idx="1">
                  <c:v>8.7212425099971043</c:v>
                </c:pt>
                <c:pt idx="2">
                  <c:v>9.1527080949358091</c:v>
                </c:pt>
                <c:pt idx="3">
                  <c:v>9.5881089160662096</c:v>
                </c:pt>
                <c:pt idx="4">
                  <c:v>10.026016247415036</c:v>
                </c:pt>
                <c:pt idx="5">
                  <c:v>10.464920842745117</c:v>
                </c:pt>
                <c:pt idx="6">
                  <c:v>10.903240445546569</c:v>
                </c:pt>
                <c:pt idx="7">
                  <c:v>11.339328310490311</c:v>
                </c:pt>
                <c:pt idx="8">
                  <c:v>11.771482685995039</c:v>
                </c:pt>
                <c:pt idx="9">
                  <c:v>12.197957192967882</c:v>
                </c:pt>
                <c:pt idx="10">
                  <c:v>12.616972020537466</c:v>
                </c:pt>
                <c:pt idx="11">
                  <c:v>13.026725845956523</c:v>
                </c:pt>
                <c:pt idx="12">
                  <c:v>13.425408373059788</c:v>
                </c:pt>
                <c:pt idx="13">
                  <c:v>13.81121337196473</c:v>
                </c:pt>
                <c:pt idx="14">
                  <c:v>14.182352092330753</c:v>
                </c:pt>
                <c:pt idx="15">
                  <c:v>14.537066913662024</c:v>
                </c:pt>
                <c:pt idx="16">
                  <c:v>14.873645089045242</c:v>
                </c:pt>
                <c:pt idx="17">
                  <c:v>15.190432433524776</c:v>
                </c:pt>
                <c:pt idx="18">
                  <c:v>15.485846805172264</c:v>
                </c:pt>
                <c:pt idx="19">
                  <c:v>15.758391225910742</c:v>
                </c:pt>
                <c:pt idx="20">
                  <c:v>16.006666490373131</c:v>
                </c:pt>
                <c:pt idx="21">
                  <c:v>16.229383114539761</c:v>
                </c:pt>
                <c:pt idx="22">
                  <c:v>16.425372481599286</c:v>
                </c:pt>
                <c:pt idx="23">
                  <c:v>16.593597050358603</c:v>
                </c:pt>
                <c:pt idx="24">
                  <c:v>16.733159501497727</c:v>
                </c:pt>
                <c:pt idx="25">
                  <c:v>16.843310708892322</c:v>
                </c:pt>
                <c:pt idx="26">
                  <c:v>16.923456436939468</c:v>
                </c:pt>
                <c:pt idx="27">
                  <c:v>16.973162680116982</c:v>
                </c:pt>
                <c:pt idx="28">
                  <c:v>16.992159577647477</c:v>
                </c:pt>
                <c:pt idx="29">
                  <c:v>16.980343853863722</c:v>
                </c:pt>
                <c:pt idx="30">
                  <c:v>16.9377797533982</c:v>
                </c:pt>
                <c:pt idx="31">
                  <c:v>16.864698459348386</c:v>
                </c:pt>
                <c:pt idx="32">
                  <c:v>16.761496001790331</c:v>
                </c:pt>
                <c:pt idx="33">
                  <c:v>16.62872968311467</c:v>
                </c:pt>
                <c:pt idx="34">
                  <c:v>16.467113065329706</c:v>
                </c:pt>
                <c:pt idx="35">
                  <c:v>16.277509582414357</c:v>
                </c:pt>
                <c:pt idx="36">
                  <c:v>16.060924857721886</c:v>
                </c:pt>
                <c:pt idx="37">
                  <c:v>15.818497822065829</c:v>
                </c:pt>
                <c:pt idx="38">
                  <c:v>15.551490742220933</c:v>
                </c:pt>
                <c:pt idx="39">
                  <c:v>15.261278281931508</c:v>
                </c:pt>
                <c:pt idx="40">
                  <c:v>14.94933572795939</c:v>
                </c:pt>
                <c:pt idx="41">
                  <c:v>14.617226522081953</c:v>
                </c:pt>
                <c:pt idx="42">
                  <c:v>14.266589246164916</c:v>
                </c:pt>
                <c:pt idx="43">
                  <c:v>13.899124211423365</c:v>
                </c:pt>
                <c:pt idx="44">
                  <c:v>13.516579804726351</c:v>
                </c:pt>
                <c:pt idx="45">
                  <c:v>13.120738744315579</c:v>
                </c:pt>
                <c:pt idx="46">
                  <c:v>12.713404394656285</c:v>
                </c:pt>
                <c:pt idx="47">
                  <c:v>12.296387285414736</c:v>
                </c:pt>
                <c:pt idx="48">
                  <c:v>11.871491972893043</c:v>
                </c:pt>
                <c:pt idx="49">
                  <c:v>11.440504373809972</c:v>
                </c:pt>
                <c:pt idx="50">
                  <c:v>11.005179691285202</c:v>
                </c:pt>
                <c:pt idx="51">
                  <c:v>10.56723104147548</c:v>
                </c:pt>
                <c:pt idx="52">
                  <c:v>10.128318876752926</c:v>
                </c:pt>
                <c:pt idx="53">
                  <c:v>9.6900412878503381</c:v>
                </c:pt>
                <c:pt idx="54">
                  <c:v>9.2539252532743017</c:v>
                </c:pt>
                <c:pt idx="55">
                  <c:v>8.8214188897549732</c:v>
                </c:pt>
                <c:pt idx="56">
                  <c:v>8.3938847428107763</c:v>
                </c:pt>
                <c:pt idx="57">
                  <c:v>7.9725941418965549</c:v>
                </c:pt>
                <c:pt idx="58">
                  <c:v>7.5587226303051205</c:v>
                </c:pt>
                <c:pt idx="59">
                  <c:v>7.153346466216874</c:v>
                </c:pt>
                <c:pt idx="60">
                  <c:v>6.7574401782349414</c:v>
                </c:pt>
                <c:pt idx="61">
                  <c:v>6.3718751465755386</c:v>
                </c:pt>
                <c:pt idx="62">
                  <c:v>5.9974191699529946</c:v>
                </c:pt>
                <c:pt idx="63">
                  <c:v>5.6347369682276423</c:v>
                </c:pt>
                <c:pt idx="64">
                  <c:v>5.2843915621674187</c:v>
                </c:pt>
                <c:pt idx="65">
                  <c:v>4.9468464642780434</c:v>
                </c:pt>
                <c:pt idx="66">
                  <c:v>4.6224686086226479</c:v>
                </c:pt>
                <c:pt idx="67">
                  <c:v>4.3115319428936836</c:v>
                </c:pt>
                <c:pt idx="68">
                  <c:v>4.0142216027073054</c:v>
                </c:pt>
                <c:pt idx="69">
                  <c:v>3.7306385861289724</c:v>
                </c:pt>
                <c:pt idx="70">
                  <c:v>3.4608048457537013</c:v>
                </c:pt>
                <c:pt idx="71">
                  <c:v>3.204668716181299</c:v>
                </c:pt>
                <c:pt idx="72">
                  <c:v>2.9621105963561836</c:v>
                </c:pt>
                <c:pt idx="73">
                  <c:v>2.7329488088798035</c:v>
                </c:pt>
                <c:pt idx="74">
                  <c:v>2.5169455619378827</c:v>
                </c:pt>
                <c:pt idx="75">
                  <c:v>2.3138129437937769</c:v>
                </c:pt>
                <c:pt idx="76">
                  <c:v>2.1232188847577365</c:v>
                </c:pt>
                <c:pt idx="77">
                  <c:v>1.9447930270226297</c:v>
                </c:pt>
                <c:pt idx="78">
                  <c:v>1.7781324486331054</c:v>
                </c:pt>
                <c:pt idx="79">
                  <c:v>1.622807194004029</c:v>
                </c:pt>
                <c:pt idx="80">
                  <c:v>1.4783655697070224</c:v>
                </c:pt>
                <c:pt idx="81">
                  <c:v>1.3443391705900538</c:v>
                </c:pt>
                <c:pt idx="82">
                  <c:v>1.2202476075816857</c:v>
                </c:pt>
                <c:pt idx="83">
                  <c:v>1.1056029146661297</c:v>
                </c:pt>
                <c:pt idx="84">
                  <c:v>0.9999136184155315</c:v>
                </c:pt>
                <c:pt idx="85">
                  <c:v>0.90268845906144723</c:v>
                </c:pt>
                <c:pt idx="86">
                  <c:v>0.81343975731900153</c:v>
                </c:pt>
                <c:pt idx="87">
                  <c:v>0.73168642599770517</c:v>
                </c:pt>
                <c:pt idx="88">
                  <c:v>0.65695662980629788</c:v>
                </c:pt>
                <c:pt idx="89">
                  <c:v>0.58879010066083748</c:v>
                </c:pt>
                <c:pt idx="90">
                  <c:v>0.52674011922117736</c:v>
                </c:pt>
                <c:pt idx="91">
                  <c:v>0.47037517630675574</c:v>
                </c:pt>
                <c:pt idx="92">
                  <c:v>0.41928033028245193</c:v>
                </c:pt>
                <c:pt idx="93">
                  <c:v>0.37305827847168804</c:v>
                </c:pt>
                <c:pt idx="94">
                  <c:v>0.33133016216591005</c:v>
                </c:pt>
                <c:pt idx="95">
                  <c:v>0.29373612588209946</c:v>
                </c:pt>
                <c:pt idx="96">
                  <c:v>0.25993565220261566</c:v>
                </c:pt>
                <c:pt idx="97">
                  <c:v>0.22960769384758392</c:v>
                </c:pt>
                <c:pt idx="98">
                  <c:v>0.20245062461514662</c:v>
                </c:pt>
                <c:pt idx="99">
                  <c:v>0.17818203051656825</c:v>
                </c:pt>
                <c:pt idx="100">
                  <c:v>0.15653836186965453</c:v>
                </c:pt>
                <c:pt idx="101">
                  <c:v>0.13727446633340415</c:v>
                </c:pt>
                <c:pt idx="102">
                  <c:v>0.12016302190663214</c:v>
                </c:pt>
                <c:pt idx="103">
                  <c:v>0.10499388780956156</c:v>
                </c:pt>
                <c:pt idx="104">
                  <c:v>9.1573389954218612E-2</c:v>
                </c:pt>
                <c:pt idx="105">
                  <c:v>7.9723556418791044E-2</c:v>
                </c:pt>
                <c:pt idx="106">
                  <c:v>6.9281317002163403E-2</c:v>
                </c:pt>
                <c:pt idx="107">
                  <c:v>6.0097679574109948E-2</c:v>
                </c:pt>
                <c:pt idx="108">
                  <c:v>5.2036894577558807E-2</c:v>
                </c:pt>
                <c:pt idx="109">
                  <c:v>4.49756177024207E-2</c:v>
                </c:pt>
                <c:pt idx="110">
                  <c:v>3.8802079453126415E-2</c:v>
                </c:pt>
                <c:pt idx="111">
                  <c:v>3.3415269088738153E-2</c:v>
                </c:pt>
                <c:pt idx="112">
                  <c:v>2.8724139236954858E-2</c:v>
                </c:pt>
                <c:pt idx="113">
                  <c:v>2.4646836380501008E-2</c:v>
                </c:pt>
                <c:pt idx="114">
                  <c:v>2.1109961392806378E-2</c:v>
                </c:pt>
                <c:pt idx="115">
                  <c:v>1.8047863363788219E-2</c:v>
                </c:pt>
                <c:pt idx="116">
                  <c:v>1.5401969108186366E-2</c:v>
                </c:pt>
                <c:pt idx="117">
                  <c:v>1.3120149988705958E-2</c:v>
                </c:pt>
                <c:pt idx="118">
                  <c:v>1.1156127013106729E-2</c:v>
                </c:pt>
                <c:pt idx="119">
                  <c:v>9.4689145759355928E-3</c:v>
                </c:pt>
                <c:pt idx="120">
                  <c:v>8.0223027083687112E-3</c:v>
                </c:pt>
                <c:pt idx="121">
                  <c:v>6.7843772692859359E-3</c:v>
                </c:pt>
                <c:pt idx="122">
                  <c:v>5.7270771522831337E-3</c:v>
                </c:pt>
                <c:pt idx="123">
                  <c:v>4.8257872914118398E-3</c:v>
                </c:pt>
                <c:pt idx="124">
                  <c:v>4.0589660173059317E-3</c:v>
                </c:pt>
                <c:pt idx="125">
                  <c:v>3.4078051391580755E-3</c:v>
                </c:pt>
                <c:pt idx="126">
                  <c:v>2.8559210008756862E-3</c:v>
                </c:pt>
                <c:pt idx="127">
                  <c:v>2.3890746759061667E-3</c:v>
                </c:pt>
                <c:pt idx="128">
                  <c:v>1.9949194190914082E-3</c:v>
                </c:pt>
                <c:pt idx="129">
                  <c:v>1.6627734801667471E-3</c:v>
                </c:pt>
                <c:pt idx="130">
                  <c:v>1.3834163971531664E-3</c:v>
                </c:pt>
                <c:pt idx="131">
                  <c:v>1.1489069242488366E-3</c:v>
                </c:pt>
                <c:pt idx="132">
                  <c:v>9.5242080364008779E-4</c:v>
                </c:pt>
                <c:pt idx="133">
                  <c:v>7.8810666004965123E-4</c:v>
                </c:pt>
                <c:pt idx="134">
                  <c:v>6.5095837735323133E-4</c:v>
                </c:pt>
                <c:pt idx="135">
                  <c:v>5.3670240515384451E-4</c:v>
                </c:pt>
                <c:pt idx="136">
                  <c:v>4.4169853712280156E-4</c:v>
                </c:pt>
              </c:numCache>
            </c:numRef>
          </c:val>
          <c:extLst>
            <c:ext xmlns:c16="http://schemas.microsoft.com/office/drawing/2014/chart" uri="{C3380CC4-5D6E-409C-BE32-E72D297353CC}">
              <c16:uniqueId val="{00000002-E517-45E2-AC17-5C52A6EF1EAC}"/>
            </c:ext>
          </c:extLst>
        </c:ser>
        <c:ser>
          <c:idx val="3"/>
          <c:order val="3"/>
          <c:tx>
            <c:strRef>
              <c:f>Plots!$O$5</c:f>
              <c:strCache>
                <c:ptCount val="1"/>
                <c:pt idx="0">
                  <c:v>Pink 2021</c:v>
                </c:pt>
              </c:strCache>
            </c:strRef>
          </c:tx>
          <c:spPr>
            <a:solidFill>
              <a:srgbClr val="FDD5F4">
                <a:alpha val="60000"/>
              </a:srgbClr>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Plots!$O$7:$O$143</c:f>
              <c:numCache>
                <c:formatCode>General</c:formatCode>
                <c:ptCount val="137"/>
                <c:pt idx="0">
                  <c:v>2.3292502371519046E-3</c:v>
                </c:pt>
                <c:pt idx="1">
                  <c:v>4.4044044479580376E-3</c:v>
                </c:pt>
                <c:pt idx="2">
                  <c:v>8.1575163388689018E-3</c:v>
                </c:pt>
                <c:pt idx="3">
                  <c:v>1.4798865655762166E-2</c:v>
                </c:pt>
                <c:pt idx="4">
                  <c:v>2.6296540556960884E-2</c:v>
                </c:pt>
                <c:pt idx="5">
                  <c:v>4.5768694530504771E-2</c:v>
                </c:pt>
                <c:pt idx="6">
                  <c:v>7.8025785099256922E-2</c:v>
                </c:pt>
                <c:pt idx="7">
                  <c:v>0.13028892025241615</c:v>
                </c:pt>
                <c:pt idx="8">
                  <c:v>0.21309660870081354</c:v>
                </c:pt>
                <c:pt idx="9">
                  <c:v>0.34138568564261984</c:v>
                </c:pt>
                <c:pt idx="10">
                  <c:v>0.53569031125072719</c:v>
                </c:pt>
                <c:pt idx="11">
                  <c:v>0.82334526384955942</c:v>
                </c:pt>
                <c:pt idx="12">
                  <c:v>1.2395096358329456</c:v>
                </c:pt>
                <c:pt idx="13">
                  <c:v>1.8277531393041904</c:v>
                </c:pt>
                <c:pt idx="14">
                  <c:v>2.6398842523379704</c:v>
                </c:pt>
                <c:pt idx="15">
                  <c:v>3.7346675463779042</c:v>
                </c:pt>
                <c:pt idx="16">
                  <c:v>5.1750997558527567</c:v>
                </c:pt>
                <c:pt idx="17">
                  <c:v>7.0240115866738257</c:v>
                </c:pt>
                <c:pt idx="18">
                  <c:v>9.3379475121980366</c:v>
                </c:pt>
                <c:pt idx="19">
                  <c:v>12.159545809710464</c:v>
                </c:pt>
                <c:pt idx="20">
                  <c:v>15.508971345327314</c:v>
                </c:pt>
                <c:pt idx="21">
                  <c:v>19.375296154844701</c:v>
                </c:pt>
                <c:pt idx="22">
                  <c:v>23.709010064391769</c:v>
                </c:pt>
                <c:pt idx="23">
                  <c:v>28.416998746488748</c:v>
                </c:pt>
                <c:pt idx="24">
                  <c:v>33.361280429504475</c:v>
                </c:pt>
                <c:pt idx="25">
                  <c:v>38.362502442913353</c:v>
                </c:pt>
                <c:pt idx="26">
                  <c:v>43.20866645858527</c:v>
                </c:pt>
                <c:pt idx="27">
                  <c:v>47.668832177096597</c:v>
                </c:pt>
                <c:pt idx="28">
                  <c:v>51.510750495965311</c:v>
                </c:pt>
                <c:pt idx="29">
                  <c:v>54.520641614842326</c:v>
                </c:pt>
                <c:pt idx="30">
                  <c:v>56.522811287863249</c:v>
                </c:pt>
                <c:pt idx="31">
                  <c:v>57.396613116699932</c:v>
                </c:pt>
                <c:pt idx="32">
                  <c:v>57.088481787105849</c:v>
                </c:pt>
                <c:pt idx="33">
                  <c:v>55.617368480976985</c:v>
                </c:pt>
                <c:pt idx="34">
                  <c:v>53.072811542359588</c:v>
                </c:pt>
                <c:pt idx="35">
                  <c:v>49.605915509415922</c:v>
                </c:pt>
                <c:pt idx="36">
                  <c:v>45.41450228771339</c:v>
                </c:pt>
                <c:pt idx="37">
                  <c:v>40.724462810161576</c:v>
                </c:pt>
                <c:pt idx="38">
                  <c:v>35.769748387236604</c:v>
                </c:pt>
                <c:pt idx="39">
                  <c:v>30.773445335428018</c:v>
                </c:pt>
                <c:pt idx="40">
                  <c:v>25.932003636713276</c:v>
                </c:pt>
                <c:pt idx="41">
                  <c:v>21.404039389150508</c:v>
                </c:pt>
                <c:pt idx="42">
                  <c:v>17.304343392833637</c:v>
                </c:pt>
                <c:pt idx="43">
                  <c:v>13.702954751700162</c:v>
                </c:pt>
                <c:pt idx="44">
                  <c:v>10.6285259713926</c:v>
                </c:pt>
                <c:pt idx="45">
                  <c:v>8.0747961658620344</c:v>
                </c:pt>
                <c:pt idx="46">
                  <c:v>6.0088285679774627</c:v>
                </c:pt>
                <c:pt idx="47">
                  <c:v>4.3797344056786542</c:v>
                </c:pt>
                <c:pt idx="48">
                  <c:v>3.1268385078246896</c:v>
                </c:pt>
                <c:pt idx="49">
                  <c:v>2.1865672757669543</c:v>
                </c:pt>
                <c:pt idx="50">
                  <c:v>1.4976831790721601</c:v>
                </c:pt>
                <c:pt idx="51">
                  <c:v>1.004793404522957</c:v>
                </c:pt>
                <c:pt idx="52">
                  <c:v>0.6602878636400944</c:v>
                </c:pt>
                <c:pt idx="53">
                  <c:v>0.42500062583713905</c:v>
                </c:pt>
                <c:pt idx="54">
                  <c:v>0.2679449275774522</c:v>
                </c:pt>
                <c:pt idx="55">
                  <c:v>0.16546312632944199</c:v>
                </c:pt>
                <c:pt idx="56">
                  <c:v>0.10008215019761522</c:v>
                </c:pt>
                <c:pt idx="57">
                  <c:v>5.9294135896513188E-2</c:v>
                </c:pt>
                <c:pt idx="58">
                  <c:v>3.4408566284264148E-2</c:v>
                </c:pt>
                <c:pt idx="59">
                  <c:v>1.9557850647405263E-2</c:v>
                </c:pt>
                <c:pt idx="60">
                  <c:v>1.0888683870555972E-2</c:v>
                </c:pt>
                <c:pt idx="61">
                  <c:v>5.9378519993130629E-3</c:v>
                </c:pt>
                <c:pt idx="62">
                  <c:v>3.1716339912256806E-3</c:v>
                </c:pt>
                <c:pt idx="63">
                  <c:v>1.6593441717535603E-3</c:v>
                </c:pt>
                <c:pt idx="64">
                  <c:v>8.5033410981602379E-4</c:v>
                </c:pt>
                <c:pt idx="65">
                  <c:v>4.2681772070706918E-4</c:v>
                </c:pt>
                <c:pt idx="66">
                  <c:v>2.0984324794805621E-4</c:v>
                </c:pt>
                <c:pt idx="67">
                  <c:v>1.0105254894100946E-4</c:v>
                </c:pt>
                <c:pt idx="68">
                  <c:v>4.766496310017874E-5</c:v>
                </c:pt>
                <c:pt idx="69">
                  <c:v>2.2021706252625018E-5</c:v>
                </c:pt>
                <c:pt idx="70">
                  <c:v>9.9655755291946028E-6</c:v>
                </c:pt>
                <c:pt idx="71">
                  <c:v>4.4172656728522922E-6</c:v>
                </c:pt>
                <c:pt idx="72">
                  <c:v>1.9178046673612928E-6</c:v>
                </c:pt>
                <c:pt idx="73">
                  <c:v>8.1555816065634712E-7</c:v>
                </c:pt>
                <c:pt idx="74">
                  <c:v>3.3970756613928523E-7</c:v>
                </c:pt>
                <c:pt idx="75">
                  <c:v>1.3859744283074887E-7</c:v>
                </c:pt>
                <c:pt idx="76">
                  <c:v>5.5386628651476087E-8</c:v>
                </c:pt>
                <c:pt idx="77">
                  <c:v>2.1679754479643465E-8</c:v>
                </c:pt>
                <c:pt idx="78">
                  <c:v>8.3119611371546331E-9</c:v>
                </c:pt>
                <c:pt idx="79">
                  <c:v>3.1214211161428979E-9</c:v>
                </c:pt>
                <c:pt idx="80">
                  <c:v>1.1481561055866956E-9</c:v>
                </c:pt>
                <c:pt idx="81">
                  <c:v>4.1366543225447568E-10</c:v>
                </c:pt>
                <c:pt idx="82">
                  <c:v>1.459813036159389E-10</c:v>
                </c:pt>
                <c:pt idx="83">
                  <c:v>5.0459734367935695E-11</c:v>
                </c:pt>
                <c:pt idx="84">
                  <c:v>1.7084111528032349E-11</c:v>
                </c:pt>
                <c:pt idx="85">
                  <c:v>5.6655170577086668E-12</c:v>
                </c:pt>
                <c:pt idx="86">
                  <c:v>1.8402906541937887E-12</c:v>
                </c:pt>
                <c:pt idx="87">
                  <c:v>5.8550823180694669E-13</c:v>
                </c:pt>
                <c:pt idx="88">
                  <c:v>1.8246488830989187E-13</c:v>
                </c:pt>
                <c:pt idx="89">
                  <c:v>5.5696168714779395E-14</c:v>
                </c:pt>
                <c:pt idx="90">
                  <c:v>1.665217832392564E-14</c:v>
                </c:pt>
                <c:pt idx="91">
                  <c:v>4.8765928779543394E-15</c:v>
                </c:pt>
                <c:pt idx="92">
                  <c:v>1.3988194511351265E-15</c:v>
                </c:pt>
                <c:pt idx="93">
                  <c:v>3.9301266050673261E-16</c:v>
                </c:pt>
                <c:pt idx="94">
                  <c:v>1.0815612892182688E-16</c:v>
                </c:pt>
                <c:pt idx="95">
                  <c:v>2.9153818399375763E-17</c:v>
                </c:pt>
                <c:pt idx="96">
                  <c:v>7.6973187132541653E-18</c:v>
                </c:pt>
                <c:pt idx="97">
                  <c:v>1.9905963793972652E-18</c:v>
                </c:pt>
                <c:pt idx="98">
                  <c:v>5.0422766031600049E-19</c:v>
                </c:pt>
                <c:pt idx="99">
                  <c:v>1.2510360880720885E-19</c:v>
                </c:pt>
                <c:pt idx="100">
                  <c:v>3.040273997459689E-20</c:v>
                </c:pt>
                <c:pt idx="101">
                  <c:v>7.2369459336381508E-21</c:v>
                </c:pt>
                <c:pt idx="102">
                  <c:v>1.6873207472109197E-21</c:v>
                </c:pt>
                <c:pt idx="103">
                  <c:v>3.8533608507064976E-22</c:v>
                </c:pt>
                <c:pt idx="104">
                  <c:v>8.6194872272390826E-23</c:v>
                </c:pt>
                <c:pt idx="105">
                  <c:v>1.8885256845144981E-23</c:v>
                </c:pt>
                <c:pt idx="106">
                  <c:v>4.0528830938924905E-24</c:v>
                </c:pt>
                <c:pt idx="107">
                  <c:v>8.5193208182765718E-25</c:v>
                </c:pt>
                <c:pt idx="108">
                  <c:v>1.7540646052942509E-25</c:v>
                </c:pt>
                <c:pt idx="109">
                  <c:v>3.5374141833802177E-26</c:v>
                </c:pt>
                <c:pt idx="110">
                  <c:v>6.9875665319764834E-27</c:v>
                </c:pt>
                <c:pt idx="111">
                  <c:v>1.3519658287917765E-27</c:v>
                </c:pt>
                <c:pt idx="112">
                  <c:v>2.5621537611747126E-28</c:v>
                </c:pt>
                <c:pt idx="113">
                  <c:v>4.7560277427888799E-29</c:v>
                </c:pt>
                <c:pt idx="114">
                  <c:v>8.647354928734635E-30</c:v>
                </c:pt>
                <c:pt idx="115">
                  <c:v>1.5400042026968964E-30</c:v>
                </c:pt>
                <c:pt idx="116">
                  <c:v>2.6863354471978732E-31</c:v>
                </c:pt>
                <c:pt idx="117">
                  <c:v>4.5898479124149466E-32</c:v>
                </c:pt>
                <c:pt idx="118">
                  <c:v>7.6813236276247699E-33</c:v>
                </c:pt>
                <c:pt idx="119">
                  <c:v>1.2591386254989255E-33</c:v>
                </c:pt>
                <c:pt idx="120">
                  <c:v>2.0216722305826309E-34</c:v>
                </c:pt>
                <c:pt idx="121">
                  <c:v>3.1794182327803583E-35</c:v>
                </c:pt>
                <c:pt idx="122">
                  <c:v>4.8976110342129913E-36</c:v>
                </c:pt>
                <c:pt idx="123">
                  <c:v>7.3895949970554576E-37</c:v>
                </c:pt>
                <c:pt idx="124">
                  <c:v>1.092085643801724E-37</c:v>
                </c:pt>
                <c:pt idx="125">
                  <c:v>1.5808565940728834E-38</c:v>
                </c:pt>
                <c:pt idx="126">
                  <c:v>2.2414443858989366E-39</c:v>
                </c:pt>
                <c:pt idx="127">
                  <c:v>3.1128857112165116E-40</c:v>
                </c:pt>
                <c:pt idx="128">
                  <c:v>4.2344606341296664E-41</c:v>
                </c:pt>
                <c:pt idx="129">
                  <c:v>5.6419955487572598E-42</c:v>
                </c:pt>
                <c:pt idx="130">
                  <c:v>7.3632084294730439E-43</c:v>
                </c:pt>
                <c:pt idx="131">
                  <c:v>9.4124171125761214E-44</c:v>
                </c:pt>
                <c:pt idx="132">
                  <c:v>1.178514555973097E-44</c:v>
                </c:pt>
                <c:pt idx="133">
                  <c:v>1.4453347772160983E-45</c:v>
                </c:pt>
                <c:pt idx="134">
                  <c:v>1.7362076681963738E-46</c:v>
                </c:pt>
                <c:pt idx="135">
                  <c:v>2.0428411756323795E-47</c:v>
                </c:pt>
                <c:pt idx="136">
                  <c:v>2.3543295381794774E-48</c:v>
                </c:pt>
              </c:numCache>
            </c:numRef>
          </c:val>
          <c:extLst>
            <c:ext xmlns:c16="http://schemas.microsoft.com/office/drawing/2014/chart" uri="{C3380CC4-5D6E-409C-BE32-E72D297353CC}">
              <c16:uniqueId val="{00000003-E517-45E2-AC17-5C52A6EF1EAC}"/>
            </c:ext>
          </c:extLst>
        </c:ser>
        <c:ser>
          <c:idx val="4"/>
          <c:order val="4"/>
          <c:tx>
            <c:strRef>
              <c:f>Plots!$P$5</c:f>
              <c:strCache>
                <c:ptCount val="1"/>
                <c:pt idx="0">
                  <c:v>Chum</c:v>
                </c:pt>
              </c:strCache>
            </c:strRef>
          </c:tx>
          <c:spPr>
            <a:solidFill>
              <a:srgbClr val="A369C7">
                <a:alpha val="60000"/>
              </a:srgbClr>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Plots!$P$7:$P$143</c:f>
              <c:numCache>
                <c:formatCode>General</c:formatCode>
                <c:ptCount val="137"/>
                <c:pt idx="0">
                  <c:v>2.2246305123023767E-8</c:v>
                </c:pt>
                <c:pt idx="1">
                  <c:v>3.8105947693127197E-8</c:v>
                </c:pt>
                <c:pt idx="2">
                  <c:v>6.4820400567247459E-8</c:v>
                </c:pt>
                <c:pt idx="3">
                  <c:v>1.0950015151299032E-7</c:v>
                </c:pt>
                <c:pt idx="4">
                  <c:v>1.8369688664680181E-7</c:v>
                </c:pt>
                <c:pt idx="5">
                  <c:v>3.0603629643344451E-7</c:v>
                </c:pt>
                <c:pt idx="6">
                  <c:v>5.0632357081860713E-7</c:v>
                </c:pt>
                <c:pt idx="7">
                  <c:v>8.3189290344393496E-7</c:v>
                </c:pt>
                <c:pt idx="8">
                  <c:v>1.3573466006321284E-6</c:v>
                </c:pt>
                <c:pt idx="9">
                  <c:v>2.1993693363088115E-6</c:v>
                </c:pt>
                <c:pt idx="10">
                  <c:v>3.5390739553790724E-6</c:v>
                </c:pt>
                <c:pt idx="11">
                  <c:v>5.6554240777345682E-6</c:v>
                </c:pt>
                <c:pt idx="12">
                  <c:v>8.9748000354527292E-6</c:v>
                </c:pt>
                <c:pt idx="13">
                  <c:v>1.4143876370234562E-5</c:v>
                </c:pt>
                <c:pt idx="14">
                  <c:v>2.2135849237682605E-5</c:v>
                </c:pt>
                <c:pt idx="15">
                  <c:v>3.4403924905249986E-5</c:v>
                </c:pt>
                <c:pt idx="16">
                  <c:v>5.3101141847257124E-5</c:v>
                </c:pt>
                <c:pt idx="17">
                  <c:v>8.1392388809246324E-5</c:v>
                </c:pt>
                <c:pt idx="18">
                  <c:v>1.238932928945248E-4</c:v>
                </c:pt>
                <c:pt idx="19">
                  <c:v>1.872819243522502E-4</c:v>
                </c:pt>
                <c:pt idx="20">
                  <c:v>2.8114346717890139E-4</c:v>
                </c:pt>
                <c:pt idx="21">
                  <c:v>4.1912560738270382E-4</c:v>
                </c:pt>
                <c:pt idx="22">
                  <c:v>6.2050382255249921E-4</c:v>
                </c:pt>
                <c:pt idx="23">
                  <c:v>9.1228134217794627E-4</c:v>
                </c:pt>
                <c:pt idx="24">
                  <c:v>1.3319784255754563E-3</c:v>
                </c:pt>
                <c:pt idx="25">
                  <c:v>1.9312996165461423E-3</c:v>
                </c:pt>
                <c:pt idx="26">
                  <c:v>2.7809051996365353E-3</c:v>
                </c:pt>
                <c:pt idx="27">
                  <c:v>3.976553045100412E-3</c:v>
                </c:pt>
                <c:pt idx="28">
                  <c:v>5.646917490734803E-3</c:v>
                </c:pt>
                <c:pt idx="29">
                  <c:v>7.9634300625116144E-3</c:v>
                </c:pt>
                <c:pt idx="30">
                  <c:v>1.1152518813740447E-2</c:v>
                </c:pt>
                <c:pt idx="31">
                  <c:v>1.5510643816312012E-2</c:v>
                </c:pt>
                <c:pt idx="32">
                  <c:v>2.142252958852553E-2</c:v>
                </c:pt>
                <c:pt idx="33">
                  <c:v>2.938297353062045E-2</c:v>
                </c:pt>
                <c:pt idx="34">
                  <c:v>4.0022554301735055E-2</c:v>
                </c:pt>
                <c:pt idx="35">
                  <c:v>5.4137466409963642E-2</c:v>
                </c:pt>
                <c:pt idx="36">
                  <c:v>7.2723557920480006E-2</c:v>
                </c:pt>
                <c:pt idx="37">
                  <c:v>9.7014438643032053E-2</c:v>
                </c:pt>
                <c:pt idx="38">
                  <c:v>0.12852324969092546</c:v>
                </c:pt>
                <c:pt idx="39">
                  <c:v>0.169087338108314</c:v>
                </c:pt>
                <c:pt idx="40">
                  <c:v>0.22091466286917544</c:v>
                </c:pt>
                <c:pt idx="41">
                  <c:v>0.28663027726520801</c:v>
                </c:pt>
                <c:pt idx="42">
                  <c:v>0.36932070099483394</c:v>
                </c:pt>
                <c:pt idx="43">
                  <c:v>0.47257343495382426</c:v>
                </c:pt>
                <c:pt idx="44">
                  <c:v>0.60050831371743518</c:v>
                </c:pt>
                <c:pt idx="45">
                  <c:v>0.75779687513258775</c:v>
                </c:pt>
                <c:pt idx="46">
                  <c:v>0.94966550198312027</c:v>
                </c:pt>
                <c:pt idx="47">
                  <c:v>1.1818778128697749</c:v>
                </c:pt>
                <c:pt idx="48">
                  <c:v>1.4606917077973782</c:v>
                </c:pt>
                <c:pt idx="49">
                  <c:v>1.7927866680644715</c:v>
                </c:pt>
                <c:pt idx="50">
                  <c:v>2.1851574244757903</c:v>
                </c:pt>
                <c:pt idx="51">
                  <c:v>2.6449709863056183</c:v>
                </c:pt>
                <c:pt idx="52">
                  <c:v>3.1793852922014985</c:v>
                </c:pt>
                <c:pt idx="53">
                  <c:v>3.7953294060754645</c:v>
                </c:pt>
                <c:pt idx="54">
                  <c:v>4.4992472094323386</c:v>
                </c:pt>
                <c:pt idx="55">
                  <c:v>5.2968088764135279</c:v>
                </c:pt>
                <c:pt idx="56">
                  <c:v>6.1925969632494251</c:v>
                </c:pt>
                <c:pt idx="57">
                  <c:v>7.1897765688759598</c:v>
                </c:pt>
                <c:pt idx="58">
                  <c:v>8.2897615660623885</c:v>
                </c:pt>
                <c:pt idx="59">
                  <c:v>9.4918911766826568</c:v>
                </c:pt>
                <c:pt idx="60">
                  <c:v>10.793132972157645</c:v>
                </c:pt>
                <c:pt idx="61">
                  <c:v>12.187829523294642</c:v>
                </c:pt>
                <c:pt idx="62">
                  <c:v>13.667506222999469</c:v>
                </c:pt>
                <c:pt idx="63">
                  <c:v>15.220757115751827</c:v>
                </c:pt>
                <c:pt idx="64">
                  <c:v>16.833223796171573</c:v>
                </c:pt>
                <c:pt idx="65">
                  <c:v>18.48767955881133</c:v>
                </c:pt>
                <c:pt idx="66">
                  <c:v>20.164227043261949</c:v>
                </c:pt>
                <c:pt idx="67">
                  <c:v>21.840612756525118</c:v>
                </c:pt>
                <c:pt idx="68">
                  <c:v>23.492656284191877</c:v>
                </c:pt>
                <c:pt idx="69">
                  <c:v>25.094786012900368</c:v>
                </c:pt>
                <c:pt idx="70">
                  <c:v>26.620667126862685</c:v>
                </c:pt>
                <c:pt idx="71">
                  <c:v>28.043901895412763</c:v>
                </c:pt>
                <c:pt idx="72">
                  <c:v>29.338777230358293</c:v>
                </c:pt>
                <c:pt idx="73">
                  <c:v>30.481030534500203</c:v>
                </c:pt>
                <c:pt idx="74">
                  <c:v>31.448602307749429</c:v>
                </c:pt>
                <c:pt idx="75">
                  <c:v>32.222343066904102</c:v>
                </c:pt>
                <c:pt idx="76">
                  <c:v>32.786643008494991</c:v>
                </c:pt>
                <c:pt idx="77">
                  <c:v>33.129955521528494</c:v>
                </c:pt>
                <c:pt idx="78">
                  <c:v>33.245190033452722</c:v>
                </c:pt>
                <c:pt idx="79">
                  <c:v>33.129955521528494</c:v>
                </c:pt>
                <c:pt idx="80">
                  <c:v>32.786643008494991</c:v>
                </c:pt>
                <c:pt idx="81">
                  <c:v>32.222343066904102</c:v>
                </c:pt>
                <c:pt idx="82">
                  <c:v>31.448602307749429</c:v>
                </c:pt>
                <c:pt idx="83">
                  <c:v>30.481030534500203</c:v>
                </c:pt>
                <c:pt idx="84">
                  <c:v>29.338777230358293</c:v>
                </c:pt>
                <c:pt idx="85">
                  <c:v>28.043901895412763</c:v>
                </c:pt>
                <c:pt idx="86">
                  <c:v>26.620667126862685</c:v>
                </c:pt>
                <c:pt idx="87">
                  <c:v>25.094786012900368</c:v>
                </c:pt>
                <c:pt idx="88">
                  <c:v>23.492656284191877</c:v>
                </c:pt>
                <c:pt idx="89">
                  <c:v>21.840612756525118</c:v>
                </c:pt>
                <c:pt idx="90">
                  <c:v>20.164227043261949</c:v>
                </c:pt>
                <c:pt idx="91">
                  <c:v>18.48767955881133</c:v>
                </c:pt>
                <c:pt idx="92">
                  <c:v>16.833223796171573</c:v>
                </c:pt>
                <c:pt idx="93">
                  <c:v>15.220757115751827</c:v>
                </c:pt>
                <c:pt idx="94">
                  <c:v>13.667506222999469</c:v>
                </c:pt>
                <c:pt idx="95">
                  <c:v>12.187829523294642</c:v>
                </c:pt>
                <c:pt idx="96">
                  <c:v>10.793132972157645</c:v>
                </c:pt>
                <c:pt idx="97">
                  <c:v>9.4918911766826568</c:v>
                </c:pt>
                <c:pt idx="98">
                  <c:v>8.2897615660623885</c:v>
                </c:pt>
                <c:pt idx="99">
                  <c:v>7.1897765688759598</c:v>
                </c:pt>
                <c:pt idx="100">
                  <c:v>6.1925969632494251</c:v>
                </c:pt>
                <c:pt idx="101">
                  <c:v>5.2968088764135279</c:v>
                </c:pt>
                <c:pt idx="102">
                  <c:v>4.4992472094323386</c:v>
                </c:pt>
                <c:pt idx="103">
                  <c:v>3.7953294060754645</c:v>
                </c:pt>
                <c:pt idx="104">
                  <c:v>3.1793852922014985</c:v>
                </c:pt>
                <c:pt idx="105">
                  <c:v>2.6449709863056183</c:v>
                </c:pt>
                <c:pt idx="106">
                  <c:v>2.1851574244757903</c:v>
                </c:pt>
                <c:pt idx="107">
                  <c:v>1.7927866680644715</c:v>
                </c:pt>
                <c:pt idx="108">
                  <c:v>1.4606917077973782</c:v>
                </c:pt>
                <c:pt idx="109">
                  <c:v>1.1818778128697749</c:v>
                </c:pt>
                <c:pt idx="110">
                  <c:v>0.94966550198312027</c:v>
                </c:pt>
                <c:pt idx="111">
                  <c:v>0.75779687513258775</c:v>
                </c:pt>
                <c:pt idx="112">
                  <c:v>0.60050831371743518</c:v>
                </c:pt>
                <c:pt idx="113">
                  <c:v>0.47257343495382426</c:v>
                </c:pt>
                <c:pt idx="114">
                  <c:v>0.36932070099483394</c:v>
                </c:pt>
                <c:pt idx="115">
                  <c:v>0.28663027726520801</c:v>
                </c:pt>
                <c:pt idx="116">
                  <c:v>0.22091466286917544</c:v>
                </c:pt>
                <c:pt idx="117">
                  <c:v>0.169087338108314</c:v>
                </c:pt>
                <c:pt idx="118">
                  <c:v>0.12852324969092546</c:v>
                </c:pt>
                <c:pt idx="119">
                  <c:v>9.7014438643032053E-2</c:v>
                </c:pt>
                <c:pt idx="120">
                  <c:v>7.2723557920480006E-2</c:v>
                </c:pt>
                <c:pt idx="121">
                  <c:v>5.4137466409963642E-2</c:v>
                </c:pt>
                <c:pt idx="122">
                  <c:v>4.0022554301735055E-2</c:v>
                </c:pt>
                <c:pt idx="123">
                  <c:v>2.938297353062045E-2</c:v>
                </c:pt>
                <c:pt idx="124">
                  <c:v>2.142252958852553E-2</c:v>
                </c:pt>
                <c:pt idx="125">
                  <c:v>1.5510643816312012E-2</c:v>
                </c:pt>
                <c:pt idx="126">
                  <c:v>1.1152518813740447E-2</c:v>
                </c:pt>
                <c:pt idx="127">
                  <c:v>7.9634300625116144E-3</c:v>
                </c:pt>
                <c:pt idx="128">
                  <c:v>5.646917490734803E-3</c:v>
                </c:pt>
                <c:pt idx="129">
                  <c:v>3.976553045100412E-3</c:v>
                </c:pt>
                <c:pt idx="130">
                  <c:v>2.7809051996365353E-3</c:v>
                </c:pt>
                <c:pt idx="131">
                  <c:v>1.9312996165461423E-3</c:v>
                </c:pt>
                <c:pt idx="132">
                  <c:v>1.3319784255754563E-3</c:v>
                </c:pt>
                <c:pt idx="133">
                  <c:v>9.1228134217794627E-4</c:v>
                </c:pt>
                <c:pt idx="134">
                  <c:v>6.2050382255249921E-4</c:v>
                </c:pt>
                <c:pt idx="135">
                  <c:v>4.1912560738270382E-4</c:v>
                </c:pt>
                <c:pt idx="136">
                  <c:v>2.8114346717890139E-4</c:v>
                </c:pt>
              </c:numCache>
            </c:numRef>
          </c:val>
          <c:extLst>
            <c:ext xmlns:c16="http://schemas.microsoft.com/office/drawing/2014/chart" uri="{C3380CC4-5D6E-409C-BE32-E72D297353CC}">
              <c16:uniqueId val="{00000004-E517-45E2-AC17-5C52A6EF1EAC}"/>
            </c:ext>
          </c:extLst>
        </c:ser>
        <c:dLbls>
          <c:showLegendKey val="0"/>
          <c:showVal val="0"/>
          <c:showCatName val="0"/>
          <c:showSerName val="0"/>
          <c:showPercent val="0"/>
          <c:showBubbleSize val="0"/>
        </c:dLbls>
        <c:axId val="294279096"/>
        <c:axId val="294281720"/>
      </c:areaChart>
      <c:dateAx>
        <c:axId val="294279096"/>
        <c:scaling>
          <c:orientation val="minMax"/>
          <c:max val="44535"/>
        </c:scaling>
        <c:delete val="0"/>
        <c:axPos val="b"/>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94281720"/>
        <c:crosses val="autoZero"/>
        <c:auto val="1"/>
        <c:lblOffset val="100"/>
        <c:baseTimeUnit val="days"/>
      </c:dateAx>
      <c:valAx>
        <c:axId val="29428172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Abundance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94279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0"/>
          <c:order val="0"/>
          <c:tx>
            <c:strRef>
              <c:f>Plots!$L$5</c:f>
              <c:strCache>
                <c:ptCount val="1"/>
                <c:pt idx="0">
                  <c:v>Steelhead Protected</c:v>
                </c:pt>
              </c:strCache>
            </c:strRef>
          </c:tx>
          <c:spPr>
            <a:solidFill>
              <a:schemeClr val="accent1"/>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Plots!$L$7:$L$143</c:f>
              <c:numCache>
                <c:formatCode>General</c:formatCode>
                <c:ptCount val="137"/>
                <c:pt idx="51">
                  <c:v>12.070682381235596</c:v>
                </c:pt>
                <c:pt idx="52">
                  <c:v>12.616396227334574</c:v>
                </c:pt>
                <c:pt idx="53">
                  <c:v>13.156913596880988</c:v>
                </c:pt>
                <c:pt idx="54">
                  <c:v>13.689510860393781</c:v>
                </c:pt>
                <c:pt idx="55">
                  <c:v>14.21140590517841</c:v>
                </c:pt>
                <c:pt idx="56">
                  <c:v>14.719781467574592</c:v>
                </c:pt>
                <c:pt idx="57">
                  <c:v>15.211809786778678</c:v>
                </c:pt>
                <c:pt idx="58">
                  <c:v>15.684678289631039</c:v>
                </c:pt>
                <c:pt idx="59">
                  <c:v>16.135615988418458</c:v>
                </c:pt>
                <c:pt idx="60">
                  <c:v>16.561920251276121</c:v>
                </c:pt>
                <c:pt idx="61">
                  <c:v>16.960983587816425</c:v>
                </c:pt>
                <c:pt idx="62">
                  <c:v>17.330320081689692</c:v>
                </c:pt>
                <c:pt idx="63">
                  <c:v>17.667591097301628</c:v>
                </c:pt>
                <c:pt idx="64">
                  <c:v>17.970629890142533</c:v>
                </c:pt>
                <c:pt idx="65">
                  <c:v>18.237464759248201</c:v>
                </c:pt>
                <c:pt idx="66">
                  <c:v>18.466340396181415</c:v>
                </c:pt>
                <c:pt idx="67">
                  <c:v>18.655737107410499</c:v>
                </c:pt>
                <c:pt idx="68">
                  <c:v>18.804387615726714</c:v>
                </c:pt>
                <c:pt idx="69">
                  <c:v>18.911291180896207</c:v>
                </c:pt>
                <c:pt idx="70">
                  <c:v>18.975724819456332</c:v>
                </c:pt>
                <c:pt idx="71">
                  <c:v>18.997251447687269</c:v>
                </c:pt>
                <c:pt idx="72">
                  <c:v>18.975724819456332</c:v>
                </c:pt>
                <c:pt idx="73">
                  <c:v>18.911291180896207</c:v>
                </c:pt>
                <c:pt idx="74">
                  <c:v>18.804387615726714</c:v>
                </c:pt>
                <c:pt idx="75">
                  <c:v>18.655737107410499</c:v>
                </c:pt>
                <c:pt idx="76">
                  <c:v>18.466340396181415</c:v>
                </c:pt>
                <c:pt idx="77">
                  <c:v>18.237464759248201</c:v>
                </c:pt>
                <c:pt idx="78">
                  <c:v>17.970629890142533</c:v>
                </c:pt>
                <c:pt idx="79">
                  <c:v>17.667591097301628</c:v>
                </c:pt>
                <c:pt idx="80">
                  <c:v>17.330320081689692</c:v>
                </c:pt>
                <c:pt idx="81">
                  <c:v>16.960983587816425</c:v>
                </c:pt>
                <c:pt idx="82">
                  <c:v>16.561920251276121</c:v>
                </c:pt>
                <c:pt idx="83">
                  <c:v>16.135615988418458</c:v>
                </c:pt>
                <c:pt idx="84">
                  <c:v>15.684678289631039</c:v>
                </c:pt>
                <c:pt idx="85">
                  <c:v>15.211809786778678</c:v>
                </c:pt>
                <c:pt idx="86">
                  <c:v>14.719781467574592</c:v>
                </c:pt>
                <c:pt idx="87">
                  <c:v>14.21140590517841</c:v>
                </c:pt>
                <c:pt idx="88">
                  <c:v>13.689510860393781</c:v>
                </c:pt>
                <c:pt idx="89">
                  <c:v>13.156913596880988</c:v>
                </c:pt>
                <c:pt idx="90">
                  <c:v>12.616396227334574</c:v>
                </c:pt>
                <c:pt idx="91">
                  <c:v>12.070682381235596</c:v>
                </c:pt>
                <c:pt idx="92">
                  <c:v>11.52241545329254</c:v>
                </c:pt>
              </c:numCache>
            </c:numRef>
          </c:val>
          <c:extLst>
            <c:ext xmlns:c16="http://schemas.microsoft.com/office/drawing/2014/chart" uri="{C3380CC4-5D6E-409C-BE32-E72D297353CC}">
              <c16:uniqueId val="{00000000-5024-4A94-A3D9-0475BA7F45CC}"/>
            </c:ext>
          </c:extLst>
        </c:ser>
        <c:ser>
          <c:idx val="1"/>
          <c:order val="1"/>
          <c:tx>
            <c:strRef>
              <c:f>Plots!$M$5</c:f>
              <c:strCache>
                <c:ptCount val="1"/>
                <c:pt idx="0">
                  <c:v>Steelhead Unprotected</c:v>
                </c:pt>
              </c:strCache>
            </c:strRef>
          </c:tx>
          <c:spPr>
            <a:solidFill>
              <a:schemeClr val="accent1">
                <a:alpha val="50000"/>
              </a:schemeClr>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Plots!$M$7:$M$143</c:f>
              <c:numCache>
                <c:formatCode>General</c:formatCode>
                <c:ptCount val="137"/>
                <c:pt idx="0">
                  <c:v>6.2591537540093001E-2</c:v>
                </c:pt>
                <c:pt idx="1">
                  <c:v>7.3441856966243099E-2</c:v>
                </c:pt>
                <c:pt idx="2">
                  <c:v>8.5977910048888564E-2</c:v>
                </c:pt>
                <c:pt idx="3">
                  <c:v>0.10042580554261507</c:v>
                </c:pt>
                <c:pt idx="4">
                  <c:v>0.11703586497102958</c:v>
                </c:pt>
                <c:pt idx="5">
                  <c:v>0.13608423606548167</c:v>
                </c:pt>
                <c:pt idx="6">
                  <c:v>0.15787445900418315</c:v>
                </c:pt>
                <c:pt idx="7">
                  <c:v>0.18273895468642154</c:v>
                </c:pt>
                <c:pt idx="8">
                  <c:v>0.21104040056847653</c:v>
                </c:pt>
                <c:pt idx="9">
                  <c:v>0.24317295594999946</c:v>
                </c:pt>
                <c:pt idx="10">
                  <c:v>0.27956329512303846</c:v>
                </c:pt>
                <c:pt idx="11">
                  <c:v>0.32067140358239249</c:v>
                </c:pt>
                <c:pt idx="12">
                  <c:v>0.36699108965682237</c:v>
                </c:pt>
                <c:pt idx="13">
                  <c:v>0.41905016157530328</c:v>
                </c:pt>
                <c:pt idx="14">
                  <c:v>0.47741021825659313</c:v>
                </c:pt>
                <c:pt idx="15">
                  <c:v>0.54266600113321162</c:v>
                </c:pt>
                <c:pt idx="16">
                  <c:v>0.61544425422277738</c:v>
                </c:pt>
                <c:pt idx="17">
                  <c:v>0.69640204056819088</c:v>
                </c:pt>
                <c:pt idx="18">
                  <c:v>0.78622446520490896</c:v>
                </c:pt>
                <c:pt idx="19">
                  <c:v>0.88562175808973753</c:v>
                </c:pt>
                <c:pt idx="20">
                  <c:v>0.99532567503762781</c:v>
                </c:pt>
                <c:pt idx="21">
                  <c:v>1.1160851807381065</c:v>
                </c:pt>
                <c:pt idx="22">
                  <c:v>1.2486613854147373</c:v>
                </c:pt>
                <c:pt idx="23">
                  <c:v>1.3938217156743224</c:v>
                </c:pt>
                <c:pt idx="24">
                  <c:v>1.5523333105600143</c:v>
                </c:pt>
                <c:pt idx="25">
                  <c:v>1.724955645730071</c:v>
                </c:pt>
                <c:pt idx="26">
                  <c:v>1.9124324019477676</c:v>
                </c:pt>
                <c:pt idx="27">
                  <c:v>2.1154826085620133</c:v>
                </c:pt>
                <c:pt idx="28">
                  <c:v>2.3347911082121828</c:v>
                </c:pt>
                <c:pt idx="29">
                  <c:v>2.5709984053899073</c:v>
                </c:pt>
                <c:pt idx="30">
                  <c:v>2.8246899784764454</c:v>
                </c:pt>
                <c:pt idx="31">
                  <c:v>3.0963851521458703</c:v>
                </c:pt>
                <c:pt idx="32">
                  <c:v>3.3865256442425458</c:v>
                </c:pt>
                <c:pt idx="33">
                  <c:v>3.6954639180327638</c:v>
                </c:pt>
                <c:pt idx="34">
                  <c:v>4.0234514866943973</c:v>
                </c:pt>
                <c:pt idx="35">
                  <c:v>4.3706273316241937</c:v>
                </c:pt>
                <c:pt idx="36">
                  <c:v>4.7370066091785086</c:v>
                </c:pt>
                <c:pt idx="37">
                  <c:v>5.1224698313875727</c:v>
                </c:pt>
                <c:pt idx="38">
                  <c:v>5.5267527145741306</c:v>
                </c:pt>
                <c:pt idx="39">
                  <c:v>5.9494368952653289</c:v>
                </c:pt>
                <c:pt idx="40">
                  <c:v>6.3899417149470903</c:v>
                </c:pt>
                <c:pt idx="41">
                  <c:v>6.8475172737556314</c:v>
                </c:pt>
                <c:pt idx="42">
                  <c:v>7.3212389478724891</c:v>
                </c:pt>
                <c:pt idx="43">
                  <c:v>7.8100035559996961</c:v>
                </c:pt>
                <c:pt idx="44">
                  <c:v>8.3125273467333383</c:v>
                </c:pt>
                <c:pt idx="45">
                  <c:v>8.8273459609092022</c:v>
                </c:pt>
                <c:pt idx="46">
                  <c:v>9.3528165011429287</c:v>
                </c:pt>
                <c:pt idx="47">
                  <c:v>9.8871218150095483</c:v>
                </c:pt>
                <c:pt idx="48">
                  <c:v>10.428277068887587</c:v>
                </c:pt>
                <c:pt idx="49">
                  <c:v>10.974138656818768</c:v>
                </c:pt>
                <c:pt idx="50">
                  <c:v>11.52241545329254</c:v>
                </c:pt>
                <c:pt idx="93">
                  <c:v>10.974138656818768</c:v>
                </c:pt>
                <c:pt idx="94">
                  <c:v>10.428277068887587</c:v>
                </c:pt>
                <c:pt idx="95">
                  <c:v>9.8871218150095483</c:v>
                </c:pt>
                <c:pt idx="96">
                  <c:v>9.3528165011429287</c:v>
                </c:pt>
                <c:pt idx="97">
                  <c:v>8.8273459609092022</c:v>
                </c:pt>
                <c:pt idx="98">
                  <c:v>8.3125273467333383</c:v>
                </c:pt>
                <c:pt idx="99">
                  <c:v>7.8100035559996961</c:v>
                </c:pt>
                <c:pt idx="100">
                  <c:v>7.3212389478724891</c:v>
                </c:pt>
                <c:pt idx="101">
                  <c:v>6.8475172737556314</c:v>
                </c:pt>
                <c:pt idx="102">
                  <c:v>6.3899417149470903</c:v>
                </c:pt>
                <c:pt idx="103">
                  <c:v>5.9494368952653289</c:v>
                </c:pt>
                <c:pt idx="104">
                  <c:v>5.5267527145741306</c:v>
                </c:pt>
                <c:pt idx="105">
                  <c:v>5.1224698313875727</c:v>
                </c:pt>
                <c:pt idx="106">
                  <c:v>4.7370066091785086</c:v>
                </c:pt>
                <c:pt idx="107">
                  <c:v>4.3706273316241937</c:v>
                </c:pt>
                <c:pt idx="108">
                  <c:v>4.0234514866943973</c:v>
                </c:pt>
                <c:pt idx="109">
                  <c:v>3.6954639180327638</c:v>
                </c:pt>
                <c:pt idx="110">
                  <c:v>3.3865256442425458</c:v>
                </c:pt>
                <c:pt idx="111">
                  <c:v>3.0963851521458703</c:v>
                </c:pt>
                <c:pt idx="112">
                  <c:v>2.8246899784764454</c:v>
                </c:pt>
                <c:pt idx="113">
                  <c:v>2.5709984053899073</c:v>
                </c:pt>
                <c:pt idx="114">
                  <c:v>2.3347911082121828</c:v>
                </c:pt>
                <c:pt idx="115">
                  <c:v>2.1154826085620133</c:v>
                </c:pt>
                <c:pt idx="116">
                  <c:v>1.9124324019477676</c:v>
                </c:pt>
                <c:pt idx="117">
                  <c:v>1.724955645730071</c:v>
                </c:pt>
                <c:pt idx="118">
                  <c:v>1.5523333105600143</c:v>
                </c:pt>
                <c:pt idx="119">
                  <c:v>1.3938217156743224</c:v>
                </c:pt>
                <c:pt idx="120">
                  <c:v>1.2486613854147373</c:v>
                </c:pt>
                <c:pt idx="121">
                  <c:v>1.1160851807381065</c:v>
                </c:pt>
                <c:pt idx="122">
                  <c:v>0.99532567503762781</c:v>
                </c:pt>
                <c:pt idx="123">
                  <c:v>0.88562175808973753</c:v>
                </c:pt>
                <c:pt idx="124">
                  <c:v>0.78622446520490896</c:v>
                </c:pt>
                <c:pt idx="125">
                  <c:v>0.69640204056819088</c:v>
                </c:pt>
                <c:pt idx="126">
                  <c:v>0.61544425422277738</c:v>
                </c:pt>
                <c:pt idx="127">
                  <c:v>0.54266600113321162</c:v>
                </c:pt>
                <c:pt idx="128">
                  <c:v>0.47741021825659313</c:v>
                </c:pt>
                <c:pt idx="129">
                  <c:v>0.41905016157530328</c:v>
                </c:pt>
                <c:pt idx="130">
                  <c:v>0.36699108965682237</c:v>
                </c:pt>
                <c:pt idx="131">
                  <c:v>0.32067140358239249</c:v>
                </c:pt>
                <c:pt idx="132">
                  <c:v>0.27956329512303846</c:v>
                </c:pt>
                <c:pt idx="133">
                  <c:v>0.24317295594999946</c:v>
                </c:pt>
                <c:pt idx="134">
                  <c:v>0.21104040056847653</c:v>
                </c:pt>
                <c:pt idx="135">
                  <c:v>0.18273895468642154</c:v>
                </c:pt>
                <c:pt idx="136">
                  <c:v>0.15787445900418315</c:v>
                </c:pt>
              </c:numCache>
            </c:numRef>
          </c:val>
          <c:extLst>
            <c:ext xmlns:c16="http://schemas.microsoft.com/office/drawing/2014/chart" uri="{C3380CC4-5D6E-409C-BE32-E72D297353CC}">
              <c16:uniqueId val="{00000001-5024-4A94-A3D9-0475BA7F45CC}"/>
            </c:ext>
          </c:extLst>
        </c:ser>
        <c:ser>
          <c:idx val="2"/>
          <c:order val="2"/>
          <c:tx>
            <c:strRef>
              <c:f>Plots!$N$5</c:f>
              <c:strCache>
                <c:ptCount val="1"/>
                <c:pt idx="0">
                  <c:v>Sockeye 2022</c:v>
                </c:pt>
              </c:strCache>
            </c:strRef>
          </c:tx>
          <c:spPr>
            <a:solidFill>
              <a:srgbClr val="FF0000">
                <a:alpha val="50000"/>
              </a:srgbClr>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Plots!$N$7:$N$143</c:f>
              <c:numCache>
                <c:formatCode>General</c:formatCode>
                <c:ptCount val="137"/>
                <c:pt idx="0">
                  <c:v>8.2950539040865259</c:v>
                </c:pt>
                <c:pt idx="1">
                  <c:v>8.7212425099971043</c:v>
                </c:pt>
                <c:pt idx="2">
                  <c:v>9.1527080949358091</c:v>
                </c:pt>
                <c:pt idx="3">
                  <c:v>9.5881089160662096</c:v>
                </c:pt>
                <c:pt idx="4">
                  <c:v>10.026016247415036</c:v>
                </c:pt>
                <c:pt idx="5">
                  <c:v>10.464920842745117</c:v>
                </c:pt>
                <c:pt idx="6">
                  <c:v>10.903240445546569</c:v>
                </c:pt>
                <c:pt idx="7">
                  <c:v>11.339328310490311</c:v>
                </c:pt>
                <c:pt idx="8">
                  <c:v>11.771482685995039</c:v>
                </c:pt>
                <c:pt idx="9">
                  <c:v>12.197957192967882</c:v>
                </c:pt>
                <c:pt idx="10">
                  <c:v>12.616972020537466</c:v>
                </c:pt>
                <c:pt idx="11">
                  <c:v>13.026725845956523</c:v>
                </c:pt>
                <c:pt idx="12">
                  <c:v>13.425408373059788</c:v>
                </c:pt>
                <c:pt idx="13">
                  <c:v>13.81121337196473</c:v>
                </c:pt>
                <c:pt idx="14">
                  <c:v>14.182352092330753</c:v>
                </c:pt>
                <c:pt idx="15">
                  <c:v>14.537066913662024</c:v>
                </c:pt>
                <c:pt idx="16">
                  <c:v>14.873645089045242</c:v>
                </c:pt>
                <c:pt idx="17">
                  <c:v>15.190432433524776</c:v>
                </c:pt>
                <c:pt idx="18">
                  <c:v>15.485846805172264</c:v>
                </c:pt>
                <c:pt idx="19">
                  <c:v>15.758391225910742</c:v>
                </c:pt>
                <c:pt idx="20">
                  <c:v>16.006666490373131</c:v>
                </c:pt>
                <c:pt idx="21">
                  <c:v>16.229383114539761</c:v>
                </c:pt>
                <c:pt idx="22">
                  <c:v>16.425372481599286</c:v>
                </c:pt>
                <c:pt idx="23">
                  <c:v>16.593597050358603</c:v>
                </c:pt>
                <c:pt idx="24">
                  <c:v>16.733159501497727</c:v>
                </c:pt>
                <c:pt idx="25">
                  <c:v>16.843310708892322</c:v>
                </c:pt>
                <c:pt idx="26">
                  <c:v>16.923456436939468</c:v>
                </c:pt>
                <c:pt idx="27">
                  <c:v>16.973162680116982</c:v>
                </c:pt>
                <c:pt idx="28">
                  <c:v>16.992159577647477</c:v>
                </c:pt>
                <c:pt idx="29">
                  <c:v>16.980343853863722</c:v>
                </c:pt>
                <c:pt idx="30">
                  <c:v>16.9377797533982</c:v>
                </c:pt>
                <c:pt idx="31">
                  <c:v>16.864698459348386</c:v>
                </c:pt>
                <c:pt idx="32">
                  <c:v>16.761496001790331</c:v>
                </c:pt>
                <c:pt idx="33">
                  <c:v>16.62872968311467</c:v>
                </c:pt>
                <c:pt idx="34">
                  <c:v>16.467113065329706</c:v>
                </c:pt>
                <c:pt idx="35">
                  <c:v>16.277509582414357</c:v>
                </c:pt>
                <c:pt idx="36">
                  <c:v>16.060924857721886</c:v>
                </c:pt>
                <c:pt idx="37">
                  <c:v>15.818497822065829</c:v>
                </c:pt>
                <c:pt idx="38">
                  <c:v>15.551490742220933</c:v>
                </c:pt>
                <c:pt idx="39">
                  <c:v>15.261278281931508</c:v>
                </c:pt>
                <c:pt idx="40">
                  <c:v>14.94933572795939</c:v>
                </c:pt>
                <c:pt idx="41">
                  <c:v>14.617226522081953</c:v>
                </c:pt>
                <c:pt idx="42">
                  <c:v>14.266589246164916</c:v>
                </c:pt>
                <c:pt idx="43">
                  <c:v>13.899124211423365</c:v>
                </c:pt>
                <c:pt idx="44">
                  <c:v>13.516579804726351</c:v>
                </c:pt>
                <c:pt idx="45">
                  <c:v>13.120738744315579</c:v>
                </c:pt>
                <c:pt idx="46">
                  <c:v>12.713404394656285</c:v>
                </c:pt>
                <c:pt idx="47">
                  <c:v>12.296387285414736</c:v>
                </c:pt>
                <c:pt idx="48">
                  <c:v>11.871491972893043</c:v>
                </c:pt>
                <c:pt idx="49">
                  <c:v>11.440504373809972</c:v>
                </c:pt>
                <c:pt idx="50">
                  <c:v>11.005179691285202</c:v>
                </c:pt>
                <c:pt idx="51">
                  <c:v>10.56723104147548</c:v>
                </c:pt>
                <c:pt idx="52">
                  <c:v>10.128318876752926</c:v>
                </c:pt>
                <c:pt idx="53">
                  <c:v>9.6900412878503381</c:v>
                </c:pt>
                <c:pt idx="54">
                  <c:v>9.2539252532743017</c:v>
                </c:pt>
                <c:pt idx="55">
                  <c:v>8.8214188897549732</c:v>
                </c:pt>
                <c:pt idx="56">
                  <c:v>8.3938847428107763</c:v>
                </c:pt>
                <c:pt idx="57">
                  <c:v>7.9725941418965549</c:v>
                </c:pt>
                <c:pt idx="58">
                  <c:v>7.5587226303051205</c:v>
                </c:pt>
                <c:pt idx="59">
                  <c:v>7.153346466216874</c:v>
                </c:pt>
                <c:pt idx="60">
                  <c:v>6.7574401782349414</c:v>
                </c:pt>
                <c:pt idx="61">
                  <c:v>6.3718751465755386</c:v>
                </c:pt>
                <c:pt idx="62">
                  <c:v>5.9974191699529946</c:v>
                </c:pt>
                <c:pt idx="63">
                  <c:v>5.6347369682276423</c:v>
                </c:pt>
                <c:pt idx="64">
                  <c:v>5.2843915621674187</c:v>
                </c:pt>
                <c:pt idx="65">
                  <c:v>4.9468464642780434</c:v>
                </c:pt>
                <c:pt idx="66">
                  <c:v>4.6224686086226479</c:v>
                </c:pt>
                <c:pt idx="67">
                  <c:v>4.3115319428936836</c:v>
                </c:pt>
                <c:pt idx="68">
                  <c:v>4.0142216027073054</c:v>
                </c:pt>
                <c:pt idx="69">
                  <c:v>3.7306385861289724</c:v>
                </c:pt>
                <c:pt idx="70">
                  <c:v>3.4608048457537013</c:v>
                </c:pt>
                <c:pt idx="71">
                  <c:v>3.204668716181299</c:v>
                </c:pt>
                <c:pt idx="72">
                  <c:v>2.9621105963561836</c:v>
                </c:pt>
                <c:pt idx="73">
                  <c:v>2.7329488088798035</c:v>
                </c:pt>
                <c:pt idx="74">
                  <c:v>2.5169455619378827</c:v>
                </c:pt>
                <c:pt idx="75">
                  <c:v>2.3138129437937769</c:v>
                </c:pt>
                <c:pt idx="76">
                  <c:v>2.1232188847577365</c:v>
                </c:pt>
                <c:pt idx="77">
                  <c:v>1.9447930270226297</c:v>
                </c:pt>
                <c:pt idx="78">
                  <c:v>1.7781324486331054</c:v>
                </c:pt>
                <c:pt idx="79">
                  <c:v>1.622807194004029</c:v>
                </c:pt>
                <c:pt idx="80">
                  <c:v>1.4783655697070224</c:v>
                </c:pt>
                <c:pt idx="81">
                  <c:v>1.3443391705900538</c:v>
                </c:pt>
                <c:pt idx="82">
                  <c:v>1.2202476075816857</c:v>
                </c:pt>
                <c:pt idx="83">
                  <c:v>1.1056029146661297</c:v>
                </c:pt>
                <c:pt idx="84">
                  <c:v>0.9999136184155315</c:v>
                </c:pt>
                <c:pt idx="85">
                  <c:v>0.90268845906144723</c:v>
                </c:pt>
                <c:pt idx="86">
                  <c:v>0.81343975731900153</c:v>
                </c:pt>
                <c:pt idx="87">
                  <c:v>0.73168642599770517</c:v>
                </c:pt>
                <c:pt idx="88">
                  <c:v>0.65695662980629788</c:v>
                </c:pt>
                <c:pt idx="89">
                  <c:v>0.58879010066083748</c:v>
                </c:pt>
                <c:pt idx="90">
                  <c:v>0.52674011922117736</c:v>
                </c:pt>
                <c:pt idx="91">
                  <c:v>0.47037517630675574</c:v>
                </c:pt>
                <c:pt idx="92">
                  <c:v>0.41928033028245193</c:v>
                </c:pt>
                <c:pt idx="93">
                  <c:v>0.37305827847168804</c:v>
                </c:pt>
                <c:pt idx="94">
                  <c:v>0.33133016216591005</c:v>
                </c:pt>
                <c:pt idx="95">
                  <c:v>0.29373612588209946</c:v>
                </c:pt>
                <c:pt idx="96">
                  <c:v>0.25993565220261566</c:v>
                </c:pt>
                <c:pt idx="97">
                  <c:v>0.22960769384758392</c:v>
                </c:pt>
                <c:pt idx="98">
                  <c:v>0.20245062461514662</c:v>
                </c:pt>
                <c:pt idx="99">
                  <c:v>0.17818203051656825</c:v>
                </c:pt>
                <c:pt idx="100">
                  <c:v>0.15653836186965453</c:v>
                </c:pt>
                <c:pt idx="101">
                  <c:v>0.13727446633340415</c:v>
                </c:pt>
                <c:pt idx="102">
                  <c:v>0.12016302190663214</c:v>
                </c:pt>
                <c:pt idx="103">
                  <c:v>0.10499388780956156</c:v>
                </c:pt>
                <c:pt idx="104">
                  <c:v>9.1573389954218612E-2</c:v>
                </c:pt>
                <c:pt idx="105">
                  <c:v>7.9723556418791044E-2</c:v>
                </c:pt>
                <c:pt idx="106">
                  <c:v>6.9281317002163403E-2</c:v>
                </c:pt>
                <c:pt idx="107">
                  <c:v>6.0097679574109948E-2</c:v>
                </c:pt>
                <c:pt idx="108">
                  <c:v>5.2036894577558807E-2</c:v>
                </c:pt>
                <c:pt idx="109">
                  <c:v>4.49756177024207E-2</c:v>
                </c:pt>
                <c:pt idx="110">
                  <c:v>3.8802079453126415E-2</c:v>
                </c:pt>
                <c:pt idx="111">
                  <c:v>3.3415269088738153E-2</c:v>
                </c:pt>
                <c:pt idx="112">
                  <c:v>2.8724139236954858E-2</c:v>
                </c:pt>
                <c:pt idx="113">
                  <c:v>2.4646836380501008E-2</c:v>
                </c:pt>
                <c:pt idx="114">
                  <c:v>2.1109961392806378E-2</c:v>
                </c:pt>
                <c:pt idx="115">
                  <c:v>1.8047863363788219E-2</c:v>
                </c:pt>
                <c:pt idx="116">
                  <c:v>1.5401969108186366E-2</c:v>
                </c:pt>
                <c:pt idx="117">
                  <c:v>1.3120149988705958E-2</c:v>
                </c:pt>
                <c:pt idx="118">
                  <c:v>1.1156127013106729E-2</c:v>
                </c:pt>
                <c:pt idx="119">
                  <c:v>9.4689145759355928E-3</c:v>
                </c:pt>
                <c:pt idx="120">
                  <c:v>8.0223027083687112E-3</c:v>
                </c:pt>
                <c:pt idx="121">
                  <c:v>6.7843772692859359E-3</c:v>
                </c:pt>
                <c:pt idx="122">
                  <c:v>5.7270771522831337E-3</c:v>
                </c:pt>
                <c:pt idx="123">
                  <c:v>4.8257872914118398E-3</c:v>
                </c:pt>
                <c:pt idx="124">
                  <c:v>4.0589660173059317E-3</c:v>
                </c:pt>
                <c:pt idx="125">
                  <c:v>3.4078051391580755E-3</c:v>
                </c:pt>
                <c:pt idx="126">
                  <c:v>2.8559210008756862E-3</c:v>
                </c:pt>
                <c:pt idx="127">
                  <c:v>2.3890746759061667E-3</c:v>
                </c:pt>
                <c:pt idx="128">
                  <c:v>1.9949194190914082E-3</c:v>
                </c:pt>
                <c:pt idx="129">
                  <c:v>1.6627734801667471E-3</c:v>
                </c:pt>
                <c:pt idx="130">
                  <c:v>1.3834163971531664E-3</c:v>
                </c:pt>
                <c:pt idx="131">
                  <c:v>1.1489069242488366E-3</c:v>
                </c:pt>
                <c:pt idx="132">
                  <c:v>9.5242080364008779E-4</c:v>
                </c:pt>
                <c:pt idx="133">
                  <c:v>7.8810666004965123E-4</c:v>
                </c:pt>
                <c:pt idx="134">
                  <c:v>6.5095837735323133E-4</c:v>
                </c:pt>
                <c:pt idx="135">
                  <c:v>5.3670240515384451E-4</c:v>
                </c:pt>
                <c:pt idx="136">
                  <c:v>4.4169853712280156E-4</c:v>
                </c:pt>
              </c:numCache>
            </c:numRef>
          </c:val>
          <c:extLst>
            <c:ext xmlns:c16="http://schemas.microsoft.com/office/drawing/2014/chart" uri="{C3380CC4-5D6E-409C-BE32-E72D297353CC}">
              <c16:uniqueId val="{00000002-5024-4A94-A3D9-0475BA7F45CC}"/>
            </c:ext>
          </c:extLst>
        </c:ser>
        <c:ser>
          <c:idx val="3"/>
          <c:order val="3"/>
          <c:tx>
            <c:strRef>
              <c:f>Plots!$O$5</c:f>
              <c:strCache>
                <c:ptCount val="1"/>
                <c:pt idx="0">
                  <c:v>Pink 2021</c:v>
                </c:pt>
              </c:strCache>
            </c:strRef>
          </c:tx>
          <c:spPr>
            <a:solidFill>
              <a:srgbClr val="FDD5F4">
                <a:alpha val="60000"/>
              </a:srgbClr>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Plots!$O$7:$O$143</c:f>
              <c:numCache>
                <c:formatCode>General</c:formatCode>
                <c:ptCount val="137"/>
                <c:pt idx="0">
                  <c:v>2.3292502371519046E-3</c:v>
                </c:pt>
                <c:pt idx="1">
                  <c:v>4.4044044479580376E-3</c:v>
                </c:pt>
                <c:pt idx="2">
                  <c:v>8.1575163388689018E-3</c:v>
                </c:pt>
                <c:pt idx="3">
                  <c:v>1.4798865655762166E-2</c:v>
                </c:pt>
                <c:pt idx="4">
                  <c:v>2.6296540556960884E-2</c:v>
                </c:pt>
                <c:pt idx="5">
                  <c:v>4.5768694530504771E-2</c:v>
                </c:pt>
                <c:pt idx="6">
                  <c:v>7.8025785099256922E-2</c:v>
                </c:pt>
                <c:pt idx="7">
                  <c:v>0.13028892025241615</c:v>
                </c:pt>
                <c:pt idx="8">
                  <c:v>0.21309660870081354</c:v>
                </c:pt>
                <c:pt idx="9">
                  <c:v>0.34138568564261984</c:v>
                </c:pt>
                <c:pt idx="10">
                  <c:v>0.53569031125072719</c:v>
                </c:pt>
                <c:pt idx="11">
                  <c:v>0.82334526384955942</c:v>
                </c:pt>
                <c:pt idx="12">
                  <c:v>1.2395096358329456</c:v>
                </c:pt>
                <c:pt idx="13">
                  <c:v>1.8277531393041904</c:v>
                </c:pt>
                <c:pt idx="14">
                  <c:v>2.6398842523379704</c:v>
                </c:pt>
                <c:pt idx="15">
                  <c:v>3.7346675463779042</c:v>
                </c:pt>
                <c:pt idx="16">
                  <c:v>5.1750997558527567</c:v>
                </c:pt>
                <c:pt idx="17">
                  <c:v>7.0240115866738257</c:v>
                </c:pt>
                <c:pt idx="18">
                  <c:v>9.3379475121980366</c:v>
                </c:pt>
                <c:pt idx="19">
                  <c:v>12.159545809710464</c:v>
                </c:pt>
                <c:pt idx="20">
                  <c:v>15.508971345327314</c:v>
                </c:pt>
                <c:pt idx="21">
                  <c:v>19.375296154844701</c:v>
                </c:pt>
                <c:pt idx="22">
                  <c:v>23.709010064391769</c:v>
                </c:pt>
                <c:pt idx="23">
                  <c:v>28.416998746488748</c:v>
                </c:pt>
                <c:pt idx="24">
                  <c:v>33.361280429504475</c:v>
                </c:pt>
                <c:pt idx="25">
                  <c:v>38.362502442913353</c:v>
                </c:pt>
                <c:pt idx="26">
                  <c:v>43.20866645858527</c:v>
                </c:pt>
                <c:pt idx="27">
                  <c:v>47.668832177096597</c:v>
                </c:pt>
                <c:pt idx="28">
                  <c:v>51.510750495965311</c:v>
                </c:pt>
                <c:pt idx="29">
                  <c:v>54.520641614842326</c:v>
                </c:pt>
                <c:pt idx="30">
                  <c:v>56.522811287863249</c:v>
                </c:pt>
                <c:pt idx="31">
                  <c:v>57.396613116699932</c:v>
                </c:pt>
                <c:pt idx="32">
                  <c:v>57.088481787105849</c:v>
                </c:pt>
                <c:pt idx="33">
                  <c:v>55.617368480976985</c:v>
                </c:pt>
                <c:pt idx="34">
                  <c:v>53.072811542359588</c:v>
                </c:pt>
                <c:pt idx="35">
                  <c:v>49.605915509415922</c:v>
                </c:pt>
                <c:pt idx="36">
                  <c:v>45.41450228771339</c:v>
                </c:pt>
                <c:pt idx="37">
                  <c:v>40.724462810161576</c:v>
                </c:pt>
                <c:pt idx="38">
                  <c:v>35.769748387236604</c:v>
                </c:pt>
                <c:pt idx="39">
                  <c:v>30.773445335428018</c:v>
                </c:pt>
                <c:pt idx="40">
                  <c:v>25.932003636713276</c:v>
                </c:pt>
                <c:pt idx="41">
                  <c:v>21.404039389150508</c:v>
                </c:pt>
                <c:pt idx="42">
                  <c:v>17.304343392833637</c:v>
                </c:pt>
                <c:pt idx="43">
                  <c:v>13.702954751700162</c:v>
                </c:pt>
                <c:pt idx="44">
                  <c:v>10.6285259713926</c:v>
                </c:pt>
                <c:pt idx="45">
                  <c:v>8.0747961658620344</c:v>
                </c:pt>
                <c:pt idx="46">
                  <c:v>6.0088285679774627</c:v>
                </c:pt>
                <c:pt idx="47">
                  <c:v>4.3797344056786542</c:v>
                </c:pt>
                <c:pt idx="48">
                  <c:v>3.1268385078246896</c:v>
                </c:pt>
                <c:pt idx="49">
                  <c:v>2.1865672757669543</c:v>
                </c:pt>
                <c:pt idx="50">
                  <c:v>1.4976831790721601</c:v>
                </c:pt>
                <c:pt idx="51">
                  <c:v>1.004793404522957</c:v>
                </c:pt>
                <c:pt idx="52">
                  <c:v>0.6602878636400944</c:v>
                </c:pt>
                <c:pt idx="53">
                  <c:v>0.42500062583713905</c:v>
                </c:pt>
                <c:pt idx="54">
                  <c:v>0.2679449275774522</c:v>
                </c:pt>
                <c:pt idx="55">
                  <c:v>0.16546312632944199</c:v>
                </c:pt>
                <c:pt idx="56">
                  <c:v>0.10008215019761522</c:v>
                </c:pt>
                <c:pt idx="57">
                  <c:v>5.9294135896513188E-2</c:v>
                </c:pt>
                <c:pt idx="58">
                  <c:v>3.4408566284264148E-2</c:v>
                </c:pt>
                <c:pt idx="59">
                  <c:v>1.9557850647405263E-2</c:v>
                </c:pt>
                <c:pt idx="60">
                  <c:v>1.0888683870555972E-2</c:v>
                </c:pt>
                <c:pt idx="61">
                  <c:v>5.9378519993130629E-3</c:v>
                </c:pt>
                <c:pt idx="62">
                  <c:v>3.1716339912256806E-3</c:v>
                </c:pt>
                <c:pt idx="63">
                  <c:v>1.6593441717535603E-3</c:v>
                </c:pt>
                <c:pt idx="64">
                  <c:v>8.5033410981602379E-4</c:v>
                </c:pt>
                <c:pt idx="65">
                  <c:v>4.2681772070706918E-4</c:v>
                </c:pt>
                <c:pt idx="66">
                  <c:v>2.0984324794805621E-4</c:v>
                </c:pt>
                <c:pt idx="67">
                  <c:v>1.0105254894100946E-4</c:v>
                </c:pt>
                <c:pt idx="68">
                  <c:v>4.766496310017874E-5</c:v>
                </c:pt>
                <c:pt idx="69">
                  <c:v>2.2021706252625018E-5</c:v>
                </c:pt>
                <c:pt idx="70">
                  <c:v>9.9655755291946028E-6</c:v>
                </c:pt>
                <c:pt idx="71">
                  <c:v>4.4172656728522922E-6</c:v>
                </c:pt>
                <c:pt idx="72">
                  <c:v>1.9178046673612928E-6</c:v>
                </c:pt>
                <c:pt idx="73">
                  <c:v>8.1555816065634712E-7</c:v>
                </c:pt>
                <c:pt idx="74">
                  <c:v>3.3970756613928523E-7</c:v>
                </c:pt>
                <c:pt idx="75">
                  <c:v>1.3859744283074887E-7</c:v>
                </c:pt>
                <c:pt idx="76">
                  <c:v>5.5386628651476087E-8</c:v>
                </c:pt>
                <c:pt idx="77">
                  <c:v>2.1679754479643465E-8</c:v>
                </c:pt>
                <c:pt idx="78">
                  <c:v>8.3119611371546331E-9</c:v>
                </c:pt>
                <c:pt idx="79">
                  <c:v>3.1214211161428979E-9</c:v>
                </c:pt>
                <c:pt idx="80">
                  <c:v>1.1481561055866956E-9</c:v>
                </c:pt>
                <c:pt idx="81">
                  <c:v>4.1366543225447568E-10</c:v>
                </c:pt>
                <c:pt idx="82">
                  <c:v>1.459813036159389E-10</c:v>
                </c:pt>
                <c:pt idx="83">
                  <c:v>5.0459734367935695E-11</c:v>
                </c:pt>
                <c:pt idx="84">
                  <c:v>1.7084111528032349E-11</c:v>
                </c:pt>
                <c:pt idx="85">
                  <c:v>5.6655170577086668E-12</c:v>
                </c:pt>
                <c:pt idx="86">
                  <c:v>1.8402906541937887E-12</c:v>
                </c:pt>
                <c:pt idx="87">
                  <c:v>5.8550823180694669E-13</c:v>
                </c:pt>
                <c:pt idx="88">
                  <c:v>1.8246488830989187E-13</c:v>
                </c:pt>
                <c:pt idx="89">
                  <c:v>5.5696168714779395E-14</c:v>
                </c:pt>
                <c:pt idx="90">
                  <c:v>1.665217832392564E-14</c:v>
                </c:pt>
                <c:pt idx="91">
                  <c:v>4.8765928779543394E-15</c:v>
                </c:pt>
                <c:pt idx="92">
                  <c:v>1.3988194511351265E-15</c:v>
                </c:pt>
                <c:pt idx="93">
                  <c:v>3.9301266050673261E-16</c:v>
                </c:pt>
                <c:pt idx="94">
                  <c:v>1.0815612892182688E-16</c:v>
                </c:pt>
                <c:pt idx="95">
                  <c:v>2.9153818399375763E-17</c:v>
                </c:pt>
                <c:pt idx="96">
                  <c:v>7.6973187132541653E-18</c:v>
                </c:pt>
                <c:pt idx="97">
                  <c:v>1.9905963793972652E-18</c:v>
                </c:pt>
                <c:pt idx="98">
                  <c:v>5.0422766031600049E-19</c:v>
                </c:pt>
                <c:pt idx="99">
                  <c:v>1.2510360880720885E-19</c:v>
                </c:pt>
                <c:pt idx="100">
                  <c:v>3.040273997459689E-20</c:v>
                </c:pt>
                <c:pt idx="101">
                  <c:v>7.2369459336381508E-21</c:v>
                </c:pt>
                <c:pt idx="102">
                  <c:v>1.6873207472109197E-21</c:v>
                </c:pt>
                <c:pt idx="103">
                  <c:v>3.8533608507064976E-22</c:v>
                </c:pt>
                <c:pt idx="104">
                  <c:v>8.6194872272390826E-23</c:v>
                </c:pt>
                <c:pt idx="105">
                  <c:v>1.8885256845144981E-23</c:v>
                </c:pt>
                <c:pt idx="106">
                  <c:v>4.0528830938924905E-24</c:v>
                </c:pt>
                <c:pt idx="107">
                  <c:v>8.5193208182765718E-25</c:v>
                </c:pt>
                <c:pt idx="108">
                  <c:v>1.7540646052942509E-25</c:v>
                </c:pt>
                <c:pt idx="109">
                  <c:v>3.5374141833802177E-26</c:v>
                </c:pt>
                <c:pt idx="110">
                  <c:v>6.9875665319764834E-27</c:v>
                </c:pt>
                <c:pt idx="111">
                  <c:v>1.3519658287917765E-27</c:v>
                </c:pt>
                <c:pt idx="112">
                  <c:v>2.5621537611747126E-28</c:v>
                </c:pt>
                <c:pt idx="113">
                  <c:v>4.7560277427888799E-29</c:v>
                </c:pt>
                <c:pt idx="114">
                  <c:v>8.647354928734635E-30</c:v>
                </c:pt>
                <c:pt idx="115">
                  <c:v>1.5400042026968964E-30</c:v>
                </c:pt>
                <c:pt idx="116">
                  <c:v>2.6863354471978732E-31</c:v>
                </c:pt>
                <c:pt idx="117">
                  <c:v>4.5898479124149466E-32</c:v>
                </c:pt>
                <c:pt idx="118">
                  <c:v>7.6813236276247699E-33</c:v>
                </c:pt>
                <c:pt idx="119">
                  <c:v>1.2591386254989255E-33</c:v>
                </c:pt>
                <c:pt idx="120">
                  <c:v>2.0216722305826309E-34</c:v>
                </c:pt>
                <c:pt idx="121">
                  <c:v>3.1794182327803583E-35</c:v>
                </c:pt>
                <c:pt idx="122">
                  <c:v>4.8976110342129913E-36</c:v>
                </c:pt>
                <c:pt idx="123">
                  <c:v>7.3895949970554576E-37</c:v>
                </c:pt>
                <c:pt idx="124">
                  <c:v>1.092085643801724E-37</c:v>
                </c:pt>
                <c:pt idx="125">
                  <c:v>1.5808565940728834E-38</c:v>
                </c:pt>
                <c:pt idx="126">
                  <c:v>2.2414443858989366E-39</c:v>
                </c:pt>
                <c:pt idx="127">
                  <c:v>3.1128857112165116E-40</c:v>
                </c:pt>
                <c:pt idx="128">
                  <c:v>4.2344606341296664E-41</c:v>
                </c:pt>
                <c:pt idx="129">
                  <c:v>5.6419955487572598E-42</c:v>
                </c:pt>
                <c:pt idx="130">
                  <c:v>7.3632084294730439E-43</c:v>
                </c:pt>
                <c:pt idx="131">
                  <c:v>9.4124171125761214E-44</c:v>
                </c:pt>
                <c:pt idx="132">
                  <c:v>1.178514555973097E-44</c:v>
                </c:pt>
                <c:pt idx="133">
                  <c:v>1.4453347772160983E-45</c:v>
                </c:pt>
                <c:pt idx="134">
                  <c:v>1.7362076681963738E-46</c:v>
                </c:pt>
                <c:pt idx="135">
                  <c:v>2.0428411756323795E-47</c:v>
                </c:pt>
                <c:pt idx="136">
                  <c:v>2.3543295381794774E-48</c:v>
                </c:pt>
              </c:numCache>
            </c:numRef>
          </c:val>
          <c:extLst>
            <c:ext xmlns:c16="http://schemas.microsoft.com/office/drawing/2014/chart" uri="{C3380CC4-5D6E-409C-BE32-E72D297353CC}">
              <c16:uniqueId val="{00000003-5024-4A94-A3D9-0475BA7F45CC}"/>
            </c:ext>
          </c:extLst>
        </c:ser>
        <c:ser>
          <c:idx val="4"/>
          <c:order val="4"/>
          <c:tx>
            <c:strRef>
              <c:f>Plots!$P$5</c:f>
              <c:strCache>
                <c:ptCount val="1"/>
                <c:pt idx="0">
                  <c:v>Chum</c:v>
                </c:pt>
              </c:strCache>
            </c:strRef>
          </c:tx>
          <c:spPr>
            <a:solidFill>
              <a:srgbClr val="A369C7">
                <a:alpha val="60000"/>
              </a:srgbClr>
            </a:solidFill>
            <a:ln w="25400">
              <a:noFill/>
            </a:ln>
            <a:effectLst/>
          </c:spPr>
          <c:cat>
            <c:numRef>
              <c:f>Plots!$F$7:$F$143</c:f>
              <c:numCache>
                <c:formatCode>d\-mmm</c:formatCode>
                <c:ptCount val="137"/>
                <c:pt idx="0">
                  <c:v>44409</c:v>
                </c:pt>
                <c:pt idx="1">
                  <c:v>44410</c:v>
                </c:pt>
                <c:pt idx="2">
                  <c:v>44411</c:v>
                </c:pt>
                <c:pt idx="3">
                  <c:v>44412</c:v>
                </c:pt>
                <c:pt idx="4">
                  <c:v>44413</c:v>
                </c:pt>
                <c:pt idx="5">
                  <c:v>44414</c:v>
                </c:pt>
                <c:pt idx="6">
                  <c:v>44415</c:v>
                </c:pt>
                <c:pt idx="7">
                  <c:v>44416</c:v>
                </c:pt>
                <c:pt idx="8">
                  <c:v>44417</c:v>
                </c:pt>
                <c:pt idx="9">
                  <c:v>44418</c:v>
                </c:pt>
                <c:pt idx="10">
                  <c:v>44419</c:v>
                </c:pt>
                <c:pt idx="11">
                  <c:v>44420</c:v>
                </c:pt>
                <c:pt idx="12">
                  <c:v>44421</c:v>
                </c:pt>
                <c:pt idx="13">
                  <c:v>44422</c:v>
                </c:pt>
                <c:pt idx="14">
                  <c:v>44423</c:v>
                </c:pt>
                <c:pt idx="15">
                  <c:v>44424</c:v>
                </c:pt>
                <c:pt idx="16">
                  <c:v>44425</c:v>
                </c:pt>
                <c:pt idx="17">
                  <c:v>44426</c:v>
                </c:pt>
                <c:pt idx="18">
                  <c:v>44427</c:v>
                </c:pt>
                <c:pt idx="19">
                  <c:v>44428</c:v>
                </c:pt>
                <c:pt idx="20">
                  <c:v>44429</c:v>
                </c:pt>
                <c:pt idx="21">
                  <c:v>44430</c:v>
                </c:pt>
                <c:pt idx="22">
                  <c:v>44431</c:v>
                </c:pt>
                <c:pt idx="23">
                  <c:v>44432</c:v>
                </c:pt>
                <c:pt idx="24">
                  <c:v>44433</c:v>
                </c:pt>
                <c:pt idx="25">
                  <c:v>44434</c:v>
                </c:pt>
                <c:pt idx="26">
                  <c:v>44435</c:v>
                </c:pt>
                <c:pt idx="27">
                  <c:v>44436</c:v>
                </c:pt>
                <c:pt idx="28">
                  <c:v>44437</c:v>
                </c:pt>
                <c:pt idx="29">
                  <c:v>44438</c:v>
                </c:pt>
                <c:pt idx="30">
                  <c:v>44439</c:v>
                </c:pt>
                <c:pt idx="31">
                  <c:v>44440</c:v>
                </c:pt>
                <c:pt idx="32">
                  <c:v>44441</c:v>
                </c:pt>
                <c:pt idx="33">
                  <c:v>44442</c:v>
                </c:pt>
                <c:pt idx="34">
                  <c:v>44443</c:v>
                </c:pt>
                <c:pt idx="35">
                  <c:v>44444</c:v>
                </c:pt>
                <c:pt idx="36">
                  <c:v>44445</c:v>
                </c:pt>
                <c:pt idx="37">
                  <c:v>44446</c:v>
                </c:pt>
                <c:pt idx="38">
                  <c:v>44447</c:v>
                </c:pt>
                <c:pt idx="39">
                  <c:v>44448</c:v>
                </c:pt>
                <c:pt idx="40">
                  <c:v>44449</c:v>
                </c:pt>
                <c:pt idx="41">
                  <c:v>44450</c:v>
                </c:pt>
                <c:pt idx="42">
                  <c:v>44451</c:v>
                </c:pt>
                <c:pt idx="43">
                  <c:v>44452</c:v>
                </c:pt>
                <c:pt idx="44">
                  <c:v>44453</c:v>
                </c:pt>
                <c:pt idx="45">
                  <c:v>44454</c:v>
                </c:pt>
                <c:pt idx="46">
                  <c:v>44455</c:v>
                </c:pt>
                <c:pt idx="47">
                  <c:v>44456</c:v>
                </c:pt>
                <c:pt idx="48">
                  <c:v>44457</c:v>
                </c:pt>
                <c:pt idx="49">
                  <c:v>44458</c:v>
                </c:pt>
                <c:pt idx="50">
                  <c:v>44459</c:v>
                </c:pt>
                <c:pt idx="51">
                  <c:v>44460</c:v>
                </c:pt>
                <c:pt idx="52">
                  <c:v>44461</c:v>
                </c:pt>
                <c:pt idx="53">
                  <c:v>44462</c:v>
                </c:pt>
                <c:pt idx="54">
                  <c:v>44463</c:v>
                </c:pt>
                <c:pt idx="55">
                  <c:v>44464</c:v>
                </c:pt>
                <c:pt idx="56">
                  <c:v>44465</c:v>
                </c:pt>
                <c:pt idx="57">
                  <c:v>44466</c:v>
                </c:pt>
                <c:pt idx="58">
                  <c:v>44467</c:v>
                </c:pt>
                <c:pt idx="59">
                  <c:v>44468</c:v>
                </c:pt>
                <c:pt idx="60">
                  <c:v>44469</c:v>
                </c:pt>
                <c:pt idx="61">
                  <c:v>44470</c:v>
                </c:pt>
                <c:pt idx="62">
                  <c:v>44471</c:v>
                </c:pt>
                <c:pt idx="63">
                  <c:v>44472</c:v>
                </c:pt>
                <c:pt idx="64">
                  <c:v>44473</c:v>
                </c:pt>
                <c:pt idx="65">
                  <c:v>44474</c:v>
                </c:pt>
                <c:pt idx="66">
                  <c:v>44475</c:v>
                </c:pt>
                <c:pt idx="67">
                  <c:v>44476</c:v>
                </c:pt>
                <c:pt idx="68">
                  <c:v>44477</c:v>
                </c:pt>
                <c:pt idx="69">
                  <c:v>44478</c:v>
                </c:pt>
                <c:pt idx="70">
                  <c:v>44479</c:v>
                </c:pt>
                <c:pt idx="71">
                  <c:v>44480</c:v>
                </c:pt>
                <c:pt idx="72">
                  <c:v>44481</c:v>
                </c:pt>
                <c:pt idx="73">
                  <c:v>44482</c:v>
                </c:pt>
                <c:pt idx="74">
                  <c:v>44483</c:v>
                </c:pt>
                <c:pt idx="75">
                  <c:v>44484</c:v>
                </c:pt>
                <c:pt idx="76">
                  <c:v>44485</c:v>
                </c:pt>
                <c:pt idx="77">
                  <c:v>44486</c:v>
                </c:pt>
                <c:pt idx="78">
                  <c:v>44487</c:v>
                </c:pt>
                <c:pt idx="79">
                  <c:v>44488</c:v>
                </c:pt>
                <c:pt idx="80">
                  <c:v>44489</c:v>
                </c:pt>
                <c:pt idx="81">
                  <c:v>44490</c:v>
                </c:pt>
                <c:pt idx="82">
                  <c:v>44491</c:v>
                </c:pt>
                <c:pt idx="83">
                  <c:v>44492</c:v>
                </c:pt>
                <c:pt idx="84">
                  <c:v>44493</c:v>
                </c:pt>
                <c:pt idx="85">
                  <c:v>44494</c:v>
                </c:pt>
                <c:pt idx="86">
                  <c:v>44495</c:v>
                </c:pt>
                <c:pt idx="87">
                  <c:v>44496</c:v>
                </c:pt>
                <c:pt idx="88">
                  <c:v>44497</c:v>
                </c:pt>
                <c:pt idx="89">
                  <c:v>44498</c:v>
                </c:pt>
                <c:pt idx="90">
                  <c:v>44499</c:v>
                </c:pt>
                <c:pt idx="91">
                  <c:v>44500</c:v>
                </c:pt>
                <c:pt idx="92">
                  <c:v>44501</c:v>
                </c:pt>
                <c:pt idx="93">
                  <c:v>44502</c:v>
                </c:pt>
                <c:pt idx="94">
                  <c:v>44503</c:v>
                </c:pt>
                <c:pt idx="95">
                  <c:v>44504</c:v>
                </c:pt>
                <c:pt idx="96">
                  <c:v>44505</c:v>
                </c:pt>
                <c:pt idx="97">
                  <c:v>44506</c:v>
                </c:pt>
                <c:pt idx="98">
                  <c:v>44507</c:v>
                </c:pt>
                <c:pt idx="99">
                  <c:v>44508</c:v>
                </c:pt>
                <c:pt idx="100">
                  <c:v>44509</c:v>
                </c:pt>
                <c:pt idx="101">
                  <c:v>44510</c:v>
                </c:pt>
                <c:pt idx="102">
                  <c:v>44511</c:v>
                </c:pt>
                <c:pt idx="103">
                  <c:v>44512</c:v>
                </c:pt>
                <c:pt idx="104">
                  <c:v>44513</c:v>
                </c:pt>
                <c:pt idx="105">
                  <c:v>44514</c:v>
                </c:pt>
                <c:pt idx="106">
                  <c:v>44515</c:v>
                </c:pt>
                <c:pt idx="107">
                  <c:v>44516</c:v>
                </c:pt>
                <c:pt idx="108">
                  <c:v>44517</c:v>
                </c:pt>
                <c:pt idx="109">
                  <c:v>44518</c:v>
                </c:pt>
                <c:pt idx="110">
                  <c:v>44519</c:v>
                </c:pt>
                <c:pt idx="111">
                  <c:v>44520</c:v>
                </c:pt>
                <c:pt idx="112">
                  <c:v>44521</c:v>
                </c:pt>
                <c:pt idx="113">
                  <c:v>44522</c:v>
                </c:pt>
                <c:pt idx="114">
                  <c:v>44523</c:v>
                </c:pt>
                <c:pt idx="115">
                  <c:v>44524</c:v>
                </c:pt>
                <c:pt idx="116">
                  <c:v>44525</c:v>
                </c:pt>
                <c:pt idx="117">
                  <c:v>44526</c:v>
                </c:pt>
                <c:pt idx="118">
                  <c:v>44527</c:v>
                </c:pt>
                <c:pt idx="119">
                  <c:v>44528</c:v>
                </c:pt>
                <c:pt idx="120">
                  <c:v>44529</c:v>
                </c:pt>
                <c:pt idx="121">
                  <c:v>44530</c:v>
                </c:pt>
                <c:pt idx="122">
                  <c:v>44531</c:v>
                </c:pt>
                <c:pt idx="123">
                  <c:v>44532</c:v>
                </c:pt>
                <c:pt idx="124">
                  <c:v>44533</c:v>
                </c:pt>
                <c:pt idx="125">
                  <c:v>44534</c:v>
                </c:pt>
                <c:pt idx="126">
                  <c:v>44535</c:v>
                </c:pt>
                <c:pt idx="127">
                  <c:v>44536</c:v>
                </c:pt>
                <c:pt idx="128">
                  <c:v>44537</c:v>
                </c:pt>
                <c:pt idx="129">
                  <c:v>44538</c:v>
                </c:pt>
                <c:pt idx="130">
                  <c:v>44539</c:v>
                </c:pt>
                <c:pt idx="131">
                  <c:v>44540</c:v>
                </c:pt>
                <c:pt idx="132">
                  <c:v>44541</c:v>
                </c:pt>
                <c:pt idx="133">
                  <c:v>44542</c:v>
                </c:pt>
                <c:pt idx="134">
                  <c:v>44543</c:v>
                </c:pt>
                <c:pt idx="135">
                  <c:v>44544</c:v>
                </c:pt>
                <c:pt idx="136">
                  <c:v>44545</c:v>
                </c:pt>
              </c:numCache>
            </c:numRef>
          </c:cat>
          <c:val>
            <c:numRef>
              <c:f>Plots!$P$7:$P$143</c:f>
              <c:numCache>
                <c:formatCode>General</c:formatCode>
                <c:ptCount val="137"/>
                <c:pt idx="0">
                  <c:v>2.2246305123023767E-8</c:v>
                </c:pt>
                <c:pt idx="1">
                  <c:v>3.8105947693127197E-8</c:v>
                </c:pt>
                <c:pt idx="2">
                  <c:v>6.4820400567247459E-8</c:v>
                </c:pt>
                <c:pt idx="3">
                  <c:v>1.0950015151299032E-7</c:v>
                </c:pt>
                <c:pt idx="4">
                  <c:v>1.8369688664680181E-7</c:v>
                </c:pt>
                <c:pt idx="5">
                  <c:v>3.0603629643344451E-7</c:v>
                </c:pt>
                <c:pt idx="6">
                  <c:v>5.0632357081860713E-7</c:v>
                </c:pt>
                <c:pt idx="7">
                  <c:v>8.3189290344393496E-7</c:v>
                </c:pt>
                <c:pt idx="8">
                  <c:v>1.3573466006321284E-6</c:v>
                </c:pt>
                <c:pt idx="9">
                  <c:v>2.1993693363088115E-6</c:v>
                </c:pt>
                <c:pt idx="10">
                  <c:v>3.5390739553790724E-6</c:v>
                </c:pt>
                <c:pt idx="11">
                  <c:v>5.6554240777345682E-6</c:v>
                </c:pt>
                <c:pt idx="12">
                  <c:v>8.9748000354527292E-6</c:v>
                </c:pt>
                <c:pt idx="13">
                  <c:v>1.4143876370234562E-5</c:v>
                </c:pt>
                <c:pt idx="14">
                  <c:v>2.2135849237682605E-5</c:v>
                </c:pt>
                <c:pt idx="15">
                  <c:v>3.4403924905249986E-5</c:v>
                </c:pt>
                <c:pt idx="16">
                  <c:v>5.3101141847257124E-5</c:v>
                </c:pt>
                <c:pt idx="17">
                  <c:v>8.1392388809246324E-5</c:v>
                </c:pt>
                <c:pt idx="18">
                  <c:v>1.238932928945248E-4</c:v>
                </c:pt>
                <c:pt idx="19">
                  <c:v>1.872819243522502E-4</c:v>
                </c:pt>
                <c:pt idx="20">
                  <c:v>2.8114346717890139E-4</c:v>
                </c:pt>
                <c:pt idx="21">
                  <c:v>4.1912560738270382E-4</c:v>
                </c:pt>
                <c:pt idx="22">
                  <c:v>6.2050382255249921E-4</c:v>
                </c:pt>
                <c:pt idx="23">
                  <c:v>9.1228134217794627E-4</c:v>
                </c:pt>
                <c:pt idx="24">
                  <c:v>1.3319784255754563E-3</c:v>
                </c:pt>
                <c:pt idx="25">
                  <c:v>1.9312996165461423E-3</c:v>
                </c:pt>
                <c:pt idx="26">
                  <c:v>2.7809051996365353E-3</c:v>
                </c:pt>
                <c:pt idx="27">
                  <c:v>3.976553045100412E-3</c:v>
                </c:pt>
                <c:pt idx="28">
                  <c:v>5.646917490734803E-3</c:v>
                </c:pt>
                <c:pt idx="29">
                  <c:v>7.9634300625116144E-3</c:v>
                </c:pt>
                <c:pt idx="30">
                  <c:v>1.1152518813740447E-2</c:v>
                </c:pt>
                <c:pt idx="31">
                  <c:v>1.5510643816312012E-2</c:v>
                </c:pt>
                <c:pt idx="32">
                  <c:v>2.142252958852553E-2</c:v>
                </c:pt>
                <c:pt idx="33">
                  <c:v>2.938297353062045E-2</c:v>
                </c:pt>
                <c:pt idx="34">
                  <c:v>4.0022554301735055E-2</c:v>
                </c:pt>
                <c:pt idx="35">
                  <c:v>5.4137466409963642E-2</c:v>
                </c:pt>
                <c:pt idx="36">
                  <c:v>7.2723557920480006E-2</c:v>
                </c:pt>
                <c:pt idx="37">
                  <c:v>9.7014438643032053E-2</c:v>
                </c:pt>
                <c:pt idx="38">
                  <c:v>0.12852324969092546</c:v>
                </c:pt>
                <c:pt idx="39">
                  <c:v>0.169087338108314</c:v>
                </c:pt>
                <c:pt idx="40">
                  <c:v>0.22091466286917544</c:v>
                </c:pt>
                <c:pt idx="41">
                  <c:v>0.28663027726520801</c:v>
                </c:pt>
                <c:pt idx="42">
                  <c:v>0.36932070099483394</c:v>
                </c:pt>
                <c:pt idx="43">
                  <c:v>0.47257343495382426</c:v>
                </c:pt>
                <c:pt idx="44">
                  <c:v>0.60050831371743518</c:v>
                </c:pt>
                <c:pt idx="45">
                  <c:v>0.75779687513258775</c:v>
                </c:pt>
                <c:pt idx="46">
                  <c:v>0.94966550198312027</c:v>
                </c:pt>
                <c:pt idx="47">
                  <c:v>1.1818778128697749</c:v>
                </c:pt>
                <c:pt idx="48">
                  <c:v>1.4606917077973782</c:v>
                </c:pt>
                <c:pt idx="49">
                  <c:v>1.7927866680644715</c:v>
                </c:pt>
                <c:pt idx="50">
                  <c:v>2.1851574244757903</c:v>
                </c:pt>
                <c:pt idx="51">
                  <c:v>2.6449709863056183</c:v>
                </c:pt>
                <c:pt idx="52">
                  <c:v>3.1793852922014985</c:v>
                </c:pt>
                <c:pt idx="53">
                  <c:v>3.7953294060754645</c:v>
                </c:pt>
                <c:pt idx="54">
                  <c:v>4.4992472094323386</c:v>
                </c:pt>
                <c:pt idx="55">
                  <c:v>5.2968088764135279</c:v>
                </c:pt>
                <c:pt idx="56">
                  <c:v>6.1925969632494251</c:v>
                </c:pt>
                <c:pt idx="57">
                  <c:v>7.1897765688759598</c:v>
                </c:pt>
                <c:pt idx="58">
                  <c:v>8.2897615660623885</c:v>
                </c:pt>
                <c:pt idx="59">
                  <c:v>9.4918911766826568</c:v>
                </c:pt>
                <c:pt idx="60">
                  <c:v>10.793132972157645</c:v>
                </c:pt>
                <c:pt idx="61">
                  <c:v>12.187829523294642</c:v>
                </c:pt>
                <c:pt idx="62">
                  <c:v>13.667506222999469</c:v>
                </c:pt>
                <c:pt idx="63">
                  <c:v>15.220757115751827</c:v>
                </c:pt>
                <c:pt idx="64">
                  <c:v>16.833223796171573</c:v>
                </c:pt>
                <c:pt idx="65">
                  <c:v>18.48767955881133</c:v>
                </c:pt>
                <c:pt idx="66">
                  <c:v>20.164227043261949</c:v>
                </c:pt>
                <c:pt idx="67">
                  <c:v>21.840612756525118</c:v>
                </c:pt>
                <c:pt idx="68">
                  <c:v>23.492656284191877</c:v>
                </c:pt>
                <c:pt idx="69">
                  <c:v>25.094786012900368</c:v>
                </c:pt>
                <c:pt idx="70">
                  <c:v>26.620667126862685</c:v>
                </c:pt>
                <c:pt idx="71">
                  <c:v>28.043901895412763</c:v>
                </c:pt>
                <c:pt idx="72">
                  <c:v>29.338777230358293</c:v>
                </c:pt>
                <c:pt idx="73">
                  <c:v>30.481030534500203</c:v>
                </c:pt>
                <c:pt idx="74">
                  <c:v>31.448602307749429</c:v>
                </c:pt>
                <c:pt idx="75">
                  <c:v>32.222343066904102</c:v>
                </c:pt>
                <c:pt idx="76">
                  <c:v>32.786643008494991</c:v>
                </c:pt>
                <c:pt idx="77">
                  <c:v>33.129955521528494</c:v>
                </c:pt>
                <c:pt idx="78">
                  <c:v>33.245190033452722</c:v>
                </c:pt>
                <c:pt idx="79">
                  <c:v>33.129955521528494</c:v>
                </c:pt>
                <c:pt idx="80">
                  <c:v>32.786643008494991</c:v>
                </c:pt>
                <c:pt idx="81">
                  <c:v>32.222343066904102</c:v>
                </c:pt>
                <c:pt idx="82">
                  <c:v>31.448602307749429</c:v>
                </c:pt>
                <c:pt idx="83">
                  <c:v>30.481030534500203</c:v>
                </c:pt>
                <c:pt idx="84">
                  <c:v>29.338777230358293</c:v>
                </c:pt>
                <c:pt idx="85">
                  <c:v>28.043901895412763</c:v>
                </c:pt>
                <c:pt idx="86">
                  <c:v>26.620667126862685</c:v>
                </c:pt>
                <c:pt idx="87">
                  <c:v>25.094786012900368</c:v>
                </c:pt>
                <c:pt idx="88">
                  <c:v>23.492656284191877</c:v>
                </c:pt>
                <c:pt idx="89">
                  <c:v>21.840612756525118</c:v>
                </c:pt>
                <c:pt idx="90">
                  <c:v>20.164227043261949</c:v>
                </c:pt>
                <c:pt idx="91">
                  <c:v>18.48767955881133</c:v>
                </c:pt>
                <c:pt idx="92">
                  <c:v>16.833223796171573</c:v>
                </c:pt>
                <c:pt idx="93">
                  <c:v>15.220757115751827</c:v>
                </c:pt>
                <c:pt idx="94">
                  <c:v>13.667506222999469</c:v>
                </c:pt>
                <c:pt idx="95">
                  <c:v>12.187829523294642</c:v>
                </c:pt>
                <c:pt idx="96">
                  <c:v>10.793132972157645</c:v>
                </c:pt>
                <c:pt idx="97">
                  <c:v>9.4918911766826568</c:v>
                </c:pt>
                <c:pt idx="98">
                  <c:v>8.2897615660623885</c:v>
                </c:pt>
                <c:pt idx="99">
                  <c:v>7.1897765688759598</c:v>
                </c:pt>
                <c:pt idx="100">
                  <c:v>6.1925969632494251</c:v>
                </c:pt>
                <c:pt idx="101">
                  <c:v>5.2968088764135279</c:v>
                </c:pt>
                <c:pt idx="102">
                  <c:v>4.4992472094323386</c:v>
                </c:pt>
                <c:pt idx="103">
                  <c:v>3.7953294060754645</c:v>
                </c:pt>
                <c:pt idx="104">
                  <c:v>3.1793852922014985</c:v>
                </c:pt>
                <c:pt idx="105">
                  <c:v>2.6449709863056183</c:v>
                </c:pt>
                <c:pt idx="106">
                  <c:v>2.1851574244757903</c:v>
                </c:pt>
                <c:pt idx="107">
                  <c:v>1.7927866680644715</c:v>
                </c:pt>
                <c:pt idx="108">
                  <c:v>1.4606917077973782</c:v>
                </c:pt>
                <c:pt idx="109">
                  <c:v>1.1818778128697749</c:v>
                </c:pt>
                <c:pt idx="110">
                  <c:v>0.94966550198312027</c:v>
                </c:pt>
                <c:pt idx="111">
                  <c:v>0.75779687513258775</c:v>
                </c:pt>
                <c:pt idx="112">
                  <c:v>0.60050831371743518</c:v>
                </c:pt>
                <c:pt idx="113">
                  <c:v>0.47257343495382426</c:v>
                </c:pt>
                <c:pt idx="114">
                  <c:v>0.36932070099483394</c:v>
                </c:pt>
                <c:pt idx="115">
                  <c:v>0.28663027726520801</c:v>
                </c:pt>
                <c:pt idx="116">
                  <c:v>0.22091466286917544</c:v>
                </c:pt>
                <c:pt idx="117">
                  <c:v>0.169087338108314</c:v>
                </c:pt>
                <c:pt idx="118">
                  <c:v>0.12852324969092546</c:v>
                </c:pt>
                <c:pt idx="119">
                  <c:v>9.7014438643032053E-2</c:v>
                </c:pt>
                <c:pt idx="120">
                  <c:v>7.2723557920480006E-2</c:v>
                </c:pt>
                <c:pt idx="121">
                  <c:v>5.4137466409963642E-2</c:v>
                </c:pt>
                <c:pt idx="122">
                  <c:v>4.0022554301735055E-2</c:v>
                </c:pt>
                <c:pt idx="123">
                  <c:v>2.938297353062045E-2</c:v>
                </c:pt>
                <c:pt idx="124">
                  <c:v>2.142252958852553E-2</c:v>
                </c:pt>
                <c:pt idx="125">
                  <c:v>1.5510643816312012E-2</c:v>
                </c:pt>
                <c:pt idx="126">
                  <c:v>1.1152518813740447E-2</c:v>
                </c:pt>
                <c:pt idx="127">
                  <c:v>7.9634300625116144E-3</c:v>
                </c:pt>
                <c:pt idx="128">
                  <c:v>5.646917490734803E-3</c:v>
                </c:pt>
                <c:pt idx="129">
                  <c:v>3.976553045100412E-3</c:v>
                </c:pt>
                <c:pt idx="130">
                  <c:v>2.7809051996365353E-3</c:v>
                </c:pt>
                <c:pt idx="131">
                  <c:v>1.9312996165461423E-3</c:v>
                </c:pt>
                <c:pt idx="132">
                  <c:v>1.3319784255754563E-3</c:v>
                </c:pt>
                <c:pt idx="133">
                  <c:v>9.1228134217794627E-4</c:v>
                </c:pt>
                <c:pt idx="134">
                  <c:v>6.2050382255249921E-4</c:v>
                </c:pt>
                <c:pt idx="135">
                  <c:v>4.1912560738270382E-4</c:v>
                </c:pt>
                <c:pt idx="136">
                  <c:v>2.8114346717890139E-4</c:v>
                </c:pt>
              </c:numCache>
            </c:numRef>
          </c:val>
          <c:extLst>
            <c:ext xmlns:c16="http://schemas.microsoft.com/office/drawing/2014/chart" uri="{C3380CC4-5D6E-409C-BE32-E72D297353CC}">
              <c16:uniqueId val="{00000004-5024-4A94-A3D9-0475BA7F45CC}"/>
            </c:ext>
          </c:extLst>
        </c:ser>
        <c:dLbls>
          <c:showLegendKey val="0"/>
          <c:showVal val="0"/>
          <c:showCatName val="0"/>
          <c:showSerName val="0"/>
          <c:showPercent val="0"/>
          <c:showBubbleSize val="0"/>
        </c:dLbls>
        <c:axId val="294279096"/>
        <c:axId val="294281720"/>
      </c:areaChart>
      <c:dateAx>
        <c:axId val="294279096"/>
        <c:scaling>
          <c:orientation val="minMax"/>
          <c:max val="44535"/>
        </c:scaling>
        <c:delete val="0"/>
        <c:axPos val="b"/>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94281720"/>
        <c:crosses val="autoZero"/>
        <c:auto val="1"/>
        <c:lblOffset val="100"/>
        <c:baseTimeUnit val="days"/>
      </c:dateAx>
      <c:valAx>
        <c:axId val="29428172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Abundance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94279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612D1-B015-4BA3-BAC7-3814E1C646C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19012DBF-FF5F-47FF-BC90-3EB9D46D5E44}">
      <dgm:prSet phldrT="[Text]" custT="1"/>
      <dgm:spPr>
        <a:solidFill>
          <a:schemeClr val="tx1"/>
        </a:solidFill>
      </dgm:spPr>
      <dgm:t>
        <a:bodyPr/>
        <a:lstStyle/>
        <a:p>
          <a:r>
            <a:rPr lang="en-CA" sz="1000" dirty="0"/>
            <a:t>Fisheries Act (1985)</a:t>
          </a:r>
        </a:p>
      </dgm:t>
    </dgm:pt>
    <dgm:pt modelId="{4598A34B-E23D-4B9E-BDA7-9856FAB8D6AA}" type="parTrans" cxnId="{3DBB2345-14BE-46E9-A9EC-84B97A585B82}">
      <dgm:prSet/>
      <dgm:spPr/>
      <dgm:t>
        <a:bodyPr/>
        <a:lstStyle/>
        <a:p>
          <a:endParaRPr lang="en-CA" sz="1000"/>
        </a:p>
      </dgm:t>
    </dgm:pt>
    <dgm:pt modelId="{15D2EBA5-DF88-4F47-9676-BD67EB4DD6DC}" type="sibTrans" cxnId="{3DBB2345-14BE-46E9-A9EC-84B97A585B82}">
      <dgm:prSet/>
      <dgm:spPr/>
      <dgm:t>
        <a:bodyPr/>
        <a:lstStyle/>
        <a:p>
          <a:endParaRPr lang="en-CA" sz="1000"/>
        </a:p>
      </dgm:t>
    </dgm:pt>
    <dgm:pt modelId="{66519BC8-0BE8-4576-BB3C-1F3377FDEA1F}">
      <dgm:prSet phldrT="[Text]" custT="1"/>
      <dgm:spPr>
        <a:solidFill>
          <a:schemeClr val="tx1"/>
        </a:solidFill>
      </dgm:spPr>
      <dgm:t>
        <a:bodyPr/>
        <a:lstStyle/>
        <a:p>
          <a:r>
            <a:rPr lang="en-CA" sz="900" dirty="0"/>
            <a:t>Fishery (General) Regulations</a:t>
          </a:r>
        </a:p>
      </dgm:t>
    </dgm:pt>
    <dgm:pt modelId="{F5A87A73-C02A-491F-A3D6-38FD071A4EE7}" type="parTrans" cxnId="{B01BED04-97C9-4C8D-9D60-AC3BF6593B63}">
      <dgm:prSet/>
      <dgm:spPr/>
      <dgm:t>
        <a:bodyPr/>
        <a:lstStyle/>
        <a:p>
          <a:endParaRPr lang="en-CA" sz="1000"/>
        </a:p>
      </dgm:t>
    </dgm:pt>
    <dgm:pt modelId="{538CFE7E-BEE4-424E-8382-7EB450CE2543}" type="sibTrans" cxnId="{B01BED04-97C9-4C8D-9D60-AC3BF6593B63}">
      <dgm:prSet/>
      <dgm:spPr/>
      <dgm:t>
        <a:bodyPr/>
        <a:lstStyle/>
        <a:p>
          <a:endParaRPr lang="en-CA" sz="1000"/>
        </a:p>
      </dgm:t>
    </dgm:pt>
    <dgm:pt modelId="{FD31E663-8E3C-4E62-A7AC-24CCB7E0CAE3}">
      <dgm:prSet phldrT="[Text]" custT="1"/>
      <dgm:spPr>
        <a:solidFill>
          <a:schemeClr val="tx1"/>
        </a:solidFill>
      </dgm:spPr>
      <dgm:t>
        <a:bodyPr/>
        <a:lstStyle/>
        <a:p>
          <a:r>
            <a:rPr lang="en-CA" sz="1000" baseline="0" dirty="0"/>
            <a:t>Aboriginal </a:t>
          </a:r>
          <a:r>
            <a:rPr lang="en-CA" sz="900" baseline="0" dirty="0"/>
            <a:t>Communal Fishing Licences </a:t>
          </a:r>
          <a:r>
            <a:rPr lang="en-CA" sz="1000" baseline="0" dirty="0"/>
            <a:t>Regulation</a:t>
          </a:r>
        </a:p>
      </dgm:t>
    </dgm:pt>
    <dgm:pt modelId="{6DA45E18-6708-45BC-AD80-EAA89B625023}" type="parTrans" cxnId="{241C00A6-A9CF-4A0D-83A5-BFBCD609BEAF}">
      <dgm:prSet/>
      <dgm:spPr/>
      <dgm:t>
        <a:bodyPr/>
        <a:lstStyle/>
        <a:p>
          <a:endParaRPr lang="en-CA" sz="1000"/>
        </a:p>
      </dgm:t>
    </dgm:pt>
    <dgm:pt modelId="{9E76B84A-AFD9-4FE9-ABB4-174DBAAD9D81}" type="sibTrans" cxnId="{241C00A6-A9CF-4A0D-83A5-BFBCD609BEAF}">
      <dgm:prSet/>
      <dgm:spPr/>
      <dgm:t>
        <a:bodyPr/>
        <a:lstStyle/>
        <a:p>
          <a:endParaRPr lang="en-CA" sz="1000"/>
        </a:p>
      </dgm:t>
    </dgm:pt>
    <dgm:pt modelId="{08E5B5CB-4AA7-4B98-9B6A-F91AA6EA194E}">
      <dgm:prSet custT="1"/>
      <dgm:spPr>
        <a:solidFill>
          <a:schemeClr val="tx1"/>
        </a:solidFill>
      </dgm:spPr>
      <dgm:t>
        <a:bodyPr/>
        <a:lstStyle/>
        <a:p>
          <a:r>
            <a:rPr lang="en-CA" sz="900" dirty="0"/>
            <a:t>Marine Mammal Regulations</a:t>
          </a:r>
        </a:p>
      </dgm:t>
    </dgm:pt>
    <dgm:pt modelId="{0E0BB478-AD03-4592-8177-ECC61A9662F8}" type="parTrans" cxnId="{528266F0-B797-4A70-BE8B-9B97A080E367}">
      <dgm:prSet/>
      <dgm:spPr/>
      <dgm:t>
        <a:bodyPr/>
        <a:lstStyle/>
        <a:p>
          <a:endParaRPr lang="en-CA" sz="1000"/>
        </a:p>
      </dgm:t>
    </dgm:pt>
    <dgm:pt modelId="{9008F58C-F6AD-4808-9E67-793B165DC1C1}" type="sibTrans" cxnId="{528266F0-B797-4A70-BE8B-9B97A080E367}">
      <dgm:prSet/>
      <dgm:spPr/>
      <dgm:t>
        <a:bodyPr/>
        <a:lstStyle/>
        <a:p>
          <a:endParaRPr lang="en-CA" sz="1000"/>
        </a:p>
      </dgm:t>
    </dgm:pt>
    <dgm:pt modelId="{21B6FE9F-F1F1-4882-A981-2439A0DB0268}">
      <dgm:prSet phldrT="[Text]" custT="1"/>
      <dgm:spPr>
        <a:solidFill>
          <a:schemeClr val="tx1"/>
        </a:solidFill>
      </dgm:spPr>
      <dgm:t>
        <a:bodyPr/>
        <a:lstStyle/>
        <a:p>
          <a:r>
            <a:rPr lang="en-CA" sz="1000" dirty="0"/>
            <a:t>Variation Orders</a:t>
          </a:r>
        </a:p>
      </dgm:t>
    </dgm:pt>
    <dgm:pt modelId="{9DF49B66-C7F2-4E4E-A1F6-BFD968CF3308}" type="parTrans" cxnId="{8A0A7ACA-674C-4F20-B03F-50AADD565033}">
      <dgm:prSet/>
      <dgm:spPr/>
      <dgm:t>
        <a:bodyPr/>
        <a:lstStyle/>
        <a:p>
          <a:endParaRPr lang="en-CA" sz="1000"/>
        </a:p>
      </dgm:t>
    </dgm:pt>
    <dgm:pt modelId="{4D52DC36-65EC-45BF-A6AA-7F3EB4E8299E}" type="sibTrans" cxnId="{8A0A7ACA-674C-4F20-B03F-50AADD565033}">
      <dgm:prSet/>
      <dgm:spPr/>
      <dgm:t>
        <a:bodyPr/>
        <a:lstStyle/>
        <a:p>
          <a:endParaRPr lang="en-CA" sz="1000"/>
        </a:p>
      </dgm:t>
    </dgm:pt>
    <dgm:pt modelId="{BABA8AFE-E9E9-44F9-8E5C-F889363E6F72}">
      <dgm:prSet phldrT="[Text]" custT="1"/>
      <dgm:spPr>
        <a:solidFill>
          <a:schemeClr val="tx1"/>
        </a:solidFill>
      </dgm:spPr>
      <dgm:t>
        <a:bodyPr/>
        <a:lstStyle/>
        <a:p>
          <a:r>
            <a:rPr lang="en-CA" sz="900" dirty="0"/>
            <a:t>BC Sport Fishing Regulations</a:t>
          </a:r>
        </a:p>
      </dgm:t>
    </dgm:pt>
    <dgm:pt modelId="{21ACC014-7A91-4EA2-95C1-B6646F2B4ED4}" type="parTrans" cxnId="{BFC21803-F8AC-4EFF-9ECA-420816973D7A}">
      <dgm:prSet/>
      <dgm:spPr/>
      <dgm:t>
        <a:bodyPr/>
        <a:lstStyle/>
        <a:p>
          <a:endParaRPr lang="en-CA" sz="1000"/>
        </a:p>
      </dgm:t>
    </dgm:pt>
    <dgm:pt modelId="{C5DDD36A-8AA0-4CFB-A40E-D363AAD61E03}" type="sibTrans" cxnId="{BFC21803-F8AC-4EFF-9ECA-420816973D7A}">
      <dgm:prSet/>
      <dgm:spPr/>
      <dgm:t>
        <a:bodyPr/>
        <a:lstStyle/>
        <a:p>
          <a:endParaRPr lang="en-CA" sz="1000"/>
        </a:p>
      </dgm:t>
    </dgm:pt>
    <dgm:pt modelId="{7BB574E1-C5D2-44C3-A95E-61D3F9A3C31D}">
      <dgm:prSet phldrT="[Text]" custT="1"/>
      <dgm:spPr>
        <a:solidFill>
          <a:schemeClr val="tx1"/>
        </a:solidFill>
      </dgm:spPr>
      <dgm:t>
        <a:bodyPr/>
        <a:lstStyle/>
        <a:p>
          <a:r>
            <a:rPr lang="en-CA" sz="800" dirty="0"/>
            <a:t>Fishing in Non-Canadian Waters</a:t>
          </a:r>
        </a:p>
      </dgm:t>
    </dgm:pt>
    <dgm:pt modelId="{CAF5D3B3-0D07-43D0-A5D4-F643C179AADC}" type="parTrans" cxnId="{17A4CDD1-B4FB-411B-B149-143C1806A3BD}">
      <dgm:prSet/>
      <dgm:spPr/>
      <dgm:t>
        <a:bodyPr/>
        <a:lstStyle/>
        <a:p>
          <a:endParaRPr lang="en-CA" sz="1000"/>
        </a:p>
      </dgm:t>
    </dgm:pt>
    <dgm:pt modelId="{2B901BF4-AC40-49B5-9591-12C9D1705F36}" type="sibTrans" cxnId="{17A4CDD1-B4FB-411B-B149-143C1806A3BD}">
      <dgm:prSet/>
      <dgm:spPr/>
      <dgm:t>
        <a:bodyPr/>
        <a:lstStyle/>
        <a:p>
          <a:endParaRPr lang="en-CA" sz="1000"/>
        </a:p>
      </dgm:t>
    </dgm:pt>
    <dgm:pt modelId="{85735575-8232-45FB-B0ED-146690B372B4}">
      <dgm:prSet phldrT="[Text]" custT="1"/>
      <dgm:spPr>
        <a:solidFill>
          <a:schemeClr val="tx1"/>
        </a:solidFill>
      </dgm:spPr>
      <dgm:t>
        <a:bodyPr/>
        <a:lstStyle/>
        <a:p>
          <a:r>
            <a:rPr lang="en-CA" sz="900" dirty="0"/>
            <a:t>Documents and </a:t>
          </a:r>
          <a:r>
            <a:rPr lang="en-CA" sz="900" baseline="0" dirty="0"/>
            <a:t>Registration</a:t>
          </a:r>
        </a:p>
      </dgm:t>
    </dgm:pt>
    <dgm:pt modelId="{6AD9A3F0-C909-40F0-BF77-885B3EBF7BA5}" type="parTrans" cxnId="{5375D8ED-6417-489A-85F5-8BE59ED34DC4}">
      <dgm:prSet/>
      <dgm:spPr/>
      <dgm:t>
        <a:bodyPr/>
        <a:lstStyle/>
        <a:p>
          <a:endParaRPr lang="en-CA" sz="1000"/>
        </a:p>
      </dgm:t>
    </dgm:pt>
    <dgm:pt modelId="{AE08483B-DC5B-4FF3-8D38-AB692B9E8C64}" type="sibTrans" cxnId="{5375D8ED-6417-489A-85F5-8BE59ED34DC4}">
      <dgm:prSet/>
      <dgm:spPr/>
      <dgm:t>
        <a:bodyPr/>
        <a:lstStyle/>
        <a:p>
          <a:endParaRPr lang="en-CA" sz="1000"/>
        </a:p>
      </dgm:t>
    </dgm:pt>
    <dgm:pt modelId="{13C3911B-71C6-4C56-91E4-0EC2605EDE42}">
      <dgm:prSet phldrT="[Text]" custT="1"/>
      <dgm:spPr>
        <a:solidFill>
          <a:schemeClr val="tx1"/>
        </a:solidFill>
      </dgm:spPr>
      <dgm:t>
        <a:bodyPr/>
        <a:lstStyle/>
        <a:p>
          <a:r>
            <a:rPr lang="en-CA" sz="900" dirty="0"/>
            <a:t>ID of Fishing Vessels and Gear</a:t>
          </a:r>
        </a:p>
      </dgm:t>
    </dgm:pt>
    <dgm:pt modelId="{D370D369-5E68-44A3-A5BE-7F94E2EF3DE4}" type="parTrans" cxnId="{244CEFF3-7824-481C-BFFC-312C2D5229B5}">
      <dgm:prSet/>
      <dgm:spPr/>
      <dgm:t>
        <a:bodyPr/>
        <a:lstStyle/>
        <a:p>
          <a:endParaRPr lang="en-CA" sz="1000"/>
        </a:p>
      </dgm:t>
    </dgm:pt>
    <dgm:pt modelId="{A16557ED-14D2-44D3-B648-D9FF3E0A30C4}" type="sibTrans" cxnId="{244CEFF3-7824-481C-BFFC-312C2D5229B5}">
      <dgm:prSet/>
      <dgm:spPr/>
      <dgm:t>
        <a:bodyPr/>
        <a:lstStyle/>
        <a:p>
          <a:endParaRPr lang="en-CA" sz="1000"/>
        </a:p>
      </dgm:t>
    </dgm:pt>
    <dgm:pt modelId="{D44C5416-DB05-49BB-BF93-0B1E39F295D9}">
      <dgm:prSet phldrT="[Text]" custT="1"/>
      <dgm:spPr>
        <a:solidFill>
          <a:schemeClr val="tx1"/>
        </a:solidFill>
      </dgm:spPr>
      <dgm:t>
        <a:bodyPr/>
        <a:lstStyle/>
        <a:p>
          <a:r>
            <a:rPr lang="en-CA" sz="1000" dirty="0"/>
            <a:t>General </a:t>
          </a:r>
        </a:p>
      </dgm:t>
    </dgm:pt>
    <dgm:pt modelId="{A77671FD-27F6-41D7-BC4A-04D26DFE601F}" type="parTrans" cxnId="{A6937C12-5FFD-46C1-9361-979A690A5F2D}">
      <dgm:prSet/>
      <dgm:spPr/>
      <dgm:t>
        <a:bodyPr/>
        <a:lstStyle/>
        <a:p>
          <a:endParaRPr lang="en-CA" sz="1000"/>
        </a:p>
      </dgm:t>
    </dgm:pt>
    <dgm:pt modelId="{AC4F4694-E702-415E-ADCC-0983D8A0EC67}" type="sibTrans" cxnId="{A6937C12-5FFD-46C1-9361-979A690A5F2D}">
      <dgm:prSet/>
      <dgm:spPr/>
      <dgm:t>
        <a:bodyPr/>
        <a:lstStyle/>
        <a:p>
          <a:endParaRPr lang="en-CA" sz="1000"/>
        </a:p>
      </dgm:t>
    </dgm:pt>
    <dgm:pt modelId="{432B8FFA-9182-48B4-9CE7-FB78B42E51B0}">
      <dgm:prSet phldrT="[Text]" custT="1"/>
      <dgm:spPr>
        <a:solidFill>
          <a:schemeClr val="tx1"/>
        </a:solidFill>
      </dgm:spPr>
      <dgm:t>
        <a:bodyPr/>
        <a:lstStyle/>
        <a:p>
          <a:r>
            <a:rPr lang="en-CA" sz="1000" dirty="0"/>
            <a:t>Observers</a:t>
          </a:r>
        </a:p>
      </dgm:t>
    </dgm:pt>
    <dgm:pt modelId="{CE187968-FAB7-4CD8-977F-286A3FDD4D15}" type="parTrans" cxnId="{89FED66A-B9A5-46E5-AD83-0FE4FD3E5522}">
      <dgm:prSet/>
      <dgm:spPr/>
      <dgm:t>
        <a:bodyPr/>
        <a:lstStyle/>
        <a:p>
          <a:endParaRPr lang="en-CA" sz="1000"/>
        </a:p>
      </dgm:t>
    </dgm:pt>
    <dgm:pt modelId="{A0CC75A3-8A72-4EBC-A2D3-40F90C9C4269}" type="sibTrans" cxnId="{89FED66A-B9A5-46E5-AD83-0FE4FD3E5522}">
      <dgm:prSet/>
      <dgm:spPr/>
      <dgm:t>
        <a:bodyPr/>
        <a:lstStyle/>
        <a:p>
          <a:endParaRPr lang="en-CA" sz="1000"/>
        </a:p>
      </dgm:t>
    </dgm:pt>
    <dgm:pt modelId="{87D30ECD-0425-48DE-9136-D614FB4D332D}">
      <dgm:prSet phldrT="[Text]" custT="1"/>
      <dgm:spPr>
        <a:solidFill>
          <a:schemeClr val="tx1"/>
        </a:solidFill>
      </dgm:spPr>
      <dgm:t>
        <a:bodyPr/>
        <a:lstStyle/>
        <a:p>
          <a:r>
            <a:rPr lang="en-CA" sz="800" dirty="0"/>
            <a:t>Assisting Enforcement or Administration</a:t>
          </a:r>
        </a:p>
      </dgm:t>
    </dgm:pt>
    <dgm:pt modelId="{D78EEDE4-38C9-4EC3-A8C9-99F985337500}" type="parTrans" cxnId="{2CC3384A-CF57-4036-B458-29839AB21A2E}">
      <dgm:prSet/>
      <dgm:spPr/>
      <dgm:t>
        <a:bodyPr/>
        <a:lstStyle/>
        <a:p>
          <a:endParaRPr lang="en-CA" sz="1000"/>
        </a:p>
      </dgm:t>
    </dgm:pt>
    <dgm:pt modelId="{8EFEE306-5608-4BDD-8A5D-25EAF2D8A1FF}" type="sibTrans" cxnId="{2CC3384A-CF57-4036-B458-29839AB21A2E}">
      <dgm:prSet/>
      <dgm:spPr/>
      <dgm:t>
        <a:bodyPr/>
        <a:lstStyle/>
        <a:p>
          <a:endParaRPr lang="en-CA" sz="1000"/>
        </a:p>
      </dgm:t>
    </dgm:pt>
    <dgm:pt modelId="{8B1884D5-0598-49E0-A8D8-2C78B4EB08E2}">
      <dgm:prSet phldrT="[Text]" custT="1"/>
      <dgm:spPr>
        <a:solidFill>
          <a:schemeClr val="tx1"/>
        </a:solidFill>
      </dgm:spPr>
      <dgm:t>
        <a:bodyPr/>
        <a:lstStyle/>
        <a:p>
          <a:r>
            <a:rPr lang="en-CA" sz="800" dirty="0"/>
            <a:t>Fishing for Experimental, Scientific</a:t>
          </a:r>
          <a:r>
            <a:rPr lang="en-CA" sz="1000" dirty="0"/>
            <a:t>,…</a:t>
          </a:r>
        </a:p>
      </dgm:t>
    </dgm:pt>
    <dgm:pt modelId="{B5363D3C-A33E-46BD-A84F-17181AC18F4F}" type="parTrans" cxnId="{403C26FD-1E29-485B-8117-D63F46BA2378}">
      <dgm:prSet/>
      <dgm:spPr/>
      <dgm:t>
        <a:bodyPr/>
        <a:lstStyle/>
        <a:p>
          <a:endParaRPr lang="en-CA" sz="1000"/>
        </a:p>
      </dgm:t>
    </dgm:pt>
    <dgm:pt modelId="{CF55B982-E3D1-4A8E-BBBB-EBA4BBB45DF7}" type="sibTrans" cxnId="{403C26FD-1E29-485B-8117-D63F46BA2378}">
      <dgm:prSet/>
      <dgm:spPr/>
      <dgm:t>
        <a:bodyPr/>
        <a:lstStyle/>
        <a:p>
          <a:endParaRPr lang="en-CA" sz="1000"/>
        </a:p>
      </dgm:t>
    </dgm:pt>
    <dgm:pt modelId="{0FF9DD4C-63FC-48CA-B5F5-2F78F2E77003}">
      <dgm:prSet phldrT="[Text]" custT="1"/>
      <dgm:spPr>
        <a:solidFill>
          <a:schemeClr val="tx1"/>
        </a:solidFill>
      </dgm:spPr>
      <dgm:t>
        <a:bodyPr/>
        <a:lstStyle/>
        <a:p>
          <a:r>
            <a:rPr lang="en-CA" sz="800" dirty="0"/>
            <a:t>Release and Transfer of Live Fish</a:t>
          </a:r>
        </a:p>
      </dgm:t>
    </dgm:pt>
    <dgm:pt modelId="{AD2527FB-BAAA-4936-9712-2AB4BE086161}" type="parTrans" cxnId="{2F41A01A-C7FE-4FC6-827A-210A2A5F7AA4}">
      <dgm:prSet/>
      <dgm:spPr/>
      <dgm:t>
        <a:bodyPr/>
        <a:lstStyle/>
        <a:p>
          <a:endParaRPr lang="en-CA" sz="1000"/>
        </a:p>
      </dgm:t>
    </dgm:pt>
    <dgm:pt modelId="{BA84DF74-B95B-4FE4-8C0C-0C1B2D742ADF}" type="sibTrans" cxnId="{2F41A01A-C7FE-4FC6-827A-210A2A5F7AA4}">
      <dgm:prSet/>
      <dgm:spPr/>
      <dgm:t>
        <a:bodyPr/>
        <a:lstStyle/>
        <a:p>
          <a:endParaRPr lang="en-CA" sz="1000"/>
        </a:p>
      </dgm:t>
    </dgm:pt>
    <dgm:pt modelId="{726570CB-DD13-4F6B-87FC-CF24096429AE}">
      <dgm:prSet phldrT="[Text]" custT="1"/>
      <dgm:spPr>
        <a:solidFill>
          <a:schemeClr val="tx1"/>
        </a:solidFill>
      </dgm:spPr>
      <dgm:t>
        <a:bodyPr/>
        <a:lstStyle/>
        <a:p>
          <a:r>
            <a:rPr lang="en-CA" sz="800" dirty="0"/>
            <a:t>Authorization to Alter Habitat</a:t>
          </a:r>
        </a:p>
      </dgm:t>
    </dgm:pt>
    <dgm:pt modelId="{F0EDDC3A-CAA5-4BBA-BB60-2272E9585BA3}" type="parTrans" cxnId="{F4548C1C-5EE1-441B-B913-D5C43268A1DA}">
      <dgm:prSet/>
      <dgm:spPr/>
      <dgm:t>
        <a:bodyPr/>
        <a:lstStyle/>
        <a:p>
          <a:endParaRPr lang="en-CA" sz="1000"/>
        </a:p>
      </dgm:t>
    </dgm:pt>
    <dgm:pt modelId="{21BA84CE-520B-41F5-9931-1F87CEE6D0D5}" type="sibTrans" cxnId="{F4548C1C-5EE1-441B-B913-D5C43268A1DA}">
      <dgm:prSet/>
      <dgm:spPr/>
      <dgm:t>
        <a:bodyPr/>
        <a:lstStyle/>
        <a:p>
          <a:endParaRPr lang="en-CA" sz="1000"/>
        </a:p>
      </dgm:t>
    </dgm:pt>
    <dgm:pt modelId="{49A028FD-8C8B-4C5C-ACFA-3646BB55BE8E}">
      <dgm:prSet phldrT="[Text]" custT="1"/>
      <dgm:spPr>
        <a:solidFill>
          <a:schemeClr val="tx1"/>
        </a:solidFill>
      </dgm:spPr>
      <dgm:t>
        <a:bodyPr/>
        <a:lstStyle/>
        <a:p>
          <a:r>
            <a:rPr lang="en-CA" sz="800" dirty="0"/>
            <a:t>Removal of Obstructions to </a:t>
          </a:r>
          <a:r>
            <a:rPr lang="en-CA" sz="800" dirty="0" err="1"/>
            <a:t>Fsih</a:t>
          </a:r>
          <a:endParaRPr lang="en-CA" sz="800" dirty="0"/>
        </a:p>
      </dgm:t>
    </dgm:pt>
    <dgm:pt modelId="{A89B1A19-1210-468A-A9CC-A82A45E91596}" type="parTrans" cxnId="{C4615A1C-E8B2-4A04-872E-B3D688FFA307}">
      <dgm:prSet/>
      <dgm:spPr/>
      <dgm:t>
        <a:bodyPr/>
        <a:lstStyle/>
        <a:p>
          <a:endParaRPr lang="en-CA" sz="1000"/>
        </a:p>
      </dgm:t>
    </dgm:pt>
    <dgm:pt modelId="{CA4B6F84-581F-4EB3-B14A-5EC57590C5D2}" type="sibTrans" cxnId="{C4615A1C-E8B2-4A04-872E-B3D688FFA307}">
      <dgm:prSet/>
      <dgm:spPr/>
      <dgm:t>
        <a:bodyPr/>
        <a:lstStyle/>
        <a:p>
          <a:endParaRPr lang="en-CA" sz="1000"/>
        </a:p>
      </dgm:t>
    </dgm:pt>
    <dgm:pt modelId="{56F6DAAC-4A71-4A55-8EE0-E180345B1CDF}">
      <dgm:prSet phldrT="[Text]" custT="1"/>
      <dgm:spPr>
        <a:solidFill>
          <a:schemeClr val="tx1"/>
        </a:solidFill>
      </dgm:spPr>
      <dgm:t>
        <a:bodyPr/>
        <a:lstStyle/>
        <a:p>
          <a:r>
            <a:rPr lang="en-CA" sz="800" dirty="0"/>
            <a:t>Penalties and Forfeitures Proceeds</a:t>
          </a:r>
        </a:p>
      </dgm:t>
    </dgm:pt>
    <dgm:pt modelId="{7F585FAC-3D88-44DD-B4BF-EEEA9D74E681}" type="parTrans" cxnId="{77E0C076-5150-4E1B-B480-24A3B196213A}">
      <dgm:prSet/>
      <dgm:spPr/>
      <dgm:t>
        <a:bodyPr/>
        <a:lstStyle/>
        <a:p>
          <a:endParaRPr lang="en-CA" sz="1000"/>
        </a:p>
      </dgm:t>
    </dgm:pt>
    <dgm:pt modelId="{D90EA076-86AF-4173-9201-49CF431E3726}" type="sibTrans" cxnId="{77E0C076-5150-4E1B-B480-24A3B196213A}">
      <dgm:prSet/>
      <dgm:spPr/>
      <dgm:t>
        <a:bodyPr/>
        <a:lstStyle/>
        <a:p>
          <a:endParaRPr lang="en-CA" sz="1000"/>
        </a:p>
      </dgm:t>
    </dgm:pt>
    <dgm:pt modelId="{1878613B-9D7B-4461-B651-D7E3F5B8D945}">
      <dgm:prSet phldrT="[Text]" custT="1"/>
      <dgm:spPr>
        <a:solidFill>
          <a:schemeClr val="tx1"/>
        </a:solidFill>
      </dgm:spPr>
      <dgm:t>
        <a:bodyPr/>
        <a:lstStyle/>
        <a:p>
          <a:r>
            <a:rPr lang="en-CA" sz="1000" dirty="0" err="1"/>
            <a:t>Ticketable</a:t>
          </a:r>
          <a:r>
            <a:rPr lang="en-CA" sz="1000" dirty="0"/>
            <a:t> Offences</a:t>
          </a:r>
        </a:p>
      </dgm:t>
    </dgm:pt>
    <dgm:pt modelId="{B0DCDB8F-BFEF-4BEB-A590-BA11E6C7BB60}" type="parTrans" cxnId="{1ED91942-CA02-4DB4-BABA-FA1D0BC5C1A2}">
      <dgm:prSet/>
      <dgm:spPr/>
      <dgm:t>
        <a:bodyPr/>
        <a:lstStyle/>
        <a:p>
          <a:endParaRPr lang="en-CA" sz="1000"/>
        </a:p>
      </dgm:t>
    </dgm:pt>
    <dgm:pt modelId="{9CD713E6-2886-494E-A683-EF5F89C1B366}" type="sibTrans" cxnId="{1ED91942-CA02-4DB4-BABA-FA1D0BC5C1A2}">
      <dgm:prSet/>
      <dgm:spPr/>
      <dgm:t>
        <a:bodyPr/>
        <a:lstStyle/>
        <a:p>
          <a:endParaRPr lang="en-CA" sz="1000"/>
        </a:p>
      </dgm:t>
    </dgm:pt>
    <dgm:pt modelId="{DBAFF42A-E507-4CFB-A3B1-E984071F1886}">
      <dgm:prSet phldrT="[Text]" custT="1"/>
      <dgm:spPr>
        <a:solidFill>
          <a:schemeClr val="tx1"/>
        </a:solidFill>
      </dgm:spPr>
      <dgm:t>
        <a:bodyPr/>
        <a:lstStyle/>
        <a:p>
          <a:r>
            <a:rPr lang="en-CA" sz="1000" dirty="0"/>
            <a:t>Fish Stocks</a:t>
          </a:r>
        </a:p>
      </dgm:t>
    </dgm:pt>
    <dgm:pt modelId="{9D74967C-439E-43FB-AB61-3A03B68B509D}" type="parTrans" cxnId="{5F9FB0ED-F944-4C0D-9F4D-2FC84E59942A}">
      <dgm:prSet/>
      <dgm:spPr/>
      <dgm:t>
        <a:bodyPr/>
        <a:lstStyle/>
        <a:p>
          <a:endParaRPr lang="en-CA" sz="1000"/>
        </a:p>
      </dgm:t>
    </dgm:pt>
    <dgm:pt modelId="{6A3F15FD-03AE-4603-9F49-6B3BD752A4A8}" type="sibTrans" cxnId="{5F9FB0ED-F944-4C0D-9F4D-2FC84E59942A}">
      <dgm:prSet/>
      <dgm:spPr/>
      <dgm:t>
        <a:bodyPr/>
        <a:lstStyle/>
        <a:p>
          <a:endParaRPr lang="en-CA" sz="1000"/>
        </a:p>
      </dgm:t>
    </dgm:pt>
    <dgm:pt modelId="{C2703F26-1AB8-4BEE-92CE-AB51495C24BD}">
      <dgm:prSet phldrT="[Text]" custT="1"/>
      <dgm:spPr>
        <a:solidFill>
          <a:schemeClr val="tx1"/>
        </a:solidFill>
      </dgm:spPr>
      <dgm:t>
        <a:bodyPr/>
        <a:lstStyle/>
        <a:p>
          <a:r>
            <a:rPr lang="en-CA" sz="1000" dirty="0"/>
            <a:t>Director of </a:t>
          </a:r>
        </a:p>
        <a:p>
          <a:r>
            <a:rPr lang="en-CA" sz="1000" dirty="0"/>
            <a:t>Fish &amp; Wildlife</a:t>
          </a:r>
        </a:p>
        <a:p>
          <a:r>
            <a:rPr lang="en-CA" sz="1000" dirty="0"/>
            <a:t>Ministry of Forests</a:t>
          </a:r>
        </a:p>
      </dgm:t>
    </dgm:pt>
    <dgm:pt modelId="{786A2162-33F2-4B1A-9512-51D9D8DE3E56}" type="sibTrans" cxnId="{382384F0-6704-4AC1-9F42-257F488E6B67}">
      <dgm:prSet/>
      <dgm:spPr/>
      <dgm:t>
        <a:bodyPr/>
        <a:lstStyle/>
        <a:p>
          <a:endParaRPr lang="en-CA" sz="1000"/>
        </a:p>
      </dgm:t>
    </dgm:pt>
    <dgm:pt modelId="{2B49C7D8-05F5-4BDB-AFEC-0B0905B32DD5}" type="parTrans" cxnId="{382384F0-6704-4AC1-9F42-257F488E6B67}">
      <dgm:prSet/>
      <dgm:spPr>
        <a:ln>
          <a:solidFill>
            <a:schemeClr val="bg1"/>
          </a:solidFill>
        </a:ln>
      </dgm:spPr>
      <dgm:t>
        <a:bodyPr/>
        <a:lstStyle/>
        <a:p>
          <a:endParaRPr lang="en-CA" sz="1000"/>
        </a:p>
      </dgm:t>
    </dgm:pt>
    <dgm:pt modelId="{196E8C10-5395-4E2A-8D19-0441C1C4850A}">
      <dgm:prSet phldrT="[Text]" custT="1"/>
      <dgm:spPr>
        <a:solidFill>
          <a:schemeClr val="tx1"/>
        </a:solidFill>
      </dgm:spPr>
      <dgm:t>
        <a:bodyPr/>
        <a:lstStyle/>
        <a:p>
          <a:r>
            <a:rPr lang="en-CA" sz="1000" dirty="0"/>
            <a:t>Time, quota, limit Non-tidal waters</a:t>
          </a:r>
        </a:p>
        <a:p>
          <a:r>
            <a:rPr lang="en-CA" sz="1000" dirty="0"/>
            <a:t>Any </a:t>
          </a:r>
          <a:r>
            <a:rPr lang="en-CA" sz="1000" baseline="0" dirty="0"/>
            <a:t>species</a:t>
          </a:r>
          <a:r>
            <a:rPr lang="en-CA" sz="1000" dirty="0"/>
            <a:t> other than salmon</a:t>
          </a:r>
        </a:p>
      </dgm:t>
    </dgm:pt>
    <dgm:pt modelId="{5DCB65A0-59E0-438C-8CCA-208EB749877E}" type="sibTrans" cxnId="{003EBDE4-0098-4E8C-ADBB-8476876FDE81}">
      <dgm:prSet/>
      <dgm:spPr/>
      <dgm:t>
        <a:bodyPr/>
        <a:lstStyle/>
        <a:p>
          <a:endParaRPr lang="en-CA" sz="1000"/>
        </a:p>
      </dgm:t>
    </dgm:pt>
    <dgm:pt modelId="{FE9BF720-D73A-4C67-A9CD-F1B4BD7F1B53}" type="parTrans" cxnId="{003EBDE4-0098-4E8C-ADBB-8476876FDE81}">
      <dgm:prSet/>
      <dgm:spPr/>
      <dgm:t>
        <a:bodyPr/>
        <a:lstStyle/>
        <a:p>
          <a:endParaRPr lang="en-CA" sz="1000"/>
        </a:p>
      </dgm:t>
    </dgm:pt>
    <dgm:pt modelId="{4294646A-0B01-40AB-9713-0AABF55EB1E7}" type="pres">
      <dgm:prSet presAssocID="{ECD612D1-B015-4BA3-BAC7-3814E1C646CB}" presName="hierChild1" presStyleCnt="0">
        <dgm:presLayoutVars>
          <dgm:orgChart val="1"/>
          <dgm:chPref val="1"/>
          <dgm:dir/>
          <dgm:animOne val="branch"/>
          <dgm:animLvl val="lvl"/>
          <dgm:resizeHandles/>
        </dgm:presLayoutVars>
      </dgm:prSet>
      <dgm:spPr/>
    </dgm:pt>
    <dgm:pt modelId="{E89CCEC8-4409-4F45-82FD-DAD2BF68B08B}" type="pres">
      <dgm:prSet presAssocID="{19012DBF-FF5F-47FF-BC90-3EB9D46D5E44}" presName="hierRoot1" presStyleCnt="0">
        <dgm:presLayoutVars>
          <dgm:hierBranch val="init"/>
        </dgm:presLayoutVars>
      </dgm:prSet>
      <dgm:spPr/>
    </dgm:pt>
    <dgm:pt modelId="{0E31949B-36E5-4E8B-B5F2-AA7EEB5E9AAF}" type="pres">
      <dgm:prSet presAssocID="{19012DBF-FF5F-47FF-BC90-3EB9D46D5E44}" presName="rootComposite1" presStyleCnt="0"/>
      <dgm:spPr/>
    </dgm:pt>
    <dgm:pt modelId="{C715CEDE-7013-4B89-8C1E-CDA327EC21A4}" type="pres">
      <dgm:prSet presAssocID="{19012DBF-FF5F-47FF-BC90-3EB9D46D5E44}" presName="rootText1" presStyleLbl="node0" presStyleIdx="0" presStyleCnt="1" custScaleY="203834">
        <dgm:presLayoutVars>
          <dgm:chPref val="3"/>
        </dgm:presLayoutVars>
      </dgm:prSet>
      <dgm:spPr/>
    </dgm:pt>
    <dgm:pt modelId="{903F26CF-3095-424D-B6FB-E98140BD20E8}" type="pres">
      <dgm:prSet presAssocID="{19012DBF-FF5F-47FF-BC90-3EB9D46D5E44}" presName="rootConnector1" presStyleLbl="node1" presStyleIdx="0" presStyleCnt="0"/>
      <dgm:spPr/>
    </dgm:pt>
    <dgm:pt modelId="{0C1DA330-6798-468F-96F3-8F513421A23F}" type="pres">
      <dgm:prSet presAssocID="{19012DBF-FF5F-47FF-BC90-3EB9D46D5E44}" presName="hierChild2" presStyleCnt="0"/>
      <dgm:spPr/>
    </dgm:pt>
    <dgm:pt modelId="{7C52A531-1851-4C68-A560-30A19C89B68F}" type="pres">
      <dgm:prSet presAssocID="{F5A87A73-C02A-491F-A3D6-38FD071A4EE7}" presName="Name37" presStyleLbl="parChTrans1D2" presStyleIdx="0" presStyleCnt="4"/>
      <dgm:spPr/>
    </dgm:pt>
    <dgm:pt modelId="{B37224EA-1E8B-4100-BF83-71D26EF3CB9A}" type="pres">
      <dgm:prSet presAssocID="{66519BC8-0BE8-4576-BB3C-1F3377FDEA1F}" presName="hierRoot2" presStyleCnt="0">
        <dgm:presLayoutVars>
          <dgm:hierBranch val="init"/>
        </dgm:presLayoutVars>
      </dgm:prSet>
      <dgm:spPr/>
    </dgm:pt>
    <dgm:pt modelId="{F4C7E240-4346-4616-8787-F3C9562D7EBE}" type="pres">
      <dgm:prSet presAssocID="{66519BC8-0BE8-4576-BB3C-1F3377FDEA1F}" presName="rootComposite" presStyleCnt="0"/>
      <dgm:spPr/>
    </dgm:pt>
    <dgm:pt modelId="{AA8615FD-17E6-464A-9611-A6A7B1238530}" type="pres">
      <dgm:prSet presAssocID="{66519BC8-0BE8-4576-BB3C-1F3377FDEA1F}" presName="rootText" presStyleLbl="node2" presStyleIdx="0" presStyleCnt="4" custScaleY="203834">
        <dgm:presLayoutVars>
          <dgm:chPref val="3"/>
        </dgm:presLayoutVars>
      </dgm:prSet>
      <dgm:spPr/>
    </dgm:pt>
    <dgm:pt modelId="{7E10BBE3-AE34-4AB1-A19C-EF9BB96C0BB5}" type="pres">
      <dgm:prSet presAssocID="{66519BC8-0BE8-4576-BB3C-1F3377FDEA1F}" presName="rootConnector" presStyleLbl="node2" presStyleIdx="0" presStyleCnt="4"/>
      <dgm:spPr/>
    </dgm:pt>
    <dgm:pt modelId="{05AEDB2F-F700-4E29-894F-B2F45E7EFA50}" type="pres">
      <dgm:prSet presAssocID="{66519BC8-0BE8-4576-BB3C-1F3377FDEA1F}" presName="hierChild4" presStyleCnt="0"/>
      <dgm:spPr/>
    </dgm:pt>
    <dgm:pt modelId="{70CDF426-9D70-495B-82D6-F53FA06754DE}" type="pres">
      <dgm:prSet presAssocID="{9DF49B66-C7F2-4E4E-A1F6-BFD968CF3308}" presName="Name37" presStyleLbl="parChTrans1D3" presStyleIdx="0" presStyleCnt="14"/>
      <dgm:spPr/>
    </dgm:pt>
    <dgm:pt modelId="{09069013-9772-47EF-BA3D-F8C0AAF61F33}" type="pres">
      <dgm:prSet presAssocID="{21B6FE9F-F1F1-4882-A981-2439A0DB0268}" presName="hierRoot2" presStyleCnt="0">
        <dgm:presLayoutVars>
          <dgm:hierBranch val="init"/>
        </dgm:presLayoutVars>
      </dgm:prSet>
      <dgm:spPr/>
    </dgm:pt>
    <dgm:pt modelId="{D2228D2C-B66D-4549-A2EC-D77582044D55}" type="pres">
      <dgm:prSet presAssocID="{21B6FE9F-F1F1-4882-A981-2439A0DB0268}" presName="rootComposite" presStyleCnt="0"/>
      <dgm:spPr/>
    </dgm:pt>
    <dgm:pt modelId="{DA0E4E94-FFB0-4A2B-A48B-8148E80A4752}" type="pres">
      <dgm:prSet presAssocID="{21B6FE9F-F1F1-4882-A981-2439A0DB0268}" presName="rootText" presStyleLbl="node3" presStyleIdx="0" presStyleCnt="14" custScaleY="152876">
        <dgm:presLayoutVars>
          <dgm:chPref val="3"/>
        </dgm:presLayoutVars>
      </dgm:prSet>
      <dgm:spPr/>
    </dgm:pt>
    <dgm:pt modelId="{A6A3C670-1120-4C6B-8D5C-FB2D7CB0FD6A}" type="pres">
      <dgm:prSet presAssocID="{21B6FE9F-F1F1-4882-A981-2439A0DB0268}" presName="rootConnector" presStyleLbl="node3" presStyleIdx="0" presStyleCnt="14"/>
      <dgm:spPr/>
    </dgm:pt>
    <dgm:pt modelId="{2E9A9024-6491-478D-81AA-73C3C0B3A3CA}" type="pres">
      <dgm:prSet presAssocID="{21B6FE9F-F1F1-4882-A981-2439A0DB0268}" presName="hierChild4" presStyleCnt="0"/>
      <dgm:spPr/>
    </dgm:pt>
    <dgm:pt modelId="{C9BAD2F2-ADC1-405E-94A6-73C77D3C4996}" type="pres">
      <dgm:prSet presAssocID="{FE9BF720-D73A-4C67-A9CD-F1B4BD7F1B53}" presName="Name37" presStyleLbl="parChTrans1D4" presStyleIdx="0" presStyleCnt="2"/>
      <dgm:spPr/>
    </dgm:pt>
    <dgm:pt modelId="{78EF3FCF-1315-41EC-9DB3-3E6DF9B3C72A}" type="pres">
      <dgm:prSet presAssocID="{196E8C10-5395-4E2A-8D19-0441C1C4850A}" presName="hierRoot2" presStyleCnt="0">
        <dgm:presLayoutVars>
          <dgm:hierBranch val="init"/>
        </dgm:presLayoutVars>
      </dgm:prSet>
      <dgm:spPr/>
    </dgm:pt>
    <dgm:pt modelId="{63661F64-F15A-4CAA-BC7B-C8553FDD5F54}" type="pres">
      <dgm:prSet presAssocID="{196E8C10-5395-4E2A-8D19-0441C1C4850A}" presName="rootComposite" presStyleCnt="0"/>
      <dgm:spPr/>
    </dgm:pt>
    <dgm:pt modelId="{7278485F-B9A2-4463-A370-3E44928FBCED}" type="pres">
      <dgm:prSet presAssocID="{196E8C10-5395-4E2A-8D19-0441C1C4850A}" presName="rootText" presStyleLbl="node4" presStyleIdx="0" presStyleCnt="2" custScaleX="138696" custScaleY="183451">
        <dgm:presLayoutVars>
          <dgm:chPref val="3"/>
        </dgm:presLayoutVars>
      </dgm:prSet>
      <dgm:spPr/>
    </dgm:pt>
    <dgm:pt modelId="{6A91CFFD-5A2D-42AC-BBB9-205925D34E92}" type="pres">
      <dgm:prSet presAssocID="{196E8C10-5395-4E2A-8D19-0441C1C4850A}" presName="rootConnector" presStyleLbl="node4" presStyleIdx="0" presStyleCnt="2"/>
      <dgm:spPr/>
    </dgm:pt>
    <dgm:pt modelId="{29F8B06D-8232-4748-8B10-7F37F1F7A1A4}" type="pres">
      <dgm:prSet presAssocID="{196E8C10-5395-4E2A-8D19-0441C1C4850A}" presName="hierChild4" presStyleCnt="0"/>
      <dgm:spPr/>
    </dgm:pt>
    <dgm:pt modelId="{EEA933C0-2BB7-4F05-8932-9137BC109A28}" type="pres">
      <dgm:prSet presAssocID="{2B49C7D8-05F5-4BDB-AFEC-0B0905B32DD5}" presName="Name37" presStyleLbl="parChTrans1D4" presStyleIdx="1" presStyleCnt="2"/>
      <dgm:spPr/>
    </dgm:pt>
    <dgm:pt modelId="{738B75EA-DF28-4E0E-B18B-6A25C214F4A9}" type="pres">
      <dgm:prSet presAssocID="{C2703F26-1AB8-4BEE-92CE-AB51495C24BD}" presName="hierRoot2" presStyleCnt="0">
        <dgm:presLayoutVars>
          <dgm:hierBranch val="init"/>
        </dgm:presLayoutVars>
      </dgm:prSet>
      <dgm:spPr/>
    </dgm:pt>
    <dgm:pt modelId="{3AB50C33-CC59-40BA-888F-32C847A9C90D}" type="pres">
      <dgm:prSet presAssocID="{C2703F26-1AB8-4BEE-92CE-AB51495C24BD}" presName="rootComposite" presStyleCnt="0"/>
      <dgm:spPr/>
    </dgm:pt>
    <dgm:pt modelId="{DFED5A40-1440-471E-B362-79BAE384A56B}" type="pres">
      <dgm:prSet presAssocID="{C2703F26-1AB8-4BEE-92CE-AB51495C24BD}" presName="rootText" presStyleLbl="node4" presStyleIdx="1" presStyleCnt="2" custScaleX="141037" custScaleY="183451" custLinFactNeighborX="-45424" custLinFactNeighborY="-11877">
        <dgm:presLayoutVars>
          <dgm:chPref val="3"/>
        </dgm:presLayoutVars>
      </dgm:prSet>
      <dgm:spPr/>
    </dgm:pt>
    <dgm:pt modelId="{07F145C1-8024-4BB6-B973-926A2AB2DE5B}" type="pres">
      <dgm:prSet presAssocID="{C2703F26-1AB8-4BEE-92CE-AB51495C24BD}" presName="rootConnector" presStyleLbl="node4" presStyleIdx="1" presStyleCnt="2"/>
      <dgm:spPr/>
    </dgm:pt>
    <dgm:pt modelId="{25099068-87F6-470A-9E33-20974A7CC7C6}" type="pres">
      <dgm:prSet presAssocID="{C2703F26-1AB8-4BEE-92CE-AB51495C24BD}" presName="hierChild4" presStyleCnt="0"/>
      <dgm:spPr/>
    </dgm:pt>
    <dgm:pt modelId="{3745F5F5-391B-40F2-A453-A87006420C45}" type="pres">
      <dgm:prSet presAssocID="{C2703F26-1AB8-4BEE-92CE-AB51495C24BD}" presName="hierChild5" presStyleCnt="0"/>
      <dgm:spPr/>
    </dgm:pt>
    <dgm:pt modelId="{755A1754-9F00-490B-A54F-C83BC15FF7F7}" type="pres">
      <dgm:prSet presAssocID="{196E8C10-5395-4E2A-8D19-0441C1C4850A}" presName="hierChild5" presStyleCnt="0"/>
      <dgm:spPr/>
    </dgm:pt>
    <dgm:pt modelId="{B2B12285-5581-49DC-853A-977E909202F5}" type="pres">
      <dgm:prSet presAssocID="{21B6FE9F-F1F1-4882-A981-2439A0DB0268}" presName="hierChild5" presStyleCnt="0"/>
      <dgm:spPr/>
    </dgm:pt>
    <dgm:pt modelId="{B09D594D-6A58-4924-AD3B-120080B40621}" type="pres">
      <dgm:prSet presAssocID="{6AD9A3F0-C909-40F0-BF77-885B3EBF7BA5}" presName="Name37" presStyleLbl="parChTrans1D3" presStyleIdx="1" presStyleCnt="14"/>
      <dgm:spPr/>
    </dgm:pt>
    <dgm:pt modelId="{EE72BBBC-5D00-47F7-94A7-5D3491804996}" type="pres">
      <dgm:prSet presAssocID="{85735575-8232-45FB-B0ED-146690B372B4}" presName="hierRoot2" presStyleCnt="0">
        <dgm:presLayoutVars>
          <dgm:hierBranch val="init"/>
        </dgm:presLayoutVars>
      </dgm:prSet>
      <dgm:spPr/>
    </dgm:pt>
    <dgm:pt modelId="{9945AB18-4F92-4B25-A8FE-8CD17B5CDF21}" type="pres">
      <dgm:prSet presAssocID="{85735575-8232-45FB-B0ED-146690B372B4}" presName="rootComposite" presStyleCnt="0"/>
      <dgm:spPr/>
    </dgm:pt>
    <dgm:pt modelId="{E8D40FB2-E175-491C-B6D1-A87C7D26429C}" type="pres">
      <dgm:prSet presAssocID="{85735575-8232-45FB-B0ED-146690B372B4}" presName="rootText" presStyleLbl="node3" presStyleIdx="1" presStyleCnt="14" custScaleY="152876">
        <dgm:presLayoutVars>
          <dgm:chPref val="3"/>
        </dgm:presLayoutVars>
      </dgm:prSet>
      <dgm:spPr/>
    </dgm:pt>
    <dgm:pt modelId="{1762012F-6D19-4DF2-962A-E1269F827798}" type="pres">
      <dgm:prSet presAssocID="{85735575-8232-45FB-B0ED-146690B372B4}" presName="rootConnector" presStyleLbl="node3" presStyleIdx="1" presStyleCnt="14"/>
      <dgm:spPr/>
    </dgm:pt>
    <dgm:pt modelId="{7FF65EB3-98D9-4CF9-9002-4432C04FC5CD}" type="pres">
      <dgm:prSet presAssocID="{85735575-8232-45FB-B0ED-146690B372B4}" presName="hierChild4" presStyleCnt="0"/>
      <dgm:spPr/>
    </dgm:pt>
    <dgm:pt modelId="{4E5696AA-9F2F-47E3-97C3-0FC0151F2BB2}" type="pres">
      <dgm:prSet presAssocID="{85735575-8232-45FB-B0ED-146690B372B4}" presName="hierChild5" presStyleCnt="0"/>
      <dgm:spPr/>
    </dgm:pt>
    <dgm:pt modelId="{EDA142D2-66DE-4E8D-A97A-F8CF485041A6}" type="pres">
      <dgm:prSet presAssocID="{D370D369-5E68-44A3-A5BE-7F94E2EF3DE4}" presName="Name37" presStyleLbl="parChTrans1D3" presStyleIdx="2" presStyleCnt="14"/>
      <dgm:spPr/>
    </dgm:pt>
    <dgm:pt modelId="{DA9835F3-F340-4406-B61B-CBA5A7D0527A}" type="pres">
      <dgm:prSet presAssocID="{13C3911B-71C6-4C56-91E4-0EC2605EDE42}" presName="hierRoot2" presStyleCnt="0">
        <dgm:presLayoutVars>
          <dgm:hierBranch val="init"/>
        </dgm:presLayoutVars>
      </dgm:prSet>
      <dgm:spPr/>
    </dgm:pt>
    <dgm:pt modelId="{7C6478B0-4338-481F-8D9A-A2CA3ABF99B7}" type="pres">
      <dgm:prSet presAssocID="{13C3911B-71C6-4C56-91E4-0EC2605EDE42}" presName="rootComposite" presStyleCnt="0"/>
      <dgm:spPr/>
    </dgm:pt>
    <dgm:pt modelId="{2D27A11F-0E60-4236-9371-E77F9C7C12E0}" type="pres">
      <dgm:prSet presAssocID="{13C3911B-71C6-4C56-91E4-0EC2605EDE42}" presName="rootText" presStyleLbl="node3" presStyleIdx="2" presStyleCnt="14" custScaleY="152876">
        <dgm:presLayoutVars>
          <dgm:chPref val="3"/>
        </dgm:presLayoutVars>
      </dgm:prSet>
      <dgm:spPr/>
    </dgm:pt>
    <dgm:pt modelId="{612CF5C4-C043-49BC-9F7B-98189CD4E804}" type="pres">
      <dgm:prSet presAssocID="{13C3911B-71C6-4C56-91E4-0EC2605EDE42}" presName="rootConnector" presStyleLbl="node3" presStyleIdx="2" presStyleCnt="14"/>
      <dgm:spPr/>
    </dgm:pt>
    <dgm:pt modelId="{17578DF6-6D42-4261-9B15-5F62AA4B5C1B}" type="pres">
      <dgm:prSet presAssocID="{13C3911B-71C6-4C56-91E4-0EC2605EDE42}" presName="hierChild4" presStyleCnt="0"/>
      <dgm:spPr/>
    </dgm:pt>
    <dgm:pt modelId="{8BD22AE9-04B2-4564-83FB-D6251C1E7B85}" type="pres">
      <dgm:prSet presAssocID="{13C3911B-71C6-4C56-91E4-0EC2605EDE42}" presName="hierChild5" presStyleCnt="0"/>
      <dgm:spPr/>
    </dgm:pt>
    <dgm:pt modelId="{C4E9FC91-F06E-4438-A1A1-3724F4043FC7}" type="pres">
      <dgm:prSet presAssocID="{A77671FD-27F6-41D7-BC4A-04D26DFE601F}" presName="Name37" presStyleLbl="parChTrans1D3" presStyleIdx="3" presStyleCnt="14"/>
      <dgm:spPr/>
    </dgm:pt>
    <dgm:pt modelId="{60577102-3A73-49A0-BA73-6F8CBCBA82DF}" type="pres">
      <dgm:prSet presAssocID="{D44C5416-DB05-49BB-BF93-0B1E39F295D9}" presName="hierRoot2" presStyleCnt="0">
        <dgm:presLayoutVars>
          <dgm:hierBranch val="init"/>
        </dgm:presLayoutVars>
      </dgm:prSet>
      <dgm:spPr/>
    </dgm:pt>
    <dgm:pt modelId="{67D1F705-AB30-497F-B595-5AFD0393EB75}" type="pres">
      <dgm:prSet presAssocID="{D44C5416-DB05-49BB-BF93-0B1E39F295D9}" presName="rootComposite" presStyleCnt="0"/>
      <dgm:spPr/>
    </dgm:pt>
    <dgm:pt modelId="{5C2393AF-D2C7-4C3D-89AD-7AB0CF7D963F}" type="pres">
      <dgm:prSet presAssocID="{D44C5416-DB05-49BB-BF93-0B1E39F295D9}" presName="rootText" presStyleLbl="node3" presStyleIdx="3" presStyleCnt="14" custScaleY="152876">
        <dgm:presLayoutVars>
          <dgm:chPref val="3"/>
        </dgm:presLayoutVars>
      </dgm:prSet>
      <dgm:spPr/>
    </dgm:pt>
    <dgm:pt modelId="{151C4E7F-9524-453E-8E58-99E9D39D336F}" type="pres">
      <dgm:prSet presAssocID="{D44C5416-DB05-49BB-BF93-0B1E39F295D9}" presName="rootConnector" presStyleLbl="node3" presStyleIdx="3" presStyleCnt="14"/>
      <dgm:spPr/>
    </dgm:pt>
    <dgm:pt modelId="{9FF40A9C-CBE1-4A2C-ADA9-8B1666B01143}" type="pres">
      <dgm:prSet presAssocID="{D44C5416-DB05-49BB-BF93-0B1E39F295D9}" presName="hierChild4" presStyleCnt="0"/>
      <dgm:spPr/>
    </dgm:pt>
    <dgm:pt modelId="{013C283A-3B97-4B96-8DA1-03FAD6ED81BD}" type="pres">
      <dgm:prSet presAssocID="{D44C5416-DB05-49BB-BF93-0B1E39F295D9}" presName="hierChild5" presStyleCnt="0"/>
      <dgm:spPr/>
    </dgm:pt>
    <dgm:pt modelId="{9110E6CF-5DF5-4F05-B5DA-A37A0F6BEFDA}" type="pres">
      <dgm:prSet presAssocID="{CE187968-FAB7-4CD8-977F-286A3FDD4D15}" presName="Name37" presStyleLbl="parChTrans1D3" presStyleIdx="4" presStyleCnt="14"/>
      <dgm:spPr/>
    </dgm:pt>
    <dgm:pt modelId="{D7AA37EB-C8D4-4B74-A249-1DDC60DFEFB3}" type="pres">
      <dgm:prSet presAssocID="{432B8FFA-9182-48B4-9CE7-FB78B42E51B0}" presName="hierRoot2" presStyleCnt="0">
        <dgm:presLayoutVars>
          <dgm:hierBranch val="init"/>
        </dgm:presLayoutVars>
      </dgm:prSet>
      <dgm:spPr/>
    </dgm:pt>
    <dgm:pt modelId="{6BBBD8A8-28FE-48CC-B27A-EC1933290611}" type="pres">
      <dgm:prSet presAssocID="{432B8FFA-9182-48B4-9CE7-FB78B42E51B0}" presName="rootComposite" presStyleCnt="0"/>
      <dgm:spPr/>
    </dgm:pt>
    <dgm:pt modelId="{CF893A2C-D4C3-466D-95E6-EBF6DD9819B8}" type="pres">
      <dgm:prSet presAssocID="{432B8FFA-9182-48B4-9CE7-FB78B42E51B0}" presName="rootText" presStyleLbl="node3" presStyleIdx="4" presStyleCnt="14" custScaleY="152876">
        <dgm:presLayoutVars>
          <dgm:chPref val="3"/>
        </dgm:presLayoutVars>
      </dgm:prSet>
      <dgm:spPr/>
    </dgm:pt>
    <dgm:pt modelId="{345DAAFA-5FFA-45E2-93B1-3B0398B38AC6}" type="pres">
      <dgm:prSet presAssocID="{432B8FFA-9182-48B4-9CE7-FB78B42E51B0}" presName="rootConnector" presStyleLbl="node3" presStyleIdx="4" presStyleCnt="14"/>
      <dgm:spPr/>
    </dgm:pt>
    <dgm:pt modelId="{72FDE1A3-4F98-48BD-93C4-0AC83E709857}" type="pres">
      <dgm:prSet presAssocID="{432B8FFA-9182-48B4-9CE7-FB78B42E51B0}" presName="hierChild4" presStyleCnt="0"/>
      <dgm:spPr/>
    </dgm:pt>
    <dgm:pt modelId="{010A9E24-1DC0-45BF-B68E-A45B8B1D4B4A}" type="pres">
      <dgm:prSet presAssocID="{432B8FFA-9182-48B4-9CE7-FB78B42E51B0}" presName="hierChild5" presStyleCnt="0"/>
      <dgm:spPr/>
    </dgm:pt>
    <dgm:pt modelId="{545CF2FC-C025-438A-A687-D66F0E934588}" type="pres">
      <dgm:prSet presAssocID="{D78EEDE4-38C9-4EC3-A8C9-99F985337500}" presName="Name37" presStyleLbl="parChTrans1D3" presStyleIdx="5" presStyleCnt="14"/>
      <dgm:spPr/>
    </dgm:pt>
    <dgm:pt modelId="{BCC68EA2-92F4-4382-BC92-3D372D1FEF19}" type="pres">
      <dgm:prSet presAssocID="{87D30ECD-0425-48DE-9136-D614FB4D332D}" presName="hierRoot2" presStyleCnt="0">
        <dgm:presLayoutVars>
          <dgm:hierBranch val="init"/>
        </dgm:presLayoutVars>
      </dgm:prSet>
      <dgm:spPr/>
    </dgm:pt>
    <dgm:pt modelId="{A8435349-3869-4345-BE84-41117675D309}" type="pres">
      <dgm:prSet presAssocID="{87D30ECD-0425-48DE-9136-D614FB4D332D}" presName="rootComposite" presStyleCnt="0"/>
      <dgm:spPr/>
    </dgm:pt>
    <dgm:pt modelId="{B737F83E-E066-4D1E-BF96-F0A389F42B04}" type="pres">
      <dgm:prSet presAssocID="{87D30ECD-0425-48DE-9136-D614FB4D332D}" presName="rootText" presStyleLbl="node3" presStyleIdx="5" presStyleCnt="14" custScaleY="152876">
        <dgm:presLayoutVars>
          <dgm:chPref val="3"/>
        </dgm:presLayoutVars>
      </dgm:prSet>
      <dgm:spPr/>
    </dgm:pt>
    <dgm:pt modelId="{3EA7D035-CB22-48A9-960E-4587806CDA47}" type="pres">
      <dgm:prSet presAssocID="{87D30ECD-0425-48DE-9136-D614FB4D332D}" presName="rootConnector" presStyleLbl="node3" presStyleIdx="5" presStyleCnt="14"/>
      <dgm:spPr/>
    </dgm:pt>
    <dgm:pt modelId="{C9038D38-B32B-4AFA-AF3D-303C0E999A0A}" type="pres">
      <dgm:prSet presAssocID="{87D30ECD-0425-48DE-9136-D614FB4D332D}" presName="hierChild4" presStyleCnt="0"/>
      <dgm:spPr/>
    </dgm:pt>
    <dgm:pt modelId="{4EB343E5-34E7-4684-8BA4-859A4CC17D50}" type="pres">
      <dgm:prSet presAssocID="{87D30ECD-0425-48DE-9136-D614FB4D332D}" presName="hierChild5" presStyleCnt="0"/>
      <dgm:spPr/>
    </dgm:pt>
    <dgm:pt modelId="{04A67AFF-E413-469F-A193-FB345836DB8F}" type="pres">
      <dgm:prSet presAssocID="{B5363D3C-A33E-46BD-A84F-17181AC18F4F}" presName="Name37" presStyleLbl="parChTrans1D3" presStyleIdx="6" presStyleCnt="14"/>
      <dgm:spPr/>
    </dgm:pt>
    <dgm:pt modelId="{CD83E1FC-01CC-484D-8966-9C648AFA964C}" type="pres">
      <dgm:prSet presAssocID="{8B1884D5-0598-49E0-A8D8-2C78B4EB08E2}" presName="hierRoot2" presStyleCnt="0">
        <dgm:presLayoutVars>
          <dgm:hierBranch val="init"/>
        </dgm:presLayoutVars>
      </dgm:prSet>
      <dgm:spPr/>
    </dgm:pt>
    <dgm:pt modelId="{E11E6329-A3E5-4CC1-A4F4-5DB6DD9674B2}" type="pres">
      <dgm:prSet presAssocID="{8B1884D5-0598-49E0-A8D8-2C78B4EB08E2}" presName="rootComposite" presStyleCnt="0"/>
      <dgm:spPr/>
    </dgm:pt>
    <dgm:pt modelId="{790A086E-ECBC-4C20-96B0-EF323D862ECF}" type="pres">
      <dgm:prSet presAssocID="{8B1884D5-0598-49E0-A8D8-2C78B4EB08E2}" presName="rootText" presStyleLbl="node3" presStyleIdx="6" presStyleCnt="14" custScaleY="152876">
        <dgm:presLayoutVars>
          <dgm:chPref val="3"/>
        </dgm:presLayoutVars>
      </dgm:prSet>
      <dgm:spPr/>
    </dgm:pt>
    <dgm:pt modelId="{6365929E-685E-4444-A03B-299559081725}" type="pres">
      <dgm:prSet presAssocID="{8B1884D5-0598-49E0-A8D8-2C78B4EB08E2}" presName="rootConnector" presStyleLbl="node3" presStyleIdx="6" presStyleCnt="14"/>
      <dgm:spPr/>
    </dgm:pt>
    <dgm:pt modelId="{A03E64E9-62B2-4073-8F53-449A30A78970}" type="pres">
      <dgm:prSet presAssocID="{8B1884D5-0598-49E0-A8D8-2C78B4EB08E2}" presName="hierChild4" presStyleCnt="0"/>
      <dgm:spPr/>
    </dgm:pt>
    <dgm:pt modelId="{2A413147-C234-4398-B5BD-0886BB45E741}" type="pres">
      <dgm:prSet presAssocID="{8B1884D5-0598-49E0-A8D8-2C78B4EB08E2}" presName="hierChild5" presStyleCnt="0"/>
      <dgm:spPr/>
    </dgm:pt>
    <dgm:pt modelId="{CEE38E46-EFAF-4436-9F56-D3F6896FD04D}" type="pres">
      <dgm:prSet presAssocID="{AD2527FB-BAAA-4936-9712-2AB4BE086161}" presName="Name37" presStyleLbl="parChTrans1D3" presStyleIdx="7" presStyleCnt="14"/>
      <dgm:spPr/>
    </dgm:pt>
    <dgm:pt modelId="{C32BC2AF-A258-4D8B-BFA1-67E22367EAD3}" type="pres">
      <dgm:prSet presAssocID="{0FF9DD4C-63FC-48CA-B5F5-2F78F2E77003}" presName="hierRoot2" presStyleCnt="0">
        <dgm:presLayoutVars>
          <dgm:hierBranch val="init"/>
        </dgm:presLayoutVars>
      </dgm:prSet>
      <dgm:spPr/>
    </dgm:pt>
    <dgm:pt modelId="{CD666EE3-566C-4D97-AF81-B7534094C5F7}" type="pres">
      <dgm:prSet presAssocID="{0FF9DD4C-63FC-48CA-B5F5-2F78F2E77003}" presName="rootComposite" presStyleCnt="0"/>
      <dgm:spPr/>
    </dgm:pt>
    <dgm:pt modelId="{5CD8D753-ADED-40F1-9E12-F31BF8231C87}" type="pres">
      <dgm:prSet presAssocID="{0FF9DD4C-63FC-48CA-B5F5-2F78F2E77003}" presName="rootText" presStyleLbl="node3" presStyleIdx="7" presStyleCnt="14" custScaleY="152876">
        <dgm:presLayoutVars>
          <dgm:chPref val="3"/>
        </dgm:presLayoutVars>
      </dgm:prSet>
      <dgm:spPr/>
    </dgm:pt>
    <dgm:pt modelId="{F1C13776-46F2-4DB4-95AE-72AC3811DFC7}" type="pres">
      <dgm:prSet presAssocID="{0FF9DD4C-63FC-48CA-B5F5-2F78F2E77003}" presName="rootConnector" presStyleLbl="node3" presStyleIdx="7" presStyleCnt="14"/>
      <dgm:spPr/>
    </dgm:pt>
    <dgm:pt modelId="{82246E4D-589B-467D-A142-5FDEA44CEAB3}" type="pres">
      <dgm:prSet presAssocID="{0FF9DD4C-63FC-48CA-B5F5-2F78F2E77003}" presName="hierChild4" presStyleCnt="0"/>
      <dgm:spPr/>
    </dgm:pt>
    <dgm:pt modelId="{393B6F16-1B3D-47A4-9E15-68B16B372A58}" type="pres">
      <dgm:prSet presAssocID="{0FF9DD4C-63FC-48CA-B5F5-2F78F2E77003}" presName="hierChild5" presStyleCnt="0"/>
      <dgm:spPr/>
    </dgm:pt>
    <dgm:pt modelId="{75396EE7-43EC-400D-A957-751914E81979}" type="pres">
      <dgm:prSet presAssocID="{F0EDDC3A-CAA5-4BBA-BB60-2272E9585BA3}" presName="Name37" presStyleLbl="parChTrans1D3" presStyleIdx="8" presStyleCnt="14"/>
      <dgm:spPr/>
    </dgm:pt>
    <dgm:pt modelId="{23EF567D-1C8B-4F7D-8A1F-DE87778C988D}" type="pres">
      <dgm:prSet presAssocID="{726570CB-DD13-4F6B-87FC-CF24096429AE}" presName="hierRoot2" presStyleCnt="0">
        <dgm:presLayoutVars>
          <dgm:hierBranch val="init"/>
        </dgm:presLayoutVars>
      </dgm:prSet>
      <dgm:spPr/>
    </dgm:pt>
    <dgm:pt modelId="{D46B317B-66F4-4B59-95FE-B21890034B57}" type="pres">
      <dgm:prSet presAssocID="{726570CB-DD13-4F6B-87FC-CF24096429AE}" presName="rootComposite" presStyleCnt="0"/>
      <dgm:spPr/>
    </dgm:pt>
    <dgm:pt modelId="{24E6C82C-7561-4627-B6F3-DBC7C9D53867}" type="pres">
      <dgm:prSet presAssocID="{726570CB-DD13-4F6B-87FC-CF24096429AE}" presName="rootText" presStyleLbl="node3" presStyleIdx="8" presStyleCnt="14" custScaleY="152876">
        <dgm:presLayoutVars>
          <dgm:chPref val="3"/>
        </dgm:presLayoutVars>
      </dgm:prSet>
      <dgm:spPr/>
    </dgm:pt>
    <dgm:pt modelId="{79A601C5-C52C-422F-8FD9-287FA92D0FE6}" type="pres">
      <dgm:prSet presAssocID="{726570CB-DD13-4F6B-87FC-CF24096429AE}" presName="rootConnector" presStyleLbl="node3" presStyleIdx="8" presStyleCnt="14"/>
      <dgm:spPr/>
    </dgm:pt>
    <dgm:pt modelId="{8CDC6449-47F6-4B4D-B3E6-0EE2DF68B56D}" type="pres">
      <dgm:prSet presAssocID="{726570CB-DD13-4F6B-87FC-CF24096429AE}" presName="hierChild4" presStyleCnt="0"/>
      <dgm:spPr/>
    </dgm:pt>
    <dgm:pt modelId="{D8C016F8-C6DF-41E4-9540-36BFEAB67730}" type="pres">
      <dgm:prSet presAssocID="{726570CB-DD13-4F6B-87FC-CF24096429AE}" presName="hierChild5" presStyleCnt="0"/>
      <dgm:spPr/>
    </dgm:pt>
    <dgm:pt modelId="{193B3ACE-C79E-4AAE-8FA6-4AA657E67642}" type="pres">
      <dgm:prSet presAssocID="{A89B1A19-1210-468A-A9CC-A82A45E91596}" presName="Name37" presStyleLbl="parChTrans1D3" presStyleIdx="9" presStyleCnt="14"/>
      <dgm:spPr/>
    </dgm:pt>
    <dgm:pt modelId="{7D1D77A9-ED78-4F90-B0A9-CD8FBC96158B}" type="pres">
      <dgm:prSet presAssocID="{49A028FD-8C8B-4C5C-ACFA-3646BB55BE8E}" presName="hierRoot2" presStyleCnt="0">
        <dgm:presLayoutVars>
          <dgm:hierBranch val="init"/>
        </dgm:presLayoutVars>
      </dgm:prSet>
      <dgm:spPr/>
    </dgm:pt>
    <dgm:pt modelId="{B889D623-3D5B-4D90-8DAE-625806048EC6}" type="pres">
      <dgm:prSet presAssocID="{49A028FD-8C8B-4C5C-ACFA-3646BB55BE8E}" presName="rootComposite" presStyleCnt="0"/>
      <dgm:spPr/>
    </dgm:pt>
    <dgm:pt modelId="{1A44F4FE-A5E7-449A-94A8-F41592A7527B}" type="pres">
      <dgm:prSet presAssocID="{49A028FD-8C8B-4C5C-ACFA-3646BB55BE8E}" presName="rootText" presStyleLbl="node3" presStyleIdx="9" presStyleCnt="14" custScaleY="152876">
        <dgm:presLayoutVars>
          <dgm:chPref val="3"/>
        </dgm:presLayoutVars>
      </dgm:prSet>
      <dgm:spPr/>
    </dgm:pt>
    <dgm:pt modelId="{181CCD12-733E-4081-B5FE-2AB6801ABEFA}" type="pres">
      <dgm:prSet presAssocID="{49A028FD-8C8B-4C5C-ACFA-3646BB55BE8E}" presName="rootConnector" presStyleLbl="node3" presStyleIdx="9" presStyleCnt="14"/>
      <dgm:spPr/>
    </dgm:pt>
    <dgm:pt modelId="{8E08F0B6-D0A5-4528-A6C6-40BE98A1C50E}" type="pres">
      <dgm:prSet presAssocID="{49A028FD-8C8B-4C5C-ACFA-3646BB55BE8E}" presName="hierChild4" presStyleCnt="0"/>
      <dgm:spPr/>
    </dgm:pt>
    <dgm:pt modelId="{80A37630-D65F-4678-BE96-05502C70B454}" type="pres">
      <dgm:prSet presAssocID="{49A028FD-8C8B-4C5C-ACFA-3646BB55BE8E}" presName="hierChild5" presStyleCnt="0"/>
      <dgm:spPr/>
    </dgm:pt>
    <dgm:pt modelId="{DDA8C4E4-486A-4EDD-B0E5-7C896BC5F917}" type="pres">
      <dgm:prSet presAssocID="{7F585FAC-3D88-44DD-B4BF-EEEA9D74E681}" presName="Name37" presStyleLbl="parChTrans1D3" presStyleIdx="10" presStyleCnt="14"/>
      <dgm:spPr/>
    </dgm:pt>
    <dgm:pt modelId="{CD7AFFAF-D78E-488C-92C1-AE8A91A7DACE}" type="pres">
      <dgm:prSet presAssocID="{56F6DAAC-4A71-4A55-8EE0-E180345B1CDF}" presName="hierRoot2" presStyleCnt="0">
        <dgm:presLayoutVars>
          <dgm:hierBranch val="init"/>
        </dgm:presLayoutVars>
      </dgm:prSet>
      <dgm:spPr/>
    </dgm:pt>
    <dgm:pt modelId="{9D4A36E7-5336-404A-8426-E87B582071CC}" type="pres">
      <dgm:prSet presAssocID="{56F6DAAC-4A71-4A55-8EE0-E180345B1CDF}" presName="rootComposite" presStyleCnt="0"/>
      <dgm:spPr/>
    </dgm:pt>
    <dgm:pt modelId="{E4E3E86B-9A5E-4D93-B823-54B0F5E1CC32}" type="pres">
      <dgm:prSet presAssocID="{56F6DAAC-4A71-4A55-8EE0-E180345B1CDF}" presName="rootText" presStyleLbl="node3" presStyleIdx="10" presStyleCnt="14" custScaleY="152876">
        <dgm:presLayoutVars>
          <dgm:chPref val="3"/>
        </dgm:presLayoutVars>
      </dgm:prSet>
      <dgm:spPr/>
    </dgm:pt>
    <dgm:pt modelId="{B974946C-4FE5-4D36-BBA0-F9252B0F8D0D}" type="pres">
      <dgm:prSet presAssocID="{56F6DAAC-4A71-4A55-8EE0-E180345B1CDF}" presName="rootConnector" presStyleLbl="node3" presStyleIdx="10" presStyleCnt="14"/>
      <dgm:spPr/>
    </dgm:pt>
    <dgm:pt modelId="{5AFF3083-25A2-44A8-9665-27E9BEC72D90}" type="pres">
      <dgm:prSet presAssocID="{56F6DAAC-4A71-4A55-8EE0-E180345B1CDF}" presName="hierChild4" presStyleCnt="0"/>
      <dgm:spPr/>
    </dgm:pt>
    <dgm:pt modelId="{78B0B0C5-1416-441A-AF1F-C8CB3851DE8B}" type="pres">
      <dgm:prSet presAssocID="{56F6DAAC-4A71-4A55-8EE0-E180345B1CDF}" presName="hierChild5" presStyleCnt="0"/>
      <dgm:spPr/>
    </dgm:pt>
    <dgm:pt modelId="{789AA6DE-7699-44E3-9DBA-4E8C200FB422}" type="pres">
      <dgm:prSet presAssocID="{B0DCDB8F-BFEF-4BEB-A590-BA11E6C7BB60}" presName="Name37" presStyleLbl="parChTrans1D3" presStyleIdx="11" presStyleCnt="14"/>
      <dgm:spPr/>
    </dgm:pt>
    <dgm:pt modelId="{4DFF532E-275D-4859-A6D3-9801C635D031}" type="pres">
      <dgm:prSet presAssocID="{1878613B-9D7B-4461-B651-D7E3F5B8D945}" presName="hierRoot2" presStyleCnt="0">
        <dgm:presLayoutVars>
          <dgm:hierBranch val="init"/>
        </dgm:presLayoutVars>
      </dgm:prSet>
      <dgm:spPr/>
    </dgm:pt>
    <dgm:pt modelId="{344C3B90-BAAB-4BA4-886E-7472B9106E27}" type="pres">
      <dgm:prSet presAssocID="{1878613B-9D7B-4461-B651-D7E3F5B8D945}" presName="rootComposite" presStyleCnt="0"/>
      <dgm:spPr/>
    </dgm:pt>
    <dgm:pt modelId="{AFDB2DA4-9C9D-4E27-BC0F-EACAAC57497D}" type="pres">
      <dgm:prSet presAssocID="{1878613B-9D7B-4461-B651-D7E3F5B8D945}" presName="rootText" presStyleLbl="node3" presStyleIdx="11" presStyleCnt="14" custScaleY="152876">
        <dgm:presLayoutVars>
          <dgm:chPref val="3"/>
        </dgm:presLayoutVars>
      </dgm:prSet>
      <dgm:spPr/>
    </dgm:pt>
    <dgm:pt modelId="{A6E3A794-7199-484C-912E-BD0C5D84736F}" type="pres">
      <dgm:prSet presAssocID="{1878613B-9D7B-4461-B651-D7E3F5B8D945}" presName="rootConnector" presStyleLbl="node3" presStyleIdx="11" presStyleCnt="14"/>
      <dgm:spPr/>
    </dgm:pt>
    <dgm:pt modelId="{9AA0BCB5-6DC4-4610-BFF5-794DFAA1D8E9}" type="pres">
      <dgm:prSet presAssocID="{1878613B-9D7B-4461-B651-D7E3F5B8D945}" presName="hierChild4" presStyleCnt="0"/>
      <dgm:spPr/>
    </dgm:pt>
    <dgm:pt modelId="{04319267-3A26-4AC5-9237-074B8BD0E6E0}" type="pres">
      <dgm:prSet presAssocID="{1878613B-9D7B-4461-B651-D7E3F5B8D945}" presName="hierChild5" presStyleCnt="0"/>
      <dgm:spPr/>
    </dgm:pt>
    <dgm:pt modelId="{1F998D3F-5AA3-4BCD-95EE-48C58388473A}" type="pres">
      <dgm:prSet presAssocID="{CAF5D3B3-0D07-43D0-A5D4-F643C179AADC}" presName="Name37" presStyleLbl="parChTrans1D3" presStyleIdx="12" presStyleCnt="14"/>
      <dgm:spPr/>
    </dgm:pt>
    <dgm:pt modelId="{09C8DA96-5727-4EA3-B7DB-FCFD02B32ECC}" type="pres">
      <dgm:prSet presAssocID="{7BB574E1-C5D2-44C3-A95E-61D3F9A3C31D}" presName="hierRoot2" presStyleCnt="0">
        <dgm:presLayoutVars>
          <dgm:hierBranch val="init"/>
        </dgm:presLayoutVars>
      </dgm:prSet>
      <dgm:spPr/>
    </dgm:pt>
    <dgm:pt modelId="{8DB05D72-7A08-48C3-9A85-0984A3E931DB}" type="pres">
      <dgm:prSet presAssocID="{7BB574E1-C5D2-44C3-A95E-61D3F9A3C31D}" presName="rootComposite" presStyleCnt="0"/>
      <dgm:spPr/>
    </dgm:pt>
    <dgm:pt modelId="{E1A60AEF-2841-47ED-8113-4B64902694B0}" type="pres">
      <dgm:prSet presAssocID="{7BB574E1-C5D2-44C3-A95E-61D3F9A3C31D}" presName="rootText" presStyleLbl="node3" presStyleIdx="12" presStyleCnt="14" custScaleY="152876">
        <dgm:presLayoutVars>
          <dgm:chPref val="3"/>
        </dgm:presLayoutVars>
      </dgm:prSet>
      <dgm:spPr/>
    </dgm:pt>
    <dgm:pt modelId="{F9E2EC2B-282A-4720-9A05-7752C0FE40BF}" type="pres">
      <dgm:prSet presAssocID="{7BB574E1-C5D2-44C3-A95E-61D3F9A3C31D}" presName="rootConnector" presStyleLbl="node3" presStyleIdx="12" presStyleCnt="14"/>
      <dgm:spPr/>
    </dgm:pt>
    <dgm:pt modelId="{FCCBEC54-40ED-4AB5-B144-DD1114049CAD}" type="pres">
      <dgm:prSet presAssocID="{7BB574E1-C5D2-44C3-A95E-61D3F9A3C31D}" presName="hierChild4" presStyleCnt="0"/>
      <dgm:spPr/>
    </dgm:pt>
    <dgm:pt modelId="{4173A25A-A73A-4BB9-B63B-C94FA0F1AC6B}" type="pres">
      <dgm:prSet presAssocID="{7BB574E1-C5D2-44C3-A95E-61D3F9A3C31D}" presName="hierChild5" presStyleCnt="0"/>
      <dgm:spPr/>
    </dgm:pt>
    <dgm:pt modelId="{8CEC1075-6105-4A5E-8977-E574D1DA6D07}" type="pres">
      <dgm:prSet presAssocID="{9D74967C-439E-43FB-AB61-3A03B68B509D}" presName="Name37" presStyleLbl="parChTrans1D3" presStyleIdx="13" presStyleCnt="14"/>
      <dgm:spPr/>
    </dgm:pt>
    <dgm:pt modelId="{E3A95A58-BCB4-4FC0-8C03-320EB757FC53}" type="pres">
      <dgm:prSet presAssocID="{DBAFF42A-E507-4CFB-A3B1-E984071F1886}" presName="hierRoot2" presStyleCnt="0">
        <dgm:presLayoutVars>
          <dgm:hierBranch val="init"/>
        </dgm:presLayoutVars>
      </dgm:prSet>
      <dgm:spPr/>
    </dgm:pt>
    <dgm:pt modelId="{0F149C65-B598-4D96-BC00-B384A4CAAE31}" type="pres">
      <dgm:prSet presAssocID="{DBAFF42A-E507-4CFB-A3B1-E984071F1886}" presName="rootComposite" presStyleCnt="0"/>
      <dgm:spPr/>
    </dgm:pt>
    <dgm:pt modelId="{463E3B41-66A2-4020-BC36-6FA012F49CC7}" type="pres">
      <dgm:prSet presAssocID="{DBAFF42A-E507-4CFB-A3B1-E984071F1886}" presName="rootText" presStyleLbl="node3" presStyleIdx="13" presStyleCnt="14" custScaleY="152876">
        <dgm:presLayoutVars>
          <dgm:chPref val="3"/>
        </dgm:presLayoutVars>
      </dgm:prSet>
      <dgm:spPr/>
    </dgm:pt>
    <dgm:pt modelId="{ED01DF9C-2103-4128-BA41-478A777A5FD8}" type="pres">
      <dgm:prSet presAssocID="{DBAFF42A-E507-4CFB-A3B1-E984071F1886}" presName="rootConnector" presStyleLbl="node3" presStyleIdx="13" presStyleCnt="14"/>
      <dgm:spPr/>
    </dgm:pt>
    <dgm:pt modelId="{6C0F054A-12E8-469C-8ED9-E8BF7D8A9F0C}" type="pres">
      <dgm:prSet presAssocID="{DBAFF42A-E507-4CFB-A3B1-E984071F1886}" presName="hierChild4" presStyleCnt="0"/>
      <dgm:spPr/>
    </dgm:pt>
    <dgm:pt modelId="{D0F67250-0287-4A41-9443-B952EF79175E}" type="pres">
      <dgm:prSet presAssocID="{DBAFF42A-E507-4CFB-A3B1-E984071F1886}" presName="hierChild5" presStyleCnt="0"/>
      <dgm:spPr/>
    </dgm:pt>
    <dgm:pt modelId="{2D40EFAE-74E7-4D27-BCA3-D2AB79CE9D07}" type="pres">
      <dgm:prSet presAssocID="{66519BC8-0BE8-4576-BB3C-1F3377FDEA1F}" presName="hierChild5" presStyleCnt="0"/>
      <dgm:spPr/>
    </dgm:pt>
    <dgm:pt modelId="{C2EAF31F-BC84-4D71-ADB5-B8476C1DDD6C}" type="pres">
      <dgm:prSet presAssocID="{21ACC014-7A91-4EA2-95C1-B6646F2B4ED4}" presName="Name37" presStyleLbl="parChTrans1D2" presStyleIdx="1" presStyleCnt="4"/>
      <dgm:spPr/>
    </dgm:pt>
    <dgm:pt modelId="{266B198C-F8FD-4FC8-BCC5-9F3FE47EC837}" type="pres">
      <dgm:prSet presAssocID="{BABA8AFE-E9E9-44F9-8E5C-F889363E6F72}" presName="hierRoot2" presStyleCnt="0">
        <dgm:presLayoutVars>
          <dgm:hierBranch val="init"/>
        </dgm:presLayoutVars>
      </dgm:prSet>
      <dgm:spPr/>
    </dgm:pt>
    <dgm:pt modelId="{74E80A5C-C3DB-4546-BD26-97E9AA399B46}" type="pres">
      <dgm:prSet presAssocID="{BABA8AFE-E9E9-44F9-8E5C-F889363E6F72}" presName="rootComposite" presStyleCnt="0"/>
      <dgm:spPr/>
    </dgm:pt>
    <dgm:pt modelId="{FC397357-69A3-4538-9D2E-F5E31F1BFC4C}" type="pres">
      <dgm:prSet presAssocID="{BABA8AFE-E9E9-44F9-8E5C-F889363E6F72}" presName="rootText" presStyleLbl="node2" presStyleIdx="1" presStyleCnt="4" custScaleY="203834">
        <dgm:presLayoutVars>
          <dgm:chPref val="3"/>
        </dgm:presLayoutVars>
      </dgm:prSet>
      <dgm:spPr/>
    </dgm:pt>
    <dgm:pt modelId="{28B84129-131E-4455-BE87-E2DA47AD32B2}" type="pres">
      <dgm:prSet presAssocID="{BABA8AFE-E9E9-44F9-8E5C-F889363E6F72}" presName="rootConnector" presStyleLbl="node2" presStyleIdx="1" presStyleCnt="4"/>
      <dgm:spPr/>
    </dgm:pt>
    <dgm:pt modelId="{2004A006-03C8-4AC9-8411-AC8FF7ACC299}" type="pres">
      <dgm:prSet presAssocID="{BABA8AFE-E9E9-44F9-8E5C-F889363E6F72}" presName="hierChild4" presStyleCnt="0"/>
      <dgm:spPr/>
    </dgm:pt>
    <dgm:pt modelId="{5B9BAF30-18FE-4EFD-BB64-D2CC5A43CC2C}" type="pres">
      <dgm:prSet presAssocID="{BABA8AFE-E9E9-44F9-8E5C-F889363E6F72}" presName="hierChild5" presStyleCnt="0"/>
      <dgm:spPr/>
    </dgm:pt>
    <dgm:pt modelId="{C6CE96A8-6313-4C51-82D7-020028F31F73}" type="pres">
      <dgm:prSet presAssocID="{6DA45E18-6708-45BC-AD80-EAA89B625023}" presName="Name37" presStyleLbl="parChTrans1D2" presStyleIdx="2" presStyleCnt="4"/>
      <dgm:spPr/>
    </dgm:pt>
    <dgm:pt modelId="{8A68142D-3BBD-46D7-BB66-D3C40B6E877B}" type="pres">
      <dgm:prSet presAssocID="{FD31E663-8E3C-4E62-A7AC-24CCB7E0CAE3}" presName="hierRoot2" presStyleCnt="0">
        <dgm:presLayoutVars>
          <dgm:hierBranch val="init"/>
        </dgm:presLayoutVars>
      </dgm:prSet>
      <dgm:spPr/>
    </dgm:pt>
    <dgm:pt modelId="{144E927E-1C9A-42E1-8A8F-EBADD7DC7A28}" type="pres">
      <dgm:prSet presAssocID="{FD31E663-8E3C-4E62-A7AC-24CCB7E0CAE3}" presName="rootComposite" presStyleCnt="0"/>
      <dgm:spPr/>
    </dgm:pt>
    <dgm:pt modelId="{C212B15E-9B65-4630-8383-D0DFCC5CEE77}" type="pres">
      <dgm:prSet presAssocID="{FD31E663-8E3C-4E62-A7AC-24CCB7E0CAE3}" presName="rootText" presStyleLbl="node2" presStyleIdx="2" presStyleCnt="4" custScaleY="203834">
        <dgm:presLayoutVars>
          <dgm:chPref val="3"/>
        </dgm:presLayoutVars>
      </dgm:prSet>
      <dgm:spPr/>
    </dgm:pt>
    <dgm:pt modelId="{8F5533D8-AE47-41F0-AFF7-81ABB4EDC700}" type="pres">
      <dgm:prSet presAssocID="{FD31E663-8E3C-4E62-A7AC-24CCB7E0CAE3}" presName="rootConnector" presStyleLbl="node2" presStyleIdx="2" presStyleCnt="4"/>
      <dgm:spPr/>
    </dgm:pt>
    <dgm:pt modelId="{FB914C9D-B08A-42D6-9039-F70274948234}" type="pres">
      <dgm:prSet presAssocID="{FD31E663-8E3C-4E62-A7AC-24CCB7E0CAE3}" presName="hierChild4" presStyleCnt="0"/>
      <dgm:spPr/>
    </dgm:pt>
    <dgm:pt modelId="{FA63B8DC-71F3-4DF9-A8C4-99D6BFF6EFEF}" type="pres">
      <dgm:prSet presAssocID="{FD31E663-8E3C-4E62-A7AC-24CCB7E0CAE3}" presName="hierChild5" presStyleCnt="0"/>
      <dgm:spPr/>
    </dgm:pt>
    <dgm:pt modelId="{18EAE53C-B86E-49B9-BEA1-7519F219181E}" type="pres">
      <dgm:prSet presAssocID="{0E0BB478-AD03-4592-8177-ECC61A9662F8}" presName="Name37" presStyleLbl="parChTrans1D2" presStyleIdx="3" presStyleCnt="4"/>
      <dgm:spPr/>
    </dgm:pt>
    <dgm:pt modelId="{FF6390A4-2340-404E-BB5F-43A9A4A2616B}" type="pres">
      <dgm:prSet presAssocID="{08E5B5CB-4AA7-4B98-9B6A-F91AA6EA194E}" presName="hierRoot2" presStyleCnt="0">
        <dgm:presLayoutVars>
          <dgm:hierBranch val="init"/>
        </dgm:presLayoutVars>
      </dgm:prSet>
      <dgm:spPr/>
    </dgm:pt>
    <dgm:pt modelId="{6F4BE496-5909-45FC-BFA4-D83B1C4C373A}" type="pres">
      <dgm:prSet presAssocID="{08E5B5CB-4AA7-4B98-9B6A-F91AA6EA194E}" presName="rootComposite" presStyleCnt="0"/>
      <dgm:spPr/>
    </dgm:pt>
    <dgm:pt modelId="{CAC202A4-D6BA-40BC-8202-95C6B6E72B78}" type="pres">
      <dgm:prSet presAssocID="{08E5B5CB-4AA7-4B98-9B6A-F91AA6EA194E}" presName="rootText" presStyleLbl="node2" presStyleIdx="3" presStyleCnt="4" custScaleY="203834">
        <dgm:presLayoutVars>
          <dgm:chPref val="3"/>
        </dgm:presLayoutVars>
      </dgm:prSet>
      <dgm:spPr/>
    </dgm:pt>
    <dgm:pt modelId="{64162518-A287-42AE-9755-07687080C9A9}" type="pres">
      <dgm:prSet presAssocID="{08E5B5CB-4AA7-4B98-9B6A-F91AA6EA194E}" presName="rootConnector" presStyleLbl="node2" presStyleIdx="3" presStyleCnt="4"/>
      <dgm:spPr/>
    </dgm:pt>
    <dgm:pt modelId="{03905714-D14E-4B46-9363-CF7C5F7CA5C1}" type="pres">
      <dgm:prSet presAssocID="{08E5B5CB-4AA7-4B98-9B6A-F91AA6EA194E}" presName="hierChild4" presStyleCnt="0"/>
      <dgm:spPr/>
    </dgm:pt>
    <dgm:pt modelId="{4AA279BE-B1A9-4712-A237-170FF6FE39BB}" type="pres">
      <dgm:prSet presAssocID="{08E5B5CB-4AA7-4B98-9B6A-F91AA6EA194E}" presName="hierChild5" presStyleCnt="0"/>
      <dgm:spPr/>
    </dgm:pt>
    <dgm:pt modelId="{F5DDC2F7-1F1D-4139-BFCE-EE9E6885145F}" type="pres">
      <dgm:prSet presAssocID="{19012DBF-FF5F-47FF-BC90-3EB9D46D5E44}" presName="hierChild3" presStyleCnt="0"/>
      <dgm:spPr/>
    </dgm:pt>
  </dgm:ptLst>
  <dgm:cxnLst>
    <dgm:cxn modelId="{D7156D00-1508-4A1B-8673-9E8823C026F7}" type="presOf" srcId="{0E0BB478-AD03-4592-8177-ECC61A9662F8}" destId="{18EAE53C-B86E-49B9-BEA1-7519F219181E}" srcOrd="0" destOrd="0" presId="urn:microsoft.com/office/officeart/2005/8/layout/orgChart1"/>
    <dgm:cxn modelId="{BFC21803-F8AC-4EFF-9ECA-420816973D7A}" srcId="{19012DBF-FF5F-47FF-BC90-3EB9D46D5E44}" destId="{BABA8AFE-E9E9-44F9-8E5C-F889363E6F72}" srcOrd="1" destOrd="0" parTransId="{21ACC014-7A91-4EA2-95C1-B6646F2B4ED4}" sibTransId="{C5DDD36A-8AA0-4CFB-A40E-D363AAD61E03}"/>
    <dgm:cxn modelId="{B01BED04-97C9-4C8D-9D60-AC3BF6593B63}" srcId="{19012DBF-FF5F-47FF-BC90-3EB9D46D5E44}" destId="{66519BC8-0BE8-4576-BB3C-1F3377FDEA1F}" srcOrd="0" destOrd="0" parTransId="{F5A87A73-C02A-491F-A3D6-38FD071A4EE7}" sibTransId="{538CFE7E-BEE4-424E-8382-7EB450CE2543}"/>
    <dgm:cxn modelId="{993B7306-761F-4AAC-8238-DC53C552B3C3}" type="presOf" srcId="{7BB574E1-C5D2-44C3-A95E-61D3F9A3C31D}" destId="{E1A60AEF-2841-47ED-8113-4B64902694B0}" srcOrd="0" destOrd="0" presId="urn:microsoft.com/office/officeart/2005/8/layout/orgChart1"/>
    <dgm:cxn modelId="{6508B608-CA50-41AF-9FCC-C20E4D51C532}" type="presOf" srcId="{B0DCDB8F-BFEF-4BEB-A590-BA11E6C7BB60}" destId="{789AA6DE-7699-44E3-9DBA-4E8C200FB422}" srcOrd="0" destOrd="0" presId="urn:microsoft.com/office/officeart/2005/8/layout/orgChart1"/>
    <dgm:cxn modelId="{75060609-C1ED-439B-806C-80091FDCE94E}" type="presOf" srcId="{08E5B5CB-4AA7-4B98-9B6A-F91AA6EA194E}" destId="{64162518-A287-42AE-9755-07687080C9A9}" srcOrd="1" destOrd="0" presId="urn:microsoft.com/office/officeart/2005/8/layout/orgChart1"/>
    <dgm:cxn modelId="{94BB4F09-12FE-4ECF-A012-3CE95E239188}" type="presOf" srcId="{8B1884D5-0598-49E0-A8D8-2C78B4EB08E2}" destId="{6365929E-685E-4444-A03B-299559081725}" srcOrd="1" destOrd="0" presId="urn:microsoft.com/office/officeart/2005/8/layout/orgChart1"/>
    <dgm:cxn modelId="{0EB03A12-EE3E-4D82-AAAC-08BA5254F6B9}" type="presOf" srcId="{AD2527FB-BAAA-4936-9712-2AB4BE086161}" destId="{CEE38E46-EFAF-4436-9F56-D3F6896FD04D}" srcOrd="0" destOrd="0" presId="urn:microsoft.com/office/officeart/2005/8/layout/orgChart1"/>
    <dgm:cxn modelId="{A6937C12-5FFD-46C1-9361-979A690A5F2D}" srcId="{66519BC8-0BE8-4576-BB3C-1F3377FDEA1F}" destId="{D44C5416-DB05-49BB-BF93-0B1E39F295D9}" srcOrd="3" destOrd="0" parTransId="{A77671FD-27F6-41D7-BC4A-04D26DFE601F}" sibTransId="{AC4F4694-E702-415E-ADCC-0983D8A0EC67}"/>
    <dgm:cxn modelId="{A1093515-8145-4C12-8DA2-EB2AC596A586}" type="presOf" srcId="{726570CB-DD13-4F6B-87FC-CF24096429AE}" destId="{79A601C5-C52C-422F-8FD9-287FA92D0FE6}" srcOrd="1" destOrd="0" presId="urn:microsoft.com/office/officeart/2005/8/layout/orgChart1"/>
    <dgm:cxn modelId="{914B3019-6150-43F0-B66D-468BFA2EFC42}" type="presOf" srcId="{432B8FFA-9182-48B4-9CE7-FB78B42E51B0}" destId="{CF893A2C-D4C3-466D-95E6-EBF6DD9819B8}" srcOrd="0" destOrd="0" presId="urn:microsoft.com/office/officeart/2005/8/layout/orgChart1"/>
    <dgm:cxn modelId="{2F41A01A-C7FE-4FC6-827A-210A2A5F7AA4}" srcId="{66519BC8-0BE8-4576-BB3C-1F3377FDEA1F}" destId="{0FF9DD4C-63FC-48CA-B5F5-2F78F2E77003}" srcOrd="7" destOrd="0" parTransId="{AD2527FB-BAAA-4936-9712-2AB4BE086161}" sibTransId="{BA84DF74-B95B-4FE4-8C0C-0C1B2D742ADF}"/>
    <dgm:cxn modelId="{C4615A1C-E8B2-4A04-872E-B3D688FFA307}" srcId="{66519BC8-0BE8-4576-BB3C-1F3377FDEA1F}" destId="{49A028FD-8C8B-4C5C-ACFA-3646BB55BE8E}" srcOrd="9" destOrd="0" parTransId="{A89B1A19-1210-468A-A9CC-A82A45E91596}" sibTransId="{CA4B6F84-581F-4EB3-B14A-5EC57590C5D2}"/>
    <dgm:cxn modelId="{F4548C1C-5EE1-441B-B913-D5C43268A1DA}" srcId="{66519BC8-0BE8-4576-BB3C-1F3377FDEA1F}" destId="{726570CB-DD13-4F6B-87FC-CF24096429AE}" srcOrd="8" destOrd="0" parTransId="{F0EDDC3A-CAA5-4BBA-BB60-2272E9585BA3}" sibTransId="{21BA84CE-520B-41F5-9931-1F87CEE6D0D5}"/>
    <dgm:cxn modelId="{13338F1D-2B00-4401-9770-6FB489789255}" type="presOf" srcId="{49A028FD-8C8B-4C5C-ACFA-3646BB55BE8E}" destId="{1A44F4FE-A5E7-449A-94A8-F41592A7527B}" srcOrd="0" destOrd="0" presId="urn:microsoft.com/office/officeart/2005/8/layout/orgChart1"/>
    <dgm:cxn modelId="{2941BA1F-BF0F-4E7D-BB9F-CD1186D7AF3D}" type="presOf" srcId="{66519BC8-0BE8-4576-BB3C-1F3377FDEA1F}" destId="{AA8615FD-17E6-464A-9611-A6A7B1238530}" srcOrd="0" destOrd="0" presId="urn:microsoft.com/office/officeart/2005/8/layout/orgChart1"/>
    <dgm:cxn modelId="{7DFC7220-1439-41AB-B828-2266A6C3F2A4}" type="presOf" srcId="{C2703F26-1AB8-4BEE-92CE-AB51495C24BD}" destId="{DFED5A40-1440-471E-B362-79BAE384A56B}" srcOrd="0" destOrd="0" presId="urn:microsoft.com/office/officeart/2005/8/layout/orgChart1"/>
    <dgm:cxn modelId="{15D8D323-29F9-4385-BC15-9FE56EADE93B}" type="presOf" srcId="{FD31E663-8E3C-4E62-A7AC-24CCB7E0CAE3}" destId="{C212B15E-9B65-4630-8383-D0DFCC5CEE77}" srcOrd="0" destOrd="0" presId="urn:microsoft.com/office/officeart/2005/8/layout/orgChart1"/>
    <dgm:cxn modelId="{AAB87F25-A516-4DA7-8227-33083F1C07CA}" type="presOf" srcId="{7F585FAC-3D88-44DD-B4BF-EEEA9D74E681}" destId="{DDA8C4E4-486A-4EDD-B0E5-7C896BC5F917}" srcOrd="0" destOrd="0" presId="urn:microsoft.com/office/officeart/2005/8/layout/orgChart1"/>
    <dgm:cxn modelId="{ABA6C327-75F8-41CD-B4D0-0755CE080DD0}" type="presOf" srcId="{B5363D3C-A33E-46BD-A84F-17181AC18F4F}" destId="{04A67AFF-E413-469F-A193-FB345836DB8F}" srcOrd="0" destOrd="0" presId="urn:microsoft.com/office/officeart/2005/8/layout/orgChart1"/>
    <dgm:cxn modelId="{C796752A-3F1A-4943-AAF3-AFB4628485B7}" type="presOf" srcId="{A89B1A19-1210-468A-A9CC-A82A45E91596}" destId="{193B3ACE-C79E-4AAE-8FA6-4AA657E67642}" srcOrd="0" destOrd="0" presId="urn:microsoft.com/office/officeart/2005/8/layout/orgChart1"/>
    <dgm:cxn modelId="{1E2C6730-DE09-4DD1-823D-1B4AD35ECAF6}" type="presOf" srcId="{D44C5416-DB05-49BB-BF93-0B1E39F295D9}" destId="{151C4E7F-9524-453E-8E58-99E9D39D336F}" srcOrd="1" destOrd="0" presId="urn:microsoft.com/office/officeart/2005/8/layout/orgChart1"/>
    <dgm:cxn modelId="{6741E332-1D92-46B3-AAC9-4B471A327836}" type="presOf" srcId="{8B1884D5-0598-49E0-A8D8-2C78B4EB08E2}" destId="{790A086E-ECBC-4C20-96B0-EF323D862ECF}" srcOrd="0" destOrd="0" presId="urn:microsoft.com/office/officeart/2005/8/layout/orgChart1"/>
    <dgm:cxn modelId="{1EE71333-CEBD-44CC-92FE-6E04045BF1E1}" type="presOf" srcId="{21B6FE9F-F1F1-4882-A981-2439A0DB0268}" destId="{A6A3C670-1120-4C6B-8D5C-FB2D7CB0FD6A}" srcOrd="1" destOrd="0" presId="urn:microsoft.com/office/officeart/2005/8/layout/orgChart1"/>
    <dgm:cxn modelId="{91B7A133-71D7-4217-B7DF-AD254E31DCB4}" type="presOf" srcId="{D370D369-5E68-44A3-A5BE-7F94E2EF3DE4}" destId="{EDA142D2-66DE-4E8D-A97A-F8CF485041A6}" srcOrd="0" destOrd="0" presId="urn:microsoft.com/office/officeart/2005/8/layout/orgChart1"/>
    <dgm:cxn modelId="{A557065C-2F20-4846-9E40-78EFF12CC9AB}" type="presOf" srcId="{C2703F26-1AB8-4BEE-92CE-AB51495C24BD}" destId="{07F145C1-8024-4BB6-B973-926A2AB2DE5B}" srcOrd="1" destOrd="0" presId="urn:microsoft.com/office/officeart/2005/8/layout/orgChart1"/>
    <dgm:cxn modelId="{90CA2E5D-64AD-4AA6-9643-423557AD532B}" type="presOf" srcId="{D78EEDE4-38C9-4EC3-A8C9-99F985337500}" destId="{545CF2FC-C025-438A-A687-D66F0E934588}" srcOrd="0" destOrd="0" presId="urn:microsoft.com/office/officeart/2005/8/layout/orgChart1"/>
    <dgm:cxn modelId="{1ED91942-CA02-4DB4-BABA-FA1D0BC5C1A2}" srcId="{66519BC8-0BE8-4576-BB3C-1F3377FDEA1F}" destId="{1878613B-9D7B-4461-B651-D7E3F5B8D945}" srcOrd="11" destOrd="0" parTransId="{B0DCDB8F-BFEF-4BEB-A590-BA11E6C7BB60}" sibTransId="{9CD713E6-2886-494E-A683-EF5F89C1B366}"/>
    <dgm:cxn modelId="{58146242-0B57-4147-BAB4-1310B46E5C47}" type="presOf" srcId="{A77671FD-27F6-41D7-BC4A-04D26DFE601F}" destId="{C4E9FC91-F06E-4438-A1A1-3724F4043FC7}" srcOrd="0" destOrd="0" presId="urn:microsoft.com/office/officeart/2005/8/layout/orgChart1"/>
    <dgm:cxn modelId="{42FB2D64-1B4C-46F0-B7F6-CEC87E39D60A}" type="presOf" srcId="{ECD612D1-B015-4BA3-BAC7-3814E1C646CB}" destId="{4294646A-0B01-40AB-9713-0AABF55EB1E7}" srcOrd="0" destOrd="0" presId="urn:microsoft.com/office/officeart/2005/8/layout/orgChart1"/>
    <dgm:cxn modelId="{F7892265-7822-4AAC-BF8D-9621A3542445}" type="presOf" srcId="{9DF49B66-C7F2-4E4E-A1F6-BFD968CF3308}" destId="{70CDF426-9D70-495B-82D6-F53FA06754DE}" srcOrd="0" destOrd="0" presId="urn:microsoft.com/office/officeart/2005/8/layout/orgChart1"/>
    <dgm:cxn modelId="{3DBB2345-14BE-46E9-A9EC-84B97A585B82}" srcId="{ECD612D1-B015-4BA3-BAC7-3814E1C646CB}" destId="{19012DBF-FF5F-47FF-BC90-3EB9D46D5E44}" srcOrd="0" destOrd="0" parTransId="{4598A34B-E23D-4B9E-BDA7-9856FAB8D6AA}" sibTransId="{15D2EBA5-DF88-4F47-9676-BD67EB4DD6DC}"/>
    <dgm:cxn modelId="{04480068-5D95-4120-A382-92BE0B5D4CB9}" type="presOf" srcId="{196E8C10-5395-4E2A-8D19-0441C1C4850A}" destId="{7278485F-B9A2-4463-A370-3E44928FBCED}" srcOrd="0" destOrd="0" presId="urn:microsoft.com/office/officeart/2005/8/layout/orgChart1"/>
    <dgm:cxn modelId="{452E4F69-E3DD-4776-A100-7F9741CBDB75}" type="presOf" srcId="{196E8C10-5395-4E2A-8D19-0441C1C4850A}" destId="{6A91CFFD-5A2D-42AC-BBB9-205925D34E92}" srcOrd="1" destOrd="0" presId="urn:microsoft.com/office/officeart/2005/8/layout/orgChart1"/>
    <dgm:cxn modelId="{7165226A-6F0C-44EB-BD7B-B361435BD2B1}" type="presOf" srcId="{13C3911B-71C6-4C56-91E4-0EC2605EDE42}" destId="{612CF5C4-C043-49BC-9F7B-98189CD4E804}" srcOrd="1" destOrd="0" presId="urn:microsoft.com/office/officeart/2005/8/layout/orgChart1"/>
    <dgm:cxn modelId="{2CC3384A-CF57-4036-B458-29839AB21A2E}" srcId="{66519BC8-0BE8-4576-BB3C-1F3377FDEA1F}" destId="{87D30ECD-0425-48DE-9136-D614FB4D332D}" srcOrd="5" destOrd="0" parTransId="{D78EEDE4-38C9-4EC3-A8C9-99F985337500}" sibTransId="{8EFEE306-5608-4BDD-8A5D-25EAF2D8A1FF}"/>
    <dgm:cxn modelId="{D284696A-7C00-45D3-9FEE-3D398782CF38}" type="presOf" srcId="{2B49C7D8-05F5-4BDB-AFEC-0B0905B32DD5}" destId="{EEA933C0-2BB7-4F05-8932-9137BC109A28}" srcOrd="0" destOrd="0" presId="urn:microsoft.com/office/officeart/2005/8/layout/orgChart1"/>
    <dgm:cxn modelId="{89FED66A-B9A5-46E5-AD83-0FE4FD3E5522}" srcId="{66519BC8-0BE8-4576-BB3C-1F3377FDEA1F}" destId="{432B8FFA-9182-48B4-9CE7-FB78B42E51B0}" srcOrd="4" destOrd="0" parTransId="{CE187968-FAB7-4CD8-977F-286A3FDD4D15}" sibTransId="{A0CC75A3-8A72-4EBC-A2D3-40F90C9C4269}"/>
    <dgm:cxn modelId="{AF24C04B-B221-4C3B-B109-CC2967092DA3}" type="presOf" srcId="{726570CB-DD13-4F6B-87FC-CF24096429AE}" destId="{24E6C82C-7561-4627-B6F3-DBC7C9D53867}" srcOrd="0" destOrd="0" presId="urn:microsoft.com/office/officeart/2005/8/layout/orgChart1"/>
    <dgm:cxn modelId="{75A7E26D-A382-46DE-A9F1-A474E51F778D}" type="presOf" srcId="{0FF9DD4C-63FC-48CA-B5F5-2F78F2E77003}" destId="{5CD8D753-ADED-40F1-9E12-F31BF8231C87}" srcOrd="0" destOrd="0" presId="urn:microsoft.com/office/officeart/2005/8/layout/orgChart1"/>
    <dgm:cxn modelId="{0D8FCE4E-511D-41F7-B9F1-A8AF1AF4985A}" type="presOf" srcId="{DBAFF42A-E507-4CFB-A3B1-E984071F1886}" destId="{463E3B41-66A2-4020-BC36-6FA012F49CC7}" srcOrd="0" destOrd="0" presId="urn:microsoft.com/office/officeart/2005/8/layout/orgChart1"/>
    <dgm:cxn modelId="{AC5EED53-6A7F-4DD3-9383-79B1872113EC}" type="presOf" srcId="{FD31E663-8E3C-4E62-A7AC-24CCB7E0CAE3}" destId="{8F5533D8-AE47-41F0-AFF7-81ABB4EDC700}" srcOrd="1" destOrd="0" presId="urn:microsoft.com/office/officeart/2005/8/layout/orgChart1"/>
    <dgm:cxn modelId="{77E0C076-5150-4E1B-B480-24A3B196213A}" srcId="{66519BC8-0BE8-4576-BB3C-1F3377FDEA1F}" destId="{56F6DAAC-4A71-4A55-8EE0-E180345B1CDF}" srcOrd="10" destOrd="0" parTransId="{7F585FAC-3D88-44DD-B4BF-EEEA9D74E681}" sibTransId="{D90EA076-86AF-4173-9201-49CF431E3726}"/>
    <dgm:cxn modelId="{BC06ED57-E3C3-4FDF-804E-E9336EDB0837}" type="presOf" srcId="{56F6DAAC-4A71-4A55-8EE0-E180345B1CDF}" destId="{E4E3E86B-9A5E-4D93-B823-54B0F5E1CC32}" srcOrd="0" destOrd="0" presId="urn:microsoft.com/office/officeart/2005/8/layout/orgChart1"/>
    <dgm:cxn modelId="{AD442978-9A23-42F5-B584-DDB95CD1ED24}" type="presOf" srcId="{432B8FFA-9182-48B4-9CE7-FB78B42E51B0}" destId="{345DAAFA-5FFA-45E2-93B1-3B0398B38AC6}" srcOrd="1" destOrd="0" presId="urn:microsoft.com/office/officeart/2005/8/layout/orgChart1"/>
    <dgm:cxn modelId="{49E65E7A-FA80-46C7-B028-FECF3877ED89}" type="presOf" srcId="{F5A87A73-C02A-491F-A3D6-38FD071A4EE7}" destId="{7C52A531-1851-4C68-A560-30A19C89B68F}" srcOrd="0" destOrd="0" presId="urn:microsoft.com/office/officeart/2005/8/layout/orgChart1"/>
    <dgm:cxn modelId="{CC5A357D-EEFA-4DB3-9703-46549E308F47}" type="presOf" srcId="{0FF9DD4C-63FC-48CA-B5F5-2F78F2E77003}" destId="{F1C13776-46F2-4DB4-95AE-72AC3811DFC7}" srcOrd="1" destOrd="0" presId="urn:microsoft.com/office/officeart/2005/8/layout/orgChart1"/>
    <dgm:cxn modelId="{2C913B7F-6906-4A56-8282-02C3C5DABFFA}" type="presOf" srcId="{DBAFF42A-E507-4CFB-A3B1-E984071F1886}" destId="{ED01DF9C-2103-4128-BA41-478A777A5FD8}" srcOrd="1" destOrd="0" presId="urn:microsoft.com/office/officeart/2005/8/layout/orgChart1"/>
    <dgm:cxn modelId="{65706488-FF21-4E16-BC10-F954EBC15130}" type="presOf" srcId="{1878613B-9D7B-4461-B651-D7E3F5B8D945}" destId="{AFDB2DA4-9C9D-4E27-BC0F-EACAAC57497D}" srcOrd="0" destOrd="0" presId="urn:microsoft.com/office/officeart/2005/8/layout/orgChart1"/>
    <dgm:cxn modelId="{919FC48A-A29F-4E1E-A285-8C1A14B92702}" type="presOf" srcId="{1878613B-9D7B-4461-B651-D7E3F5B8D945}" destId="{A6E3A794-7199-484C-912E-BD0C5D84736F}" srcOrd="1" destOrd="0" presId="urn:microsoft.com/office/officeart/2005/8/layout/orgChart1"/>
    <dgm:cxn modelId="{AEA5EC8B-63C9-4F7C-8EEB-A61826A8DF31}" type="presOf" srcId="{D44C5416-DB05-49BB-BF93-0B1E39F295D9}" destId="{5C2393AF-D2C7-4C3D-89AD-7AB0CF7D963F}" srcOrd="0" destOrd="0" presId="urn:microsoft.com/office/officeart/2005/8/layout/orgChart1"/>
    <dgm:cxn modelId="{54447E91-264E-446D-8BD7-B524E4481683}" type="presOf" srcId="{6DA45E18-6708-45BC-AD80-EAA89B625023}" destId="{C6CE96A8-6313-4C51-82D7-020028F31F73}" srcOrd="0" destOrd="0" presId="urn:microsoft.com/office/officeart/2005/8/layout/orgChart1"/>
    <dgm:cxn modelId="{06C1E695-CFDE-48EF-AA28-5BD6201659B2}" type="presOf" srcId="{87D30ECD-0425-48DE-9136-D614FB4D332D}" destId="{3EA7D035-CB22-48A9-960E-4587806CDA47}" srcOrd="1" destOrd="0" presId="urn:microsoft.com/office/officeart/2005/8/layout/orgChart1"/>
    <dgm:cxn modelId="{5C2F0F9E-12AA-491A-9960-C050A998C317}" type="presOf" srcId="{CE187968-FAB7-4CD8-977F-286A3FDD4D15}" destId="{9110E6CF-5DF5-4F05-B5DA-A37A0F6BEFDA}" srcOrd="0" destOrd="0" presId="urn:microsoft.com/office/officeart/2005/8/layout/orgChart1"/>
    <dgm:cxn modelId="{FC8AB89F-E9E3-45C3-92B5-9D726E73C79D}" type="presOf" srcId="{19012DBF-FF5F-47FF-BC90-3EB9D46D5E44}" destId="{C715CEDE-7013-4B89-8C1E-CDA327EC21A4}" srcOrd="0" destOrd="0" presId="urn:microsoft.com/office/officeart/2005/8/layout/orgChart1"/>
    <dgm:cxn modelId="{CBE41FA1-FAEE-4D87-AA72-17EB205B1C2C}" type="presOf" srcId="{49A028FD-8C8B-4C5C-ACFA-3646BB55BE8E}" destId="{181CCD12-733E-4081-B5FE-2AB6801ABEFA}" srcOrd="1" destOrd="0" presId="urn:microsoft.com/office/officeart/2005/8/layout/orgChart1"/>
    <dgm:cxn modelId="{75C42FA4-0F56-4AF0-AF46-A33C6658C9DD}" type="presOf" srcId="{85735575-8232-45FB-B0ED-146690B372B4}" destId="{1762012F-6D19-4DF2-962A-E1269F827798}" srcOrd="1" destOrd="0" presId="urn:microsoft.com/office/officeart/2005/8/layout/orgChart1"/>
    <dgm:cxn modelId="{241C00A6-A9CF-4A0D-83A5-BFBCD609BEAF}" srcId="{19012DBF-FF5F-47FF-BC90-3EB9D46D5E44}" destId="{FD31E663-8E3C-4E62-A7AC-24CCB7E0CAE3}" srcOrd="2" destOrd="0" parTransId="{6DA45E18-6708-45BC-AD80-EAA89B625023}" sibTransId="{9E76B84A-AFD9-4FE9-ABB4-174DBAAD9D81}"/>
    <dgm:cxn modelId="{6AD05EAB-DB07-479E-81AC-B6840EE5C85B}" type="presOf" srcId="{85735575-8232-45FB-B0ED-146690B372B4}" destId="{E8D40FB2-E175-491C-B6D1-A87C7D26429C}" srcOrd="0" destOrd="0" presId="urn:microsoft.com/office/officeart/2005/8/layout/orgChart1"/>
    <dgm:cxn modelId="{DCCC94BB-36A2-42A9-A013-0538330532AD}" type="presOf" srcId="{21B6FE9F-F1F1-4882-A981-2439A0DB0268}" destId="{DA0E4E94-FFB0-4A2B-A48B-8148E80A4752}" srcOrd="0" destOrd="0" presId="urn:microsoft.com/office/officeart/2005/8/layout/orgChart1"/>
    <dgm:cxn modelId="{D78BB6BC-2FB5-479A-9E11-985CDA09624C}" type="presOf" srcId="{56F6DAAC-4A71-4A55-8EE0-E180345B1CDF}" destId="{B974946C-4FE5-4D36-BBA0-F9252B0F8D0D}" srcOrd="1" destOrd="0" presId="urn:microsoft.com/office/officeart/2005/8/layout/orgChart1"/>
    <dgm:cxn modelId="{C97C51C0-D66F-4C81-B73E-875D2408F76F}" type="presOf" srcId="{F0EDDC3A-CAA5-4BBA-BB60-2272E9585BA3}" destId="{75396EE7-43EC-400D-A957-751914E81979}" srcOrd="0" destOrd="0" presId="urn:microsoft.com/office/officeart/2005/8/layout/orgChart1"/>
    <dgm:cxn modelId="{02B7C9C7-CA13-4858-B97F-0B9F770092E2}" type="presOf" srcId="{6AD9A3F0-C909-40F0-BF77-885B3EBF7BA5}" destId="{B09D594D-6A58-4924-AD3B-120080B40621}" srcOrd="0" destOrd="0" presId="urn:microsoft.com/office/officeart/2005/8/layout/orgChart1"/>
    <dgm:cxn modelId="{EE1953C8-FE20-4C7E-9126-EE8BAE78B9FB}" type="presOf" srcId="{7BB574E1-C5D2-44C3-A95E-61D3F9A3C31D}" destId="{F9E2EC2B-282A-4720-9A05-7752C0FE40BF}" srcOrd="1" destOrd="0" presId="urn:microsoft.com/office/officeart/2005/8/layout/orgChart1"/>
    <dgm:cxn modelId="{8A0A7ACA-674C-4F20-B03F-50AADD565033}" srcId="{66519BC8-0BE8-4576-BB3C-1F3377FDEA1F}" destId="{21B6FE9F-F1F1-4882-A981-2439A0DB0268}" srcOrd="0" destOrd="0" parTransId="{9DF49B66-C7F2-4E4E-A1F6-BFD968CF3308}" sibTransId="{4D52DC36-65EC-45BF-A6AA-7F3EB4E8299E}"/>
    <dgm:cxn modelId="{17A4CDD1-B4FB-411B-B149-143C1806A3BD}" srcId="{66519BC8-0BE8-4576-BB3C-1F3377FDEA1F}" destId="{7BB574E1-C5D2-44C3-A95E-61D3F9A3C31D}" srcOrd="12" destOrd="0" parTransId="{CAF5D3B3-0D07-43D0-A5D4-F643C179AADC}" sibTransId="{2B901BF4-AC40-49B5-9591-12C9D1705F36}"/>
    <dgm:cxn modelId="{0E6A90DD-2B9C-45F6-97CB-5BBFCBB05D0D}" type="presOf" srcId="{9D74967C-439E-43FB-AB61-3A03B68B509D}" destId="{8CEC1075-6105-4A5E-8977-E574D1DA6D07}" srcOrd="0" destOrd="0" presId="urn:microsoft.com/office/officeart/2005/8/layout/orgChart1"/>
    <dgm:cxn modelId="{62DDB4DF-E5FE-4860-BEEA-8A73C24D3AD9}" type="presOf" srcId="{BABA8AFE-E9E9-44F9-8E5C-F889363E6F72}" destId="{28B84129-131E-4455-BE87-E2DA47AD32B2}" srcOrd="1" destOrd="0" presId="urn:microsoft.com/office/officeart/2005/8/layout/orgChart1"/>
    <dgm:cxn modelId="{003EBDE4-0098-4E8C-ADBB-8476876FDE81}" srcId="{21B6FE9F-F1F1-4882-A981-2439A0DB0268}" destId="{196E8C10-5395-4E2A-8D19-0441C1C4850A}" srcOrd="0" destOrd="0" parTransId="{FE9BF720-D73A-4C67-A9CD-F1B4BD7F1B53}" sibTransId="{5DCB65A0-59E0-438C-8CCA-208EB749877E}"/>
    <dgm:cxn modelId="{8A6E2EE6-99FD-4931-A4DF-A9C8F1F1F054}" type="presOf" srcId="{FE9BF720-D73A-4C67-A9CD-F1B4BD7F1B53}" destId="{C9BAD2F2-ADC1-405E-94A6-73C77D3C4996}" srcOrd="0" destOrd="0" presId="urn:microsoft.com/office/officeart/2005/8/layout/orgChart1"/>
    <dgm:cxn modelId="{B2AD3CEA-5625-4D88-BDF8-A9B6EEFD280F}" type="presOf" srcId="{19012DBF-FF5F-47FF-BC90-3EB9D46D5E44}" destId="{903F26CF-3095-424D-B6FB-E98140BD20E8}" srcOrd="1" destOrd="0" presId="urn:microsoft.com/office/officeart/2005/8/layout/orgChart1"/>
    <dgm:cxn modelId="{D92462ED-9866-4F5E-B8B5-3848D0301619}" type="presOf" srcId="{87D30ECD-0425-48DE-9136-D614FB4D332D}" destId="{B737F83E-E066-4D1E-BF96-F0A389F42B04}" srcOrd="0" destOrd="0" presId="urn:microsoft.com/office/officeart/2005/8/layout/orgChart1"/>
    <dgm:cxn modelId="{F4A187ED-0E7B-472E-A377-254C632F19AD}" type="presOf" srcId="{CAF5D3B3-0D07-43D0-A5D4-F643C179AADC}" destId="{1F998D3F-5AA3-4BCD-95EE-48C58388473A}" srcOrd="0" destOrd="0" presId="urn:microsoft.com/office/officeart/2005/8/layout/orgChart1"/>
    <dgm:cxn modelId="{5F9FB0ED-F944-4C0D-9F4D-2FC84E59942A}" srcId="{66519BC8-0BE8-4576-BB3C-1F3377FDEA1F}" destId="{DBAFF42A-E507-4CFB-A3B1-E984071F1886}" srcOrd="13" destOrd="0" parTransId="{9D74967C-439E-43FB-AB61-3A03B68B509D}" sibTransId="{6A3F15FD-03AE-4603-9F49-6B3BD752A4A8}"/>
    <dgm:cxn modelId="{5375D8ED-6417-489A-85F5-8BE59ED34DC4}" srcId="{66519BC8-0BE8-4576-BB3C-1F3377FDEA1F}" destId="{85735575-8232-45FB-B0ED-146690B372B4}" srcOrd="1" destOrd="0" parTransId="{6AD9A3F0-C909-40F0-BF77-885B3EBF7BA5}" sibTransId="{AE08483B-DC5B-4FF3-8D38-AB692B9E8C64}"/>
    <dgm:cxn modelId="{40BBFEED-3005-4AB8-BE83-CC0EE45C6723}" type="presOf" srcId="{08E5B5CB-4AA7-4B98-9B6A-F91AA6EA194E}" destId="{CAC202A4-D6BA-40BC-8202-95C6B6E72B78}" srcOrd="0" destOrd="0" presId="urn:microsoft.com/office/officeart/2005/8/layout/orgChart1"/>
    <dgm:cxn modelId="{528266F0-B797-4A70-BE8B-9B97A080E367}" srcId="{19012DBF-FF5F-47FF-BC90-3EB9D46D5E44}" destId="{08E5B5CB-4AA7-4B98-9B6A-F91AA6EA194E}" srcOrd="3" destOrd="0" parTransId="{0E0BB478-AD03-4592-8177-ECC61A9662F8}" sibTransId="{9008F58C-F6AD-4808-9E67-793B165DC1C1}"/>
    <dgm:cxn modelId="{382384F0-6704-4AC1-9F42-257F488E6B67}" srcId="{196E8C10-5395-4E2A-8D19-0441C1C4850A}" destId="{C2703F26-1AB8-4BEE-92CE-AB51495C24BD}" srcOrd="0" destOrd="0" parTransId="{2B49C7D8-05F5-4BDB-AFEC-0B0905B32DD5}" sibTransId="{786A2162-33F2-4B1A-9512-51D9D8DE3E56}"/>
    <dgm:cxn modelId="{771244F1-4693-4463-8395-D1319249393F}" type="presOf" srcId="{13C3911B-71C6-4C56-91E4-0EC2605EDE42}" destId="{2D27A11F-0E60-4236-9371-E77F9C7C12E0}" srcOrd="0" destOrd="0" presId="urn:microsoft.com/office/officeart/2005/8/layout/orgChart1"/>
    <dgm:cxn modelId="{9DA2F9F1-58EB-489C-A03C-8DBED09F8B56}" type="presOf" srcId="{BABA8AFE-E9E9-44F9-8E5C-F889363E6F72}" destId="{FC397357-69A3-4538-9D2E-F5E31F1BFC4C}" srcOrd="0" destOrd="0" presId="urn:microsoft.com/office/officeart/2005/8/layout/orgChart1"/>
    <dgm:cxn modelId="{244CEFF3-7824-481C-BFFC-312C2D5229B5}" srcId="{66519BC8-0BE8-4576-BB3C-1F3377FDEA1F}" destId="{13C3911B-71C6-4C56-91E4-0EC2605EDE42}" srcOrd="2" destOrd="0" parTransId="{D370D369-5E68-44A3-A5BE-7F94E2EF3DE4}" sibTransId="{A16557ED-14D2-44D3-B648-D9FF3E0A30C4}"/>
    <dgm:cxn modelId="{86831FF5-6693-4ADE-9F60-78F5049390A4}" type="presOf" srcId="{21ACC014-7A91-4EA2-95C1-B6646F2B4ED4}" destId="{C2EAF31F-BC84-4D71-ADB5-B8476C1DDD6C}" srcOrd="0" destOrd="0" presId="urn:microsoft.com/office/officeart/2005/8/layout/orgChart1"/>
    <dgm:cxn modelId="{152628F8-BB04-4DF4-A73A-CA1CDB3B7DD4}" type="presOf" srcId="{66519BC8-0BE8-4576-BB3C-1F3377FDEA1F}" destId="{7E10BBE3-AE34-4AB1-A19C-EF9BB96C0BB5}" srcOrd="1" destOrd="0" presId="urn:microsoft.com/office/officeart/2005/8/layout/orgChart1"/>
    <dgm:cxn modelId="{403C26FD-1E29-485B-8117-D63F46BA2378}" srcId="{66519BC8-0BE8-4576-BB3C-1F3377FDEA1F}" destId="{8B1884D5-0598-49E0-A8D8-2C78B4EB08E2}" srcOrd="6" destOrd="0" parTransId="{B5363D3C-A33E-46BD-A84F-17181AC18F4F}" sibTransId="{CF55B982-E3D1-4A8E-BBBB-EBA4BBB45DF7}"/>
    <dgm:cxn modelId="{FD37558C-BB52-43CE-98A1-5DC2CA38E1A6}" type="presParOf" srcId="{4294646A-0B01-40AB-9713-0AABF55EB1E7}" destId="{E89CCEC8-4409-4F45-82FD-DAD2BF68B08B}" srcOrd="0" destOrd="0" presId="urn:microsoft.com/office/officeart/2005/8/layout/orgChart1"/>
    <dgm:cxn modelId="{5DE08566-775F-470B-85E9-8A41B85CBFAC}" type="presParOf" srcId="{E89CCEC8-4409-4F45-82FD-DAD2BF68B08B}" destId="{0E31949B-36E5-4E8B-B5F2-AA7EEB5E9AAF}" srcOrd="0" destOrd="0" presId="urn:microsoft.com/office/officeart/2005/8/layout/orgChart1"/>
    <dgm:cxn modelId="{655CD0B5-BF51-4EF9-A753-60AC572B2AE6}" type="presParOf" srcId="{0E31949B-36E5-4E8B-B5F2-AA7EEB5E9AAF}" destId="{C715CEDE-7013-4B89-8C1E-CDA327EC21A4}" srcOrd="0" destOrd="0" presId="urn:microsoft.com/office/officeart/2005/8/layout/orgChart1"/>
    <dgm:cxn modelId="{3873A7D7-9EAD-4503-80DF-6EB435F19186}" type="presParOf" srcId="{0E31949B-36E5-4E8B-B5F2-AA7EEB5E9AAF}" destId="{903F26CF-3095-424D-B6FB-E98140BD20E8}" srcOrd="1" destOrd="0" presId="urn:microsoft.com/office/officeart/2005/8/layout/orgChart1"/>
    <dgm:cxn modelId="{C1E6ECE8-4749-47EC-B319-6307984434BC}" type="presParOf" srcId="{E89CCEC8-4409-4F45-82FD-DAD2BF68B08B}" destId="{0C1DA330-6798-468F-96F3-8F513421A23F}" srcOrd="1" destOrd="0" presId="urn:microsoft.com/office/officeart/2005/8/layout/orgChart1"/>
    <dgm:cxn modelId="{536925AB-367B-4048-99B1-18C4938C006A}" type="presParOf" srcId="{0C1DA330-6798-468F-96F3-8F513421A23F}" destId="{7C52A531-1851-4C68-A560-30A19C89B68F}" srcOrd="0" destOrd="0" presId="urn:microsoft.com/office/officeart/2005/8/layout/orgChart1"/>
    <dgm:cxn modelId="{AA81FF49-E15D-4883-BE8C-6D4D7FB4D0AE}" type="presParOf" srcId="{0C1DA330-6798-468F-96F3-8F513421A23F}" destId="{B37224EA-1E8B-4100-BF83-71D26EF3CB9A}" srcOrd="1" destOrd="0" presId="urn:microsoft.com/office/officeart/2005/8/layout/orgChart1"/>
    <dgm:cxn modelId="{6AB8A8BE-0B97-4DB7-8C49-ECA24C76BAD0}" type="presParOf" srcId="{B37224EA-1E8B-4100-BF83-71D26EF3CB9A}" destId="{F4C7E240-4346-4616-8787-F3C9562D7EBE}" srcOrd="0" destOrd="0" presId="urn:microsoft.com/office/officeart/2005/8/layout/orgChart1"/>
    <dgm:cxn modelId="{011D5808-16F8-4F90-BDA0-EF33F83CA6D9}" type="presParOf" srcId="{F4C7E240-4346-4616-8787-F3C9562D7EBE}" destId="{AA8615FD-17E6-464A-9611-A6A7B1238530}" srcOrd="0" destOrd="0" presId="urn:microsoft.com/office/officeart/2005/8/layout/orgChart1"/>
    <dgm:cxn modelId="{008ADB49-1341-44B4-83BA-4285A9DE5DF9}" type="presParOf" srcId="{F4C7E240-4346-4616-8787-F3C9562D7EBE}" destId="{7E10BBE3-AE34-4AB1-A19C-EF9BB96C0BB5}" srcOrd="1" destOrd="0" presId="urn:microsoft.com/office/officeart/2005/8/layout/orgChart1"/>
    <dgm:cxn modelId="{8173714B-276C-4421-9AAF-077F87626D37}" type="presParOf" srcId="{B37224EA-1E8B-4100-BF83-71D26EF3CB9A}" destId="{05AEDB2F-F700-4E29-894F-B2F45E7EFA50}" srcOrd="1" destOrd="0" presId="urn:microsoft.com/office/officeart/2005/8/layout/orgChart1"/>
    <dgm:cxn modelId="{1C983B72-1566-45D8-83C7-FABD8092C517}" type="presParOf" srcId="{05AEDB2F-F700-4E29-894F-B2F45E7EFA50}" destId="{70CDF426-9D70-495B-82D6-F53FA06754DE}" srcOrd="0" destOrd="0" presId="urn:microsoft.com/office/officeart/2005/8/layout/orgChart1"/>
    <dgm:cxn modelId="{5FB8363D-25A7-4CE5-B666-BD8730651A6A}" type="presParOf" srcId="{05AEDB2F-F700-4E29-894F-B2F45E7EFA50}" destId="{09069013-9772-47EF-BA3D-F8C0AAF61F33}" srcOrd="1" destOrd="0" presId="urn:microsoft.com/office/officeart/2005/8/layout/orgChart1"/>
    <dgm:cxn modelId="{E898EDE6-8DA4-4C24-87B7-AB1284C8662A}" type="presParOf" srcId="{09069013-9772-47EF-BA3D-F8C0AAF61F33}" destId="{D2228D2C-B66D-4549-A2EC-D77582044D55}" srcOrd="0" destOrd="0" presId="urn:microsoft.com/office/officeart/2005/8/layout/orgChart1"/>
    <dgm:cxn modelId="{F4334CBA-9DF4-415F-A3EA-C423E75B92A2}" type="presParOf" srcId="{D2228D2C-B66D-4549-A2EC-D77582044D55}" destId="{DA0E4E94-FFB0-4A2B-A48B-8148E80A4752}" srcOrd="0" destOrd="0" presId="urn:microsoft.com/office/officeart/2005/8/layout/orgChart1"/>
    <dgm:cxn modelId="{C5FDC6C8-2D0F-4A75-8214-F4EBB02113E7}" type="presParOf" srcId="{D2228D2C-B66D-4549-A2EC-D77582044D55}" destId="{A6A3C670-1120-4C6B-8D5C-FB2D7CB0FD6A}" srcOrd="1" destOrd="0" presId="urn:microsoft.com/office/officeart/2005/8/layout/orgChart1"/>
    <dgm:cxn modelId="{8E25C648-9A8D-40BF-A8F3-A2D0E040DBD8}" type="presParOf" srcId="{09069013-9772-47EF-BA3D-F8C0AAF61F33}" destId="{2E9A9024-6491-478D-81AA-73C3C0B3A3CA}" srcOrd="1" destOrd="0" presId="urn:microsoft.com/office/officeart/2005/8/layout/orgChart1"/>
    <dgm:cxn modelId="{A02EF40F-73C2-4499-AB14-D12817F41765}" type="presParOf" srcId="{2E9A9024-6491-478D-81AA-73C3C0B3A3CA}" destId="{C9BAD2F2-ADC1-405E-94A6-73C77D3C4996}" srcOrd="0" destOrd="0" presId="urn:microsoft.com/office/officeart/2005/8/layout/orgChart1"/>
    <dgm:cxn modelId="{A2C2F53C-FC9C-4B37-91AF-9324B3436900}" type="presParOf" srcId="{2E9A9024-6491-478D-81AA-73C3C0B3A3CA}" destId="{78EF3FCF-1315-41EC-9DB3-3E6DF9B3C72A}" srcOrd="1" destOrd="0" presId="urn:microsoft.com/office/officeart/2005/8/layout/orgChart1"/>
    <dgm:cxn modelId="{88468674-D6A3-4175-BC64-6206253EC754}" type="presParOf" srcId="{78EF3FCF-1315-41EC-9DB3-3E6DF9B3C72A}" destId="{63661F64-F15A-4CAA-BC7B-C8553FDD5F54}" srcOrd="0" destOrd="0" presId="urn:microsoft.com/office/officeart/2005/8/layout/orgChart1"/>
    <dgm:cxn modelId="{8B1E25FC-82AE-4060-B7BF-D1F3F90C3AF6}" type="presParOf" srcId="{63661F64-F15A-4CAA-BC7B-C8553FDD5F54}" destId="{7278485F-B9A2-4463-A370-3E44928FBCED}" srcOrd="0" destOrd="0" presId="urn:microsoft.com/office/officeart/2005/8/layout/orgChart1"/>
    <dgm:cxn modelId="{B488FC1F-E67E-4701-93F0-28764E6BD8E6}" type="presParOf" srcId="{63661F64-F15A-4CAA-BC7B-C8553FDD5F54}" destId="{6A91CFFD-5A2D-42AC-BBB9-205925D34E92}" srcOrd="1" destOrd="0" presId="urn:microsoft.com/office/officeart/2005/8/layout/orgChart1"/>
    <dgm:cxn modelId="{5E13EAAB-31BA-4CD5-AA8F-149499D82037}" type="presParOf" srcId="{78EF3FCF-1315-41EC-9DB3-3E6DF9B3C72A}" destId="{29F8B06D-8232-4748-8B10-7F37F1F7A1A4}" srcOrd="1" destOrd="0" presId="urn:microsoft.com/office/officeart/2005/8/layout/orgChart1"/>
    <dgm:cxn modelId="{D5ED4585-EC12-4F84-9CB9-0C037D3990E9}" type="presParOf" srcId="{29F8B06D-8232-4748-8B10-7F37F1F7A1A4}" destId="{EEA933C0-2BB7-4F05-8932-9137BC109A28}" srcOrd="0" destOrd="0" presId="urn:microsoft.com/office/officeart/2005/8/layout/orgChart1"/>
    <dgm:cxn modelId="{1907742C-B94D-4A90-A171-0D695BF6126F}" type="presParOf" srcId="{29F8B06D-8232-4748-8B10-7F37F1F7A1A4}" destId="{738B75EA-DF28-4E0E-B18B-6A25C214F4A9}" srcOrd="1" destOrd="0" presId="urn:microsoft.com/office/officeart/2005/8/layout/orgChart1"/>
    <dgm:cxn modelId="{BDB08993-832C-4A5F-80F4-9B38A77D2E26}" type="presParOf" srcId="{738B75EA-DF28-4E0E-B18B-6A25C214F4A9}" destId="{3AB50C33-CC59-40BA-888F-32C847A9C90D}" srcOrd="0" destOrd="0" presId="urn:microsoft.com/office/officeart/2005/8/layout/orgChart1"/>
    <dgm:cxn modelId="{C9F28D06-3DA5-4170-A5F4-7443C7190AED}" type="presParOf" srcId="{3AB50C33-CC59-40BA-888F-32C847A9C90D}" destId="{DFED5A40-1440-471E-B362-79BAE384A56B}" srcOrd="0" destOrd="0" presId="urn:microsoft.com/office/officeart/2005/8/layout/orgChart1"/>
    <dgm:cxn modelId="{ED162D15-7EE6-430E-8388-98993B2C81E3}" type="presParOf" srcId="{3AB50C33-CC59-40BA-888F-32C847A9C90D}" destId="{07F145C1-8024-4BB6-B973-926A2AB2DE5B}" srcOrd="1" destOrd="0" presId="urn:microsoft.com/office/officeart/2005/8/layout/orgChart1"/>
    <dgm:cxn modelId="{043390C8-3C5D-4EE6-81D3-D463586964E4}" type="presParOf" srcId="{738B75EA-DF28-4E0E-B18B-6A25C214F4A9}" destId="{25099068-87F6-470A-9E33-20974A7CC7C6}" srcOrd="1" destOrd="0" presId="urn:microsoft.com/office/officeart/2005/8/layout/orgChart1"/>
    <dgm:cxn modelId="{946E217D-C347-4ABB-8C36-639538CE68A0}" type="presParOf" srcId="{738B75EA-DF28-4E0E-B18B-6A25C214F4A9}" destId="{3745F5F5-391B-40F2-A453-A87006420C45}" srcOrd="2" destOrd="0" presId="urn:microsoft.com/office/officeart/2005/8/layout/orgChart1"/>
    <dgm:cxn modelId="{3BD561DC-E11D-4130-982B-F68DC28FB23C}" type="presParOf" srcId="{78EF3FCF-1315-41EC-9DB3-3E6DF9B3C72A}" destId="{755A1754-9F00-490B-A54F-C83BC15FF7F7}" srcOrd="2" destOrd="0" presId="urn:microsoft.com/office/officeart/2005/8/layout/orgChart1"/>
    <dgm:cxn modelId="{15F51269-7866-4497-B227-2425F5E94CD9}" type="presParOf" srcId="{09069013-9772-47EF-BA3D-F8C0AAF61F33}" destId="{B2B12285-5581-49DC-853A-977E909202F5}" srcOrd="2" destOrd="0" presId="urn:microsoft.com/office/officeart/2005/8/layout/orgChart1"/>
    <dgm:cxn modelId="{EC2971A2-0DF2-4217-8CB8-4A56C08EFE50}" type="presParOf" srcId="{05AEDB2F-F700-4E29-894F-B2F45E7EFA50}" destId="{B09D594D-6A58-4924-AD3B-120080B40621}" srcOrd="2" destOrd="0" presId="urn:microsoft.com/office/officeart/2005/8/layout/orgChart1"/>
    <dgm:cxn modelId="{D9EE9591-358C-4757-9B3D-06FE8146A6E9}" type="presParOf" srcId="{05AEDB2F-F700-4E29-894F-B2F45E7EFA50}" destId="{EE72BBBC-5D00-47F7-94A7-5D3491804996}" srcOrd="3" destOrd="0" presId="urn:microsoft.com/office/officeart/2005/8/layout/orgChart1"/>
    <dgm:cxn modelId="{23FB0032-1F2B-43E9-B8A0-36629335AC8E}" type="presParOf" srcId="{EE72BBBC-5D00-47F7-94A7-5D3491804996}" destId="{9945AB18-4F92-4B25-A8FE-8CD17B5CDF21}" srcOrd="0" destOrd="0" presId="urn:microsoft.com/office/officeart/2005/8/layout/orgChart1"/>
    <dgm:cxn modelId="{32E812DF-2AAE-4F40-90CD-774A90480EC9}" type="presParOf" srcId="{9945AB18-4F92-4B25-A8FE-8CD17B5CDF21}" destId="{E8D40FB2-E175-491C-B6D1-A87C7D26429C}" srcOrd="0" destOrd="0" presId="urn:microsoft.com/office/officeart/2005/8/layout/orgChart1"/>
    <dgm:cxn modelId="{A607F4C1-027B-40E8-846F-FDF6FE8DFE72}" type="presParOf" srcId="{9945AB18-4F92-4B25-A8FE-8CD17B5CDF21}" destId="{1762012F-6D19-4DF2-962A-E1269F827798}" srcOrd="1" destOrd="0" presId="urn:microsoft.com/office/officeart/2005/8/layout/orgChart1"/>
    <dgm:cxn modelId="{0828660F-EF6E-4FF1-A07B-F34D04EE86AC}" type="presParOf" srcId="{EE72BBBC-5D00-47F7-94A7-5D3491804996}" destId="{7FF65EB3-98D9-4CF9-9002-4432C04FC5CD}" srcOrd="1" destOrd="0" presId="urn:microsoft.com/office/officeart/2005/8/layout/orgChart1"/>
    <dgm:cxn modelId="{AEE9A3B4-97C2-4C18-9FD0-A9889681A288}" type="presParOf" srcId="{EE72BBBC-5D00-47F7-94A7-5D3491804996}" destId="{4E5696AA-9F2F-47E3-97C3-0FC0151F2BB2}" srcOrd="2" destOrd="0" presId="urn:microsoft.com/office/officeart/2005/8/layout/orgChart1"/>
    <dgm:cxn modelId="{366202BB-1DC6-4E4D-81A0-6279063CA161}" type="presParOf" srcId="{05AEDB2F-F700-4E29-894F-B2F45E7EFA50}" destId="{EDA142D2-66DE-4E8D-A97A-F8CF485041A6}" srcOrd="4" destOrd="0" presId="urn:microsoft.com/office/officeart/2005/8/layout/orgChart1"/>
    <dgm:cxn modelId="{E18E1310-A757-4377-B9F8-D5F12A096C09}" type="presParOf" srcId="{05AEDB2F-F700-4E29-894F-B2F45E7EFA50}" destId="{DA9835F3-F340-4406-B61B-CBA5A7D0527A}" srcOrd="5" destOrd="0" presId="urn:microsoft.com/office/officeart/2005/8/layout/orgChart1"/>
    <dgm:cxn modelId="{C3FC6712-1755-44F7-BF05-7A3CB112A2A2}" type="presParOf" srcId="{DA9835F3-F340-4406-B61B-CBA5A7D0527A}" destId="{7C6478B0-4338-481F-8D9A-A2CA3ABF99B7}" srcOrd="0" destOrd="0" presId="urn:microsoft.com/office/officeart/2005/8/layout/orgChart1"/>
    <dgm:cxn modelId="{F47175A0-5B73-46C4-B0F3-16A6574576B3}" type="presParOf" srcId="{7C6478B0-4338-481F-8D9A-A2CA3ABF99B7}" destId="{2D27A11F-0E60-4236-9371-E77F9C7C12E0}" srcOrd="0" destOrd="0" presId="urn:microsoft.com/office/officeart/2005/8/layout/orgChart1"/>
    <dgm:cxn modelId="{92A49D0F-B342-420D-A197-D9A780D3B922}" type="presParOf" srcId="{7C6478B0-4338-481F-8D9A-A2CA3ABF99B7}" destId="{612CF5C4-C043-49BC-9F7B-98189CD4E804}" srcOrd="1" destOrd="0" presId="urn:microsoft.com/office/officeart/2005/8/layout/orgChart1"/>
    <dgm:cxn modelId="{861738DF-7A12-429C-9027-8722FA31AC27}" type="presParOf" srcId="{DA9835F3-F340-4406-B61B-CBA5A7D0527A}" destId="{17578DF6-6D42-4261-9B15-5F62AA4B5C1B}" srcOrd="1" destOrd="0" presId="urn:microsoft.com/office/officeart/2005/8/layout/orgChart1"/>
    <dgm:cxn modelId="{3BA9734E-1CB6-44E3-B072-BCFD0134C27A}" type="presParOf" srcId="{DA9835F3-F340-4406-B61B-CBA5A7D0527A}" destId="{8BD22AE9-04B2-4564-83FB-D6251C1E7B85}" srcOrd="2" destOrd="0" presId="urn:microsoft.com/office/officeart/2005/8/layout/orgChart1"/>
    <dgm:cxn modelId="{28A6FD5E-4F96-4A39-BD76-9DBCC552603E}" type="presParOf" srcId="{05AEDB2F-F700-4E29-894F-B2F45E7EFA50}" destId="{C4E9FC91-F06E-4438-A1A1-3724F4043FC7}" srcOrd="6" destOrd="0" presId="urn:microsoft.com/office/officeart/2005/8/layout/orgChart1"/>
    <dgm:cxn modelId="{7B97F9E9-C681-4EB7-8FBE-251F596C5422}" type="presParOf" srcId="{05AEDB2F-F700-4E29-894F-B2F45E7EFA50}" destId="{60577102-3A73-49A0-BA73-6F8CBCBA82DF}" srcOrd="7" destOrd="0" presId="urn:microsoft.com/office/officeart/2005/8/layout/orgChart1"/>
    <dgm:cxn modelId="{A848964E-8F0E-4E25-8E8C-AADBE86552B1}" type="presParOf" srcId="{60577102-3A73-49A0-BA73-6F8CBCBA82DF}" destId="{67D1F705-AB30-497F-B595-5AFD0393EB75}" srcOrd="0" destOrd="0" presId="urn:microsoft.com/office/officeart/2005/8/layout/orgChart1"/>
    <dgm:cxn modelId="{57E86DBB-069F-4967-AD79-542552591A88}" type="presParOf" srcId="{67D1F705-AB30-497F-B595-5AFD0393EB75}" destId="{5C2393AF-D2C7-4C3D-89AD-7AB0CF7D963F}" srcOrd="0" destOrd="0" presId="urn:microsoft.com/office/officeart/2005/8/layout/orgChart1"/>
    <dgm:cxn modelId="{883CA98E-2376-4AEF-B89A-C8454706E40D}" type="presParOf" srcId="{67D1F705-AB30-497F-B595-5AFD0393EB75}" destId="{151C4E7F-9524-453E-8E58-99E9D39D336F}" srcOrd="1" destOrd="0" presId="urn:microsoft.com/office/officeart/2005/8/layout/orgChart1"/>
    <dgm:cxn modelId="{50B55BB1-5318-4D1C-9F66-FF6DB8E66F3D}" type="presParOf" srcId="{60577102-3A73-49A0-BA73-6F8CBCBA82DF}" destId="{9FF40A9C-CBE1-4A2C-ADA9-8B1666B01143}" srcOrd="1" destOrd="0" presId="urn:microsoft.com/office/officeart/2005/8/layout/orgChart1"/>
    <dgm:cxn modelId="{181BE53A-F6F8-4CD8-ACBF-A341AA0D0C01}" type="presParOf" srcId="{60577102-3A73-49A0-BA73-6F8CBCBA82DF}" destId="{013C283A-3B97-4B96-8DA1-03FAD6ED81BD}" srcOrd="2" destOrd="0" presId="urn:microsoft.com/office/officeart/2005/8/layout/orgChart1"/>
    <dgm:cxn modelId="{905699F3-35F7-4009-8806-C03C42E840D6}" type="presParOf" srcId="{05AEDB2F-F700-4E29-894F-B2F45E7EFA50}" destId="{9110E6CF-5DF5-4F05-B5DA-A37A0F6BEFDA}" srcOrd="8" destOrd="0" presId="urn:microsoft.com/office/officeart/2005/8/layout/orgChart1"/>
    <dgm:cxn modelId="{5BB06957-4C83-4C4B-815B-9B9E00D63D77}" type="presParOf" srcId="{05AEDB2F-F700-4E29-894F-B2F45E7EFA50}" destId="{D7AA37EB-C8D4-4B74-A249-1DDC60DFEFB3}" srcOrd="9" destOrd="0" presId="urn:microsoft.com/office/officeart/2005/8/layout/orgChart1"/>
    <dgm:cxn modelId="{18E1C40B-36C5-44CB-B478-A7981D314820}" type="presParOf" srcId="{D7AA37EB-C8D4-4B74-A249-1DDC60DFEFB3}" destId="{6BBBD8A8-28FE-48CC-B27A-EC1933290611}" srcOrd="0" destOrd="0" presId="urn:microsoft.com/office/officeart/2005/8/layout/orgChart1"/>
    <dgm:cxn modelId="{770E11EE-B9FB-4209-8857-0B66C0E96426}" type="presParOf" srcId="{6BBBD8A8-28FE-48CC-B27A-EC1933290611}" destId="{CF893A2C-D4C3-466D-95E6-EBF6DD9819B8}" srcOrd="0" destOrd="0" presId="urn:microsoft.com/office/officeart/2005/8/layout/orgChart1"/>
    <dgm:cxn modelId="{1B960FB7-291B-40FB-808B-89CDAA6C5A35}" type="presParOf" srcId="{6BBBD8A8-28FE-48CC-B27A-EC1933290611}" destId="{345DAAFA-5FFA-45E2-93B1-3B0398B38AC6}" srcOrd="1" destOrd="0" presId="urn:microsoft.com/office/officeart/2005/8/layout/orgChart1"/>
    <dgm:cxn modelId="{D0A95DCC-2BE5-4A55-B042-3F770E71D02B}" type="presParOf" srcId="{D7AA37EB-C8D4-4B74-A249-1DDC60DFEFB3}" destId="{72FDE1A3-4F98-48BD-93C4-0AC83E709857}" srcOrd="1" destOrd="0" presId="urn:microsoft.com/office/officeart/2005/8/layout/orgChart1"/>
    <dgm:cxn modelId="{9188819B-9812-4C45-87E6-6620062EA1B2}" type="presParOf" srcId="{D7AA37EB-C8D4-4B74-A249-1DDC60DFEFB3}" destId="{010A9E24-1DC0-45BF-B68E-A45B8B1D4B4A}" srcOrd="2" destOrd="0" presId="urn:microsoft.com/office/officeart/2005/8/layout/orgChart1"/>
    <dgm:cxn modelId="{B8902978-10AB-463F-BB63-3F538D1E1952}" type="presParOf" srcId="{05AEDB2F-F700-4E29-894F-B2F45E7EFA50}" destId="{545CF2FC-C025-438A-A687-D66F0E934588}" srcOrd="10" destOrd="0" presId="urn:microsoft.com/office/officeart/2005/8/layout/orgChart1"/>
    <dgm:cxn modelId="{09E7617B-79A1-4F1C-821B-C3D96E4CB5E9}" type="presParOf" srcId="{05AEDB2F-F700-4E29-894F-B2F45E7EFA50}" destId="{BCC68EA2-92F4-4382-BC92-3D372D1FEF19}" srcOrd="11" destOrd="0" presId="urn:microsoft.com/office/officeart/2005/8/layout/orgChart1"/>
    <dgm:cxn modelId="{5982A7B4-06ED-48DE-A7CA-997FCF74E886}" type="presParOf" srcId="{BCC68EA2-92F4-4382-BC92-3D372D1FEF19}" destId="{A8435349-3869-4345-BE84-41117675D309}" srcOrd="0" destOrd="0" presId="urn:microsoft.com/office/officeart/2005/8/layout/orgChart1"/>
    <dgm:cxn modelId="{9CA5E136-8A2C-44AF-846D-9852B5DB758D}" type="presParOf" srcId="{A8435349-3869-4345-BE84-41117675D309}" destId="{B737F83E-E066-4D1E-BF96-F0A389F42B04}" srcOrd="0" destOrd="0" presId="urn:microsoft.com/office/officeart/2005/8/layout/orgChart1"/>
    <dgm:cxn modelId="{439C13E7-ED0C-43B4-B747-17A75FFF737F}" type="presParOf" srcId="{A8435349-3869-4345-BE84-41117675D309}" destId="{3EA7D035-CB22-48A9-960E-4587806CDA47}" srcOrd="1" destOrd="0" presId="urn:microsoft.com/office/officeart/2005/8/layout/orgChart1"/>
    <dgm:cxn modelId="{75E7895E-3AA4-44C2-9207-D8C7B78ED143}" type="presParOf" srcId="{BCC68EA2-92F4-4382-BC92-3D372D1FEF19}" destId="{C9038D38-B32B-4AFA-AF3D-303C0E999A0A}" srcOrd="1" destOrd="0" presId="urn:microsoft.com/office/officeart/2005/8/layout/orgChart1"/>
    <dgm:cxn modelId="{E42D8206-9F6F-479F-A307-D45D87077400}" type="presParOf" srcId="{BCC68EA2-92F4-4382-BC92-3D372D1FEF19}" destId="{4EB343E5-34E7-4684-8BA4-859A4CC17D50}" srcOrd="2" destOrd="0" presId="urn:microsoft.com/office/officeart/2005/8/layout/orgChart1"/>
    <dgm:cxn modelId="{C0025E73-2A8E-4106-B5E5-661599A702DD}" type="presParOf" srcId="{05AEDB2F-F700-4E29-894F-B2F45E7EFA50}" destId="{04A67AFF-E413-469F-A193-FB345836DB8F}" srcOrd="12" destOrd="0" presId="urn:microsoft.com/office/officeart/2005/8/layout/orgChart1"/>
    <dgm:cxn modelId="{5FC3C961-0B77-4F26-9E06-99F81FFC2607}" type="presParOf" srcId="{05AEDB2F-F700-4E29-894F-B2F45E7EFA50}" destId="{CD83E1FC-01CC-484D-8966-9C648AFA964C}" srcOrd="13" destOrd="0" presId="urn:microsoft.com/office/officeart/2005/8/layout/orgChart1"/>
    <dgm:cxn modelId="{335E9009-3CEC-43DA-8A30-53937CA99C4B}" type="presParOf" srcId="{CD83E1FC-01CC-484D-8966-9C648AFA964C}" destId="{E11E6329-A3E5-4CC1-A4F4-5DB6DD9674B2}" srcOrd="0" destOrd="0" presId="urn:microsoft.com/office/officeart/2005/8/layout/orgChart1"/>
    <dgm:cxn modelId="{26F7BA01-09EA-44A1-9F9E-849E88157D80}" type="presParOf" srcId="{E11E6329-A3E5-4CC1-A4F4-5DB6DD9674B2}" destId="{790A086E-ECBC-4C20-96B0-EF323D862ECF}" srcOrd="0" destOrd="0" presId="urn:microsoft.com/office/officeart/2005/8/layout/orgChart1"/>
    <dgm:cxn modelId="{5E7A869F-F0B3-47AD-88F4-9C90ABD8A00F}" type="presParOf" srcId="{E11E6329-A3E5-4CC1-A4F4-5DB6DD9674B2}" destId="{6365929E-685E-4444-A03B-299559081725}" srcOrd="1" destOrd="0" presId="urn:microsoft.com/office/officeart/2005/8/layout/orgChart1"/>
    <dgm:cxn modelId="{E11F9FAB-B236-4212-AF62-2BE3E157644B}" type="presParOf" srcId="{CD83E1FC-01CC-484D-8966-9C648AFA964C}" destId="{A03E64E9-62B2-4073-8F53-449A30A78970}" srcOrd="1" destOrd="0" presId="urn:microsoft.com/office/officeart/2005/8/layout/orgChart1"/>
    <dgm:cxn modelId="{BD16A372-9A2D-439C-8FA1-AEF8C58F6BEB}" type="presParOf" srcId="{CD83E1FC-01CC-484D-8966-9C648AFA964C}" destId="{2A413147-C234-4398-B5BD-0886BB45E741}" srcOrd="2" destOrd="0" presId="urn:microsoft.com/office/officeart/2005/8/layout/orgChart1"/>
    <dgm:cxn modelId="{AE66A2F9-0DD1-4743-AEDF-90750CB040EF}" type="presParOf" srcId="{05AEDB2F-F700-4E29-894F-B2F45E7EFA50}" destId="{CEE38E46-EFAF-4436-9F56-D3F6896FD04D}" srcOrd="14" destOrd="0" presId="urn:microsoft.com/office/officeart/2005/8/layout/orgChart1"/>
    <dgm:cxn modelId="{F3E0564A-895A-433E-B90C-5535BDC6F40D}" type="presParOf" srcId="{05AEDB2F-F700-4E29-894F-B2F45E7EFA50}" destId="{C32BC2AF-A258-4D8B-BFA1-67E22367EAD3}" srcOrd="15" destOrd="0" presId="urn:microsoft.com/office/officeart/2005/8/layout/orgChart1"/>
    <dgm:cxn modelId="{BFD843B8-E8B3-4369-855A-8A3AA39E2397}" type="presParOf" srcId="{C32BC2AF-A258-4D8B-BFA1-67E22367EAD3}" destId="{CD666EE3-566C-4D97-AF81-B7534094C5F7}" srcOrd="0" destOrd="0" presId="urn:microsoft.com/office/officeart/2005/8/layout/orgChart1"/>
    <dgm:cxn modelId="{0A9C9349-1569-4022-966E-64B9B5B5C316}" type="presParOf" srcId="{CD666EE3-566C-4D97-AF81-B7534094C5F7}" destId="{5CD8D753-ADED-40F1-9E12-F31BF8231C87}" srcOrd="0" destOrd="0" presId="urn:microsoft.com/office/officeart/2005/8/layout/orgChart1"/>
    <dgm:cxn modelId="{73F2E851-5EB3-455A-9FEB-4F0DDEECD13E}" type="presParOf" srcId="{CD666EE3-566C-4D97-AF81-B7534094C5F7}" destId="{F1C13776-46F2-4DB4-95AE-72AC3811DFC7}" srcOrd="1" destOrd="0" presId="urn:microsoft.com/office/officeart/2005/8/layout/orgChart1"/>
    <dgm:cxn modelId="{B1B72583-C197-4F8F-BE52-C774E8A0B862}" type="presParOf" srcId="{C32BC2AF-A258-4D8B-BFA1-67E22367EAD3}" destId="{82246E4D-589B-467D-A142-5FDEA44CEAB3}" srcOrd="1" destOrd="0" presId="urn:microsoft.com/office/officeart/2005/8/layout/orgChart1"/>
    <dgm:cxn modelId="{31C8C92D-75F8-4F44-8069-BCC0371AC78A}" type="presParOf" srcId="{C32BC2AF-A258-4D8B-BFA1-67E22367EAD3}" destId="{393B6F16-1B3D-47A4-9E15-68B16B372A58}" srcOrd="2" destOrd="0" presId="urn:microsoft.com/office/officeart/2005/8/layout/orgChart1"/>
    <dgm:cxn modelId="{BFEE5B0A-0569-4AF6-935D-A3920FD46C87}" type="presParOf" srcId="{05AEDB2F-F700-4E29-894F-B2F45E7EFA50}" destId="{75396EE7-43EC-400D-A957-751914E81979}" srcOrd="16" destOrd="0" presId="urn:microsoft.com/office/officeart/2005/8/layout/orgChart1"/>
    <dgm:cxn modelId="{C7CB6746-472A-48F3-A311-AFF23B85A377}" type="presParOf" srcId="{05AEDB2F-F700-4E29-894F-B2F45E7EFA50}" destId="{23EF567D-1C8B-4F7D-8A1F-DE87778C988D}" srcOrd="17" destOrd="0" presId="urn:microsoft.com/office/officeart/2005/8/layout/orgChart1"/>
    <dgm:cxn modelId="{F330752C-A8B4-447E-86D8-799BC70482A4}" type="presParOf" srcId="{23EF567D-1C8B-4F7D-8A1F-DE87778C988D}" destId="{D46B317B-66F4-4B59-95FE-B21890034B57}" srcOrd="0" destOrd="0" presId="urn:microsoft.com/office/officeart/2005/8/layout/orgChart1"/>
    <dgm:cxn modelId="{DAF3154A-341C-4EF5-A175-76F86F943F17}" type="presParOf" srcId="{D46B317B-66F4-4B59-95FE-B21890034B57}" destId="{24E6C82C-7561-4627-B6F3-DBC7C9D53867}" srcOrd="0" destOrd="0" presId="urn:microsoft.com/office/officeart/2005/8/layout/orgChart1"/>
    <dgm:cxn modelId="{E8ED3ADB-6EAD-463B-99AE-8501D14C12D6}" type="presParOf" srcId="{D46B317B-66F4-4B59-95FE-B21890034B57}" destId="{79A601C5-C52C-422F-8FD9-287FA92D0FE6}" srcOrd="1" destOrd="0" presId="urn:microsoft.com/office/officeart/2005/8/layout/orgChart1"/>
    <dgm:cxn modelId="{E91144B0-FF09-4831-8D0E-5D62B09C3E4B}" type="presParOf" srcId="{23EF567D-1C8B-4F7D-8A1F-DE87778C988D}" destId="{8CDC6449-47F6-4B4D-B3E6-0EE2DF68B56D}" srcOrd="1" destOrd="0" presId="urn:microsoft.com/office/officeart/2005/8/layout/orgChart1"/>
    <dgm:cxn modelId="{062F3BD2-A03B-418B-8ED2-AEB4545B4F51}" type="presParOf" srcId="{23EF567D-1C8B-4F7D-8A1F-DE87778C988D}" destId="{D8C016F8-C6DF-41E4-9540-36BFEAB67730}" srcOrd="2" destOrd="0" presId="urn:microsoft.com/office/officeart/2005/8/layout/orgChart1"/>
    <dgm:cxn modelId="{3E4A83B1-527B-4154-A3F8-400DA49B26B6}" type="presParOf" srcId="{05AEDB2F-F700-4E29-894F-B2F45E7EFA50}" destId="{193B3ACE-C79E-4AAE-8FA6-4AA657E67642}" srcOrd="18" destOrd="0" presId="urn:microsoft.com/office/officeart/2005/8/layout/orgChart1"/>
    <dgm:cxn modelId="{E7712801-4D7B-4C84-B49C-47F422484ECC}" type="presParOf" srcId="{05AEDB2F-F700-4E29-894F-B2F45E7EFA50}" destId="{7D1D77A9-ED78-4F90-B0A9-CD8FBC96158B}" srcOrd="19" destOrd="0" presId="urn:microsoft.com/office/officeart/2005/8/layout/orgChart1"/>
    <dgm:cxn modelId="{A54EB18D-E0E7-444B-8652-856FE9443120}" type="presParOf" srcId="{7D1D77A9-ED78-4F90-B0A9-CD8FBC96158B}" destId="{B889D623-3D5B-4D90-8DAE-625806048EC6}" srcOrd="0" destOrd="0" presId="urn:microsoft.com/office/officeart/2005/8/layout/orgChart1"/>
    <dgm:cxn modelId="{7F5A6BCA-0B55-4EFA-8405-79F7656514DA}" type="presParOf" srcId="{B889D623-3D5B-4D90-8DAE-625806048EC6}" destId="{1A44F4FE-A5E7-449A-94A8-F41592A7527B}" srcOrd="0" destOrd="0" presId="urn:microsoft.com/office/officeart/2005/8/layout/orgChart1"/>
    <dgm:cxn modelId="{98FAC43A-4E95-48E4-9D14-FC7D991466DF}" type="presParOf" srcId="{B889D623-3D5B-4D90-8DAE-625806048EC6}" destId="{181CCD12-733E-4081-B5FE-2AB6801ABEFA}" srcOrd="1" destOrd="0" presId="urn:microsoft.com/office/officeart/2005/8/layout/orgChart1"/>
    <dgm:cxn modelId="{2428A5FB-9760-4071-8694-B5F5F0151B19}" type="presParOf" srcId="{7D1D77A9-ED78-4F90-B0A9-CD8FBC96158B}" destId="{8E08F0B6-D0A5-4528-A6C6-40BE98A1C50E}" srcOrd="1" destOrd="0" presId="urn:microsoft.com/office/officeart/2005/8/layout/orgChart1"/>
    <dgm:cxn modelId="{E2249D9F-AB56-4577-91B3-BA50ABCFD12F}" type="presParOf" srcId="{7D1D77A9-ED78-4F90-B0A9-CD8FBC96158B}" destId="{80A37630-D65F-4678-BE96-05502C70B454}" srcOrd="2" destOrd="0" presId="urn:microsoft.com/office/officeart/2005/8/layout/orgChart1"/>
    <dgm:cxn modelId="{F847F204-4245-4E66-A06B-DF2AECBEB969}" type="presParOf" srcId="{05AEDB2F-F700-4E29-894F-B2F45E7EFA50}" destId="{DDA8C4E4-486A-4EDD-B0E5-7C896BC5F917}" srcOrd="20" destOrd="0" presId="urn:microsoft.com/office/officeart/2005/8/layout/orgChart1"/>
    <dgm:cxn modelId="{457495E1-8D82-4D15-AB8C-C8424157890D}" type="presParOf" srcId="{05AEDB2F-F700-4E29-894F-B2F45E7EFA50}" destId="{CD7AFFAF-D78E-488C-92C1-AE8A91A7DACE}" srcOrd="21" destOrd="0" presId="urn:microsoft.com/office/officeart/2005/8/layout/orgChart1"/>
    <dgm:cxn modelId="{35F0CC98-960C-407D-A324-1371BDA3DE1B}" type="presParOf" srcId="{CD7AFFAF-D78E-488C-92C1-AE8A91A7DACE}" destId="{9D4A36E7-5336-404A-8426-E87B582071CC}" srcOrd="0" destOrd="0" presId="urn:microsoft.com/office/officeart/2005/8/layout/orgChart1"/>
    <dgm:cxn modelId="{63CA88B1-BFAC-4A85-8609-460F95044C22}" type="presParOf" srcId="{9D4A36E7-5336-404A-8426-E87B582071CC}" destId="{E4E3E86B-9A5E-4D93-B823-54B0F5E1CC32}" srcOrd="0" destOrd="0" presId="urn:microsoft.com/office/officeart/2005/8/layout/orgChart1"/>
    <dgm:cxn modelId="{981A59C7-1ED1-4B97-9EA2-1CBD456C350F}" type="presParOf" srcId="{9D4A36E7-5336-404A-8426-E87B582071CC}" destId="{B974946C-4FE5-4D36-BBA0-F9252B0F8D0D}" srcOrd="1" destOrd="0" presId="urn:microsoft.com/office/officeart/2005/8/layout/orgChart1"/>
    <dgm:cxn modelId="{FAC3324B-16B4-40C0-A6C6-79AF0B76EEB4}" type="presParOf" srcId="{CD7AFFAF-D78E-488C-92C1-AE8A91A7DACE}" destId="{5AFF3083-25A2-44A8-9665-27E9BEC72D90}" srcOrd="1" destOrd="0" presId="urn:microsoft.com/office/officeart/2005/8/layout/orgChart1"/>
    <dgm:cxn modelId="{DB231DF2-0ECA-4C44-A6C0-AB8396618517}" type="presParOf" srcId="{CD7AFFAF-D78E-488C-92C1-AE8A91A7DACE}" destId="{78B0B0C5-1416-441A-AF1F-C8CB3851DE8B}" srcOrd="2" destOrd="0" presId="urn:microsoft.com/office/officeart/2005/8/layout/orgChart1"/>
    <dgm:cxn modelId="{0C16A5A0-68D5-4434-883A-65729D02368D}" type="presParOf" srcId="{05AEDB2F-F700-4E29-894F-B2F45E7EFA50}" destId="{789AA6DE-7699-44E3-9DBA-4E8C200FB422}" srcOrd="22" destOrd="0" presId="urn:microsoft.com/office/officeart/2005/8/layout/orgChart1"/>
    <dgm:cxn modelId="{2D25A589-7665-4E86-B89C-57F484C514B6}" type="presParOf" srcId="{05AEDB2F-F700-4E29-894F-B2F45E7EFA50}" destId="{4DFF532E-275D-4859-A6D3-9801C635D031}" srcOrd="23" destOrd="0" presId="urn:microsoft.com/office/officeart/2005/8/layout/orgChart1"/>
    <dgm:cxn modelId="{9ACB4A86-CEEF-4102-B7AF-65917B6F0FB9}" type="presParOf" srcId="{4DFF532E-275D-4859-A6D3-9801C635D031}" destId="{344C3B90-BAAB-4BA4-886E-7472B9106E27}" srcOrd="0" destOrd="0" presId="urn:microsoft.com/office/officeart/2005/8/layout/orgChart1"/>
    <dgm:cxn modelId="{0A6211A8-9599-499C-BA33-E6139A331A3E}" type="presParOf" srcId="{344C3B90-BAAB-4BA4-886E-7472B9106E27}" destId="{AFDB2DA4-9C9D-4E27-BC0F-EACAAC57497D}" srcOrd="0" destOrd="0" presId="urn:microsoft.com/office/officeart/2005/8/layout/orgChart1"/>
    <dgm:cxn modelId="{E4306B4F-0666-466C-8F55-9A1BA4A62A6F}" type="presParOf" srcId="{344C3B90-BAAB-4BA4-886E-7472B9106E27}" destId="{A6E3A794-7199-484C-912E-BD0C5D84736F}" srcOrd="1" destOrd="0" presId="urn:microsoft.com/office/officeart/2005/8/layout/orgChart1"/>
    <dgm:cxn modelId="{A2334542-2D70-4011-A291-A98F3F227A9C}" type="presParOf" srcId="{4DFF532E-275D-4859-A6D3-9801C635D031}" destId="{9AA0BCB5-6DC4-4610-BFF5-794DFAA1D8E9}" srcOrd="1" destOrd="0" presId="urn:microsoft.com/office/officeart/2005/8/layout/orgChart1"/>
    <dgm:cxn modelId="{27513ED0-722C-446B-9BF3-766924E5CF06}" type="presParOf" srcId="{4DFF532E-275D-4859-A6D3-9801C635D031}" destId="{04319267-3A26-4AC5-9237-074B8BD0E6E0}" srcOrd="2" destOrd="0" presId="urn:microsoft.com/office/officeart/2005/8/layout/orgChart1"/>
    <dgm:cxn modelId="{80209842-550C-424F-9E9B-7DB3AD65ED58}" type="presParOf" srcId="{05AEDB2F-F700-4E29-894F-B2F45E7EFA50}" destId="{1F998D3F-5AA3-4BCD-95EE-48C58388473A}" srcOrd="24" destOrd="0" presId="urn:microsoft.com/office/officeart/2005/8/layout/orgChart1"/>
    <dgm:cxn modelId="{E63DFA15-9CF2-4313-8971-3E10880E59B9}" type="presParOf" srcId="{05AEDB2F-F700-4E29-894F-B2F45E7EFA50}" destId="{09C8DA96-5727-4EA3-B7DB-FCFD02B32ECC}" srcOrd="25" destOrd="0" presId="urn:microsoft.com/office/officeart/2005/8/layout/orgChart1"/>
    <dgm:cxn modelId="{9B0362A3-322F-4804-AB62-B0DD6AE0C792}" type="presParOf" srcId="{09C8DA96-5727-4EA3-B7DB-FCFD02B32ECC}" destId="{8DB05D72-7A08-48C3-9A85-0984A3E931DB}" srcOrd="0" destOrd="0" presId="urn:microsoft.com/office/officeart/2005/8/layout/orgChart1"/>
    <dgm:cxn modelId="{0BE6D252-CCC8-4113-8D0A-E65609EFDEFF}" type="presParOf" srcId="{8DB05D72-7A08-48C3-9A85-0984A3E931DB}" destId="{E1A60AEF-2841-47ED-8113-4B64902694B0}" srcOrd="0" destOrd="0" presId="urn:microsoft.com/office/officeart/2005/8/layout/orgChart1"/>
    <dgm:cxn modelId="{D3AFCFB9-AC78-4440-860B-F6233804142F}" type="presParOf" srcId="{8DB05D72-7A08-48C3-9A85-0984A3E931DB}" destId="{F9E2EC2B-282A-4720-9A05-7752C0FE40BF}" srcOrd="1" destOrd="0" presId="urn:microsoft.com/office/officeart/2005/8/layout/orgChart1"/>
    <dgm:cxn modelId="{629FF029-A391-432A-BAFA-DB7F65C06932}" type="presParOf" srcId="{09C8DA96-5727-4EA3-B7DB-FCFD02B32ECC}" destId="{FCCBEC54-40ED-4AB5-B144-DD1114049CAD}" srcOrd="1" destOrd="0" presId="urn:microsoft.com/office/officeart/2005/8/layout/orgChart1"/>
    <dgm:cxn modelId="{8D466CD0-ADE8-4A98-A24A-C1C049D5FB5B}" type="presParOf" srcId="{09C8DA96-5727-4EA3-B7DB-FCFD02B32ECC}" destId="{4173A25A-A73A-4BB9-B63B-C94FA0F1AC6B}" srcOrd="2" destOrd="0" presId="urn:microsoft.com/office/officeart/2005/8/layout/orgChart1"/>
    <dgm:cxn modelId="{4C65CCE2-3AA4-497B-A8C9-D9CBF517C698}" type="presParOf" srcId="{05AEDB2F-F700-4E29-894F-B2F45E7EFA50}" destId="{8CEC1075-6105-4A5E-8977-E574D1DA6D07}" srcOrd="26" destOrd="0" presId="urn:microsoft.com/office/officeart/2005/8/layout/orgChart1"/>
    <dgm:cxn modelId="{9B2D2037-4C88-4CED-B63D-EF24DC2FC70F}" type="presParOf" srcId="{05AEDB2F-F700-4E29-894F-B2F45E7EFA50}" destId="{E3A95A58-BCB4-4FC0-8C03-320EB757FC53}" srcOrd="27" destOrd="0" presId="urn:microsoft.com/office/officeart/2005/8/layout/orgChart1"/>
    <dgm:cxn modelId="{E64476A7-457D-4C6E-91A6-E9AC544BBCB6}" type="presParOf" srcId="{E3A95A58-BCB4-4FC0-8C03-320EB757FC53}" destId="{0F149C65-B598-4D96-BC00-B384A4CAAE31}" srcOrd="0" destOrd="0" presId="urn:microsoft.com/office/officeart/2005/8/layout/orgChart1"/>
    <dgm:cxn modelId="{86FC1C79-71EC-40CF-96BC-AE4E806265C1}" type="presParOf" srcId="{0F149C65-B598-4D96-BC00-B384A4CAAE31}" destId="{463E3B41-66A2-4020-BC36-6FA012F49CC7}" srcOrd="0" destOrd="0" presId="urn:microsoft.com/office/officeart/2005/8/layout/orgChart1"/>
    <dgm:cxn modelId="{0AFAD09C-10ED-44F6-AF72-9082B067A3D9}" type="presParOf" srcId="{0F149C65-B598-4D96-BC00-B384A4CAAE31}" destId="{ED01DF9C-2103-4128-BA41-478A777A5FD8}" srcOrd="1" destOrd="0" presId="urn:microsoft.com/office/officeart/2005/8/layout/orgChart1"/>
    <dgm:cxn modelId="{68E9C035-010D-4DB5-B8F2-77E6F306C877}" type="presParOf" srcId="{E3A95A58-BCB4-4FC0-8C03-320EB757FC53}" destId="{6C0F054A-12E8-469C-8ED9-E8BF7D8A9F0C}" srcOrd="1" destOrd="0" presId="urn:microsoft.com/office/officeart/2005/8/layout/orgChart1"/>
    <dgm:cxn modelId="{F5E795CE-4F86-4896-9180-27E38E26EEAA}" type="presParOf" srcId="{E3A95A58-BCB4-4FC0-8C03-320EB757FC53}" destId="{D0F67250-0287-4A41-9443-B952EF79175E}" srcOrd="2" destOrd="0" presId="urn:microsoft.com/office/officeart/2005/8/layout/orgChart1"/>
    <dgm:cxn modelId="{BFA9BFCF-16F4-441B-9412-A146ED1545C1}" type="presParOf" srcId="{B37224EA-1E8B-4100-BF83-71D26EF3CB9A}" destId="{2D40EFAE-74E7-4D27-BCA3-D2AB79CE9D07}" srcOrd="2" destOrd="0" presId="urn:microsoft.com/office/officeart/2005/8/layout/orgChart1"/>
    <dgm:cxn modelId="{4BD9C864-2079-4DDB-84CC-53C1AFE1FA07}" type="presParOf" srcId="{0C1DA330-6798-468F-96F3-8F513421A23F}" destId="{C2EAF31F-BC84-4D71-ADB5-B8476C1DDD6C}" srcOrd="2" destOrd="0" presId="urn:microsoft.com/office/officeart/2005/8/layout/orgChart1"/>
    <dgm:cxn modelId="{2508993C-EE02-459F-A008-9D415370D6C0}" type="presParOf" srcId="{0C1DA330-6798-468F-96F3-8F513421A23F}" destId="{266B198C-F8FD-4FC8-BCC5-9F3FE47EC837}" srcOrd="3" destOrd="0" presId="urn:microsoft.com/office/officeart/2005/8/layout/orgChart1"/>
    <dgm:cxn modelId="{78A71F35-E34B-45CD-BE80-9104738DDCFD}" type="presParOf" srcId="{266B198C-F8FD-4FC8-BCC5-9F3FE47EC837}" destId="{74E80A5C-C3DB-4546-BD26-97E9AA399B46}" srcOrd="0" destOrd="0" presId="urn:microsoft.com/office/officeart/2005/8/layout/orgChart1"/>
    <dgm:cxn modelId="{85AD22B4-7503-4E41-AB14-3CD34B7B8A6E}" type="presParOf" srcId="{74E80A5C-C3DB-4546-BD26-97E9AA399B46}" destId="{FC397357-69A3-4538-9D2E-F5E31F1BFC4C}" srcOrd="0" destOrd="0" presId="urn:microsoft.com/office/officeart/2005/8/layout/orgChart1"/>
    <dgm:cxn modelId="{A3E8BAE4-08C8-4BAD-9A2F-E9F8BC92099C}" type="presParOf" srcId="{74E80A5C-C3DB-4546-BD26-97E9AA399B46}" destId="{28B84129-131E-4455-BE87-E2DA47AD32B2}" srcOrd="1" destOrd="0" presId="urn:microsoft.com/office/officeart/2005/8/layout/orgChart1"/>
    <dgm:cxn modelId="{8703C593-56D4-43BE-9A52-95FDF38E0AD9}" type="presParOf" srcId="{266B198C-F8FD-4FC8-BCC5-9F3FE47EC837}" destId="{2004A006-03C8-4AC9-8411-AC8FF7ACC299}" srcOrd="1" destOrd="0" presId="urn:microsoft.com/office/officeart/2005/8/layout/orgChart1"/>
    <dgm:cxn modelId="{EADECD94-CB09-4570-9AC3-21F9771689AE}" type="presParOf" srcId="{266B198C-F8FD-4FC8-BCC5-9F3FE47EC837}" destId="{5B9BAF30-18FE-4EFD-BB64-D2CC5A43CC2C}" srcOrd="2" destOrd="0" presId="urn:microsoft.com/office/officeart/2005/8/layout/orgChart1"/>
    <dgm:cxn modelId="{559B9B58-20CB-4AB1-8F91-DE88030868F9}" type="presParOf" srcId="{0C1DA330-6798-468F-96F3-8F513421A23F}" destId="{C6CE96A8-6313-4C51-82D7-020028F31F73}" srcOrd="4" destOrd="0" presId="urn:microsoft.com/office/officeart/2005/8/layout/orgChart1"/>
    <dgm:cxn modelId="{6820DCBA-58EB-45AB-B77D-03025B6DA8CB}" type="presParOf" srcId="{0C1DA330-6798-468F-96F3-8F513421A23F}" destId="{8A68142D-3BBD-46D7-BB66-D3C40B6E877B}" srcOrd="5" destOrd="0" presId="urn:microsoft.com/office/officeart/2005/8/layout/orgChart1"/>
    <dgm:cxn modelId="{E70F559E-3315-4BF9-AECE-B1C884B55534}" type="presParOf" srcId="{8A68142D-3BBD-46D7-BB66-D3C40B6E877B}" destId="{144E927E-1C9A-42E1-8A8F-EBADD7DC7A28}" srcOrd="0" destOrd="0" presId="urn:microsoft.com/office/officeart/2005/8/layout/orgChart1"/>
    <dgm:cxn modelId="{5625C089-F51A-4A19-9D43-185C641B5B71}" type="presParOf" srcId="{144E927E-1C9A-42E1-8A8F-EBADD7DC7A28}" destId="{C212B15E-9B65-4630-8383-D0DFCC5CEE77}" srcOrd="0" destOrd="0" presId="urn:microsoft.com/office/officeart/2005/8/layout/orgChart1"/>
    <dgm:cxn modelId="{166EBEAC-C516-43EE-A131-62C7D272E704}" type="presParOf" srcId="{144E927E-1C9A-42E1-8A8F-EBADD7DC7A28}" destId="{8F5533D8-AE47-41F0-AFF7-81ABB4EDC700}" srcOrd="1" destOrd="0" presId="urn:microsoft.com/office/officeart/2005/8/layout/orgChart1"/>
    <dgm:cxn modelId="{C0C333B8-238C-4541-A528-EBFFD6D18786}" type="presParOf" srcId="{8A68142D-3BBD-46D7-BB66-D3C40B6E877B}" destId="{FB914C9D-B08A-42D6-9039-F70274948234}" srcOrd="1" destOrd="0" presId="urn:microsoft.com/office/officeart/2005/8/layout/orgChart1"/>
    <dgm:cxn modelId="{D008FFA3-C463-4120-B649-960D7F52FE0D}" type="presParOf" srcId="{8A68142D-3BBD-46D7-BB66-D3C40B6E877B}" destId="{FA63B8DC-71F3-4DF9-A8C4-99D6BFF6EFEF}" srcOrd="2" destOrd="0" presId="urn:microsoft.com/office/officeart/2005/8/layout/orgChart1"/>
    <dgm:cxn modelId="{979467F3-9579-4A44-B9D9-336FFF7C1916}" type="presParOf" srcId="{0C1DA330-6798-468F-96F3-8F513421A23F}" destId="{18EAE53C-B86E-49B9-BEA1-7519F219181E}" srcOrd="6" destOrd="0" presId="urn:microsoft.com/office/officeart/2005/8/layout/orgChart1"/>
    <dgm:cxn modelId="{9FAB656E-0FA2-4381-A86A-75EB1DD5ADF7}" type="presParOf" srcId="{0C1DA330-6798-468F-96F3-8F513421A23F}" destId="{FF6390A4-2340-404E-BB5F-43A9A4A2616B}" srcOrd="7" destOrd="0" presId="urn:microsoft.com/office/officeart/2005/8/layout/orgChart1"/>
    <dgm:cxn modelId="{FCE601A4-F50D-4ABF-9E2B-5BE905DC4574}" type="presParOf" srcId="{FF6390A4-2340-404E-BB5F-43A9A4A2616B}" destId="{6F4BE496-5909-45FC-BFA4-D83B1C4C373A}" srcOrd="0" destOrd="0" presId="urn:microsoft.com/office/officeart/2005/8/layout/orgChart1"/>
    <dgm:cxn modelId="{19DDDF05-04B9-4E09-AC81-5A434FB1C201}" type="presParOf" srcId="{6F4BE496-5909-45FC-BFA4-D83B1C4C373A}" destId="{CAC202A4-D6BA-40BC-8202-95C6B6E72B78}" srcOrd="0" destOrd="0" presId="urn:microsoft.com/office/officeart/2005/8/layout/orgChart1"/>
    <dgm:cxn modelId="{A923BD6F-E5F9-42A9-B0EE-90E27E62DA2B}" type="presParOf" srcId="{6F4BE496-5909-45FC-BFA4-D83B1C4C373A}" destId="{64162518-A287-42AE-9755-07687080C9A9}" srcOrd="1" destOrd="0" presId="urn:microsoft.com/office/officeart/2005/8/layout/orgChart1"/>
    <dgm:cxn modelId="{A22BCA14-4D88-4640-B2B3-2DEEAE2697C0}" type="presParOf" srcId="{FF6390A4-2340-404E-BB5F-43A9A4A2616B}" destId="{03905714-D14E-4B46-9363-CF7C5F7CA5C1}" srcOrd="1" destOrd="0" presId="urn:microsoft.com/office/officeart/2005/8/layout/orgChart1"/>
    <dgm:cxn modelId="{41D779C2-C1C9-41AA-92E8-1A4B8A3AB0B6}" type="presParOf" srcId="{FF6390A4-2340-404E-BB5F-43A9A4A2616B}" destId="{4AA279BE-B1A9-4712-A237-170FF6FE39BB}" srcOrd="2" destOrd="0" presId="urn:microsoft.com/office/officeart/2005/8/layout/orgChart1"/>
    <dgm:cxn modelId="{17B6D20C-9CDC-44EB-8C48-465A6962CC7F}" type="presParOf" srcId="{E89CCEC8-4409-4F45-82FD-DAD2BF68B08B}" destId="{F5DDC2F7-1F1D-4139-BFCE-EE9E6885145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D612D1-B015-4BA3-BAC7-3814E1C646C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19012DBF-FF5F-47FF-BC90-3EB9D46D5E44}">
      <dgm:prSet phldrT="[Text]" custT="1"/>
      <dgm:spPr>
        <a:solidFill>
          <a:schemeClr val="tx1"/>
        </a:solidFill>
      </dgm:spPr>
      <dgm:t>
        <a:bodyPr/>
        <a:lstStyle/>
        <a:p>
          <a:r>
            <a:rPr lang="en-CA" sz="1000" dirty="0"/>
            <a:t>Fisheries Act (1985)</a:t>
          </a:r>
        </a:p>
      </dgm:t>
    </dgm:pt>
    <dgm:pt modelId="{4598A34B-E23D-4B9E-BDA7-9856FAB8D6AA}" type="parTrans" cxnId="{3DBB2345-14BE-46E9-A9EC-84B97A585B82}">
      <dgm:prSet/>
      <dgm:spPr/>
      <dgm:t>
        <a:bodyPr/>
        <a:lstStyle/>
        <a:p>
          <a:endParaRPr lang="en-CA" sz="1000"/>
        </a:p>
      </dgm:t>
    </dgm:pt>
    <dgm:pt modelId="{15D2EBA5-DF88-4F47-9676-BD67EB4DD6DC}" type="sibTrans" cxnId="{3DBB2345-14BE-46E9-A9EC-84B97A585B82}">
      <dgm:prSet/>
      <dgm:spPr/>
      <dgm:t>
        <a:bodyPr/>
        <a:lstStyle/>
        <a:p>
          <a:endParaRPr lang="en-CA" sz="1000"/>
        </a:p>
      </dgm:t>
    </dgm:pt>
    <dgm:pt modelId="{66519BC8-0BE8-4576-BB3C-1F3377FDEA1F}">
      <dgm:prSet phldrT="[Text]" custT="1"/>
      <dgm:spPr>
        <a:solidFill>
          <a:schemeClr val="tx1"/>
        </a:solidFill>
      </dgm:spPr>
      <dgm:t>
        <a:bodyPr/>
        <a:lstStyle/>
        <a:p>
          <a:r>
            <a:rPr lang="en-CA" sz="900" dirty="0"/>
            <a:t>Fishery (General) Regulations</a:t>
          </a:r>
        </a:p>
      </dgm:t>
    </dgm:pt>
    <dgm:pt modelId="{F5A87A73-C02A-491F-A3D6-38FD071A4EE7}" type="parTrans" cxnId="{B01BED04-97C9-4C8D-9D60-AC3BF6593B63}">
      <dgm:prSet/>
      <dgm:spPr/>
      <dgm:t>
        <a:bodyPr/>
        <a:lstStyle/>
        <a:p>
          <a:endParaRPr lang="en-CA" sz="1000"/>
        </a:p>
      </dgm:t>
    </dgm:pt>
    <dgm:pt modelId="{538CFE7E-BEE4-424E-8382-7EB450CE2543}" type="sibTrans" cxnId="{B01BED04-97C9-4C8D-9D60-AC3BF6593B63}">
      <dgm:prSet/>
      <dgm:spPr/>
      <dgm:t>
        <a:bodyPr/>
        <a:lstStyle/>
        <a:p>
          <a:endParaRPr lang="en-CA" sz="1000"/>
        </a:p>
      </dgm:t>
    </dgm:pt>
    <dgm:pt modelId="{FD31E663-8E3C-4E62-A7AC-24CCB7E0CAE3}">
      <dgm:prSet phldrT="[Text]" custT="1"/>
      <dgm:spPr>
        <a:solidFill>
          <a:schemeClr val="tx1"/>
        </a:solidFill>
      </dgm:spPr>
      <dgm:t>
        <a:bodyPr/>
        <a:lstStyle/>
        <a:p>
          <a:r>
            <a:rPr lang="en-CA" sz="1000" baseline="0" dirty="0"/>
            <a:t>Aboriginal </a:t>
          </a:r>
          <a:r>
            <a:rPr lang="en-CA" sz="900" baseline="0" dirty="0"/>
            <a:t>Communal Fishing Licences </a:t>
          </a:r>
          <a:r>
            <a:rPr lang="en-CA" sz="1000" baseline="0" dirty="0"/>
            <a:t>Regulation</a:t>
          </a:r>
        </a:p>
      </dgm:t>
    </dgm:pt>
    <dgm:pt modelId="{6DA45E18-6708-45BC-AD80-EAA89B625023}" type="parTrans" cxnId="{241C00A6-A9CF-4A0D-83A5-BFBCD609BEAF}">
      <dgm:prSet/>
      <dgm:spPr/>
      <dgm:t>
        <a:bodyPr/>
        <a:lstStyle/>
        <a:p>
          <a:endParaRPr lang="en-CA" sz="1000"/>
        </a:p>
      </dgm:t>
    </dgm:pt>
    <dgm:pt modelId="{9E76B84A-AFD9-4FE9-ABB4-174DBAAD9D81}" type="sibTrans" cxnId="{241C00A6-A9CF-4A0D-83A5-BFBCD609BEAF}">
      <dgm:prSet/>
      <dgm:spPr/>
      <dgm:t>
        <a:bodyPr/>
        <a:lstStyle/>
        <a:p>
          <a:endParaRPr lang="en-CA" sz="1000"/>
        </a:p>
      </dgm:t>
    </dgm:pt>
    <dgm:pt modelId="{08E5B5CB-4AA7-4B98-9B6A-F91AA6EA194E}">
      <dgm:prSet custT="1"/>
      <dgm:spPr>
        <a:solidFill>
          <a:schemeClr val="tx1"/>
        </a:solidFill>
      </dgm:spPr>
      <dgm:t>
        <a:bodyPr/>
        <a:lstStyle/>
        <a:p>
          <a:r>
            <a:rPr lang="en-CA" sz="900" dirty="0"/>
            <a:t>Marine Mammal Regulations</a:t>
          </a:r>
        </a:p>
      </dgm:t>
    </dgm:pt>
    <dgm:pt modelId="{0E0BB478-AD03-4592-8177-ECC61A9662F8}" type="parTrans" cxnId="{528266F0-B797-4A70-BE8B-9B97A080E367}">
      <dgm:prSet/>
      <dgm:spPr/>
      <dgm:t>
        <a:bodyPr/>
        <a:lstStyle/>
        <a:p>
          <a:endParaRPr lang="en-CA" sz="1000"/>
        </a:p>
      </dgm:t>
    </dgm:pt>
    <dgm:pt modelId="{9008F58C-F6AD-4808-9E67-793B165DC1C1}" type="sibTrans" cxnId="{528266F0-B797-4A70-BE8B-9B97A080E367}">
      <dgm:prSet/>
      <dgm:spPr/>
      <dgm:t>
        <a:bodyPr/>
        <a:lstStyle/>
        <a:p>
          <a:endParaRPr lang="en-CA" sz="1000"/>
        </a:p>
      </dgm:t>
    </dgm:pt>
    <dgm:pt modelId="{21B6FE9F-F1F1-4882-A981-2439A0DB0268}">
      <dgm:prSet phldrT="[Text]" custT="1"/>
      <dgm:spPr>
        <a:solidFill>
          <a:schemeClr val="tx1"/>
        </a:solidFill>
      </dgm:spPr>
      <dgm:t>
        <a:bodyPr/>
        <a:lstStyle/>
        <a:p>
          <a:r>
            <a:rPr lang="en-CA" sz="1000" dirty="0"/>
            <a:t>Variation Orders</a:t>
          </a:r>
        </a:p>
      </dgm:t>
    </dgm:pt>
    <dgm:pt modelId="{9DF49B66-C7F2-4E4E-A1F6-BFD968CF3308}" type="parTrans" cxnId="{8A0A7ACA-674C-4F20-B03F-50AADD565033}">
      <dgm:prSet/>
      <dgm:spPr/>
      <dgm:t>
        <a:bodyPr/>
        <a:lstStyle/>
        <a:p>
          <a:endParaRPr lang="en-CA" sz="1000"/>
        </a:p>
      </dgm:t>
    </dgm:pt>
    <dgm:pt modelId="{4D52DC36-65EC-45BF-A6AA-7F3EB4E8299E}" type="sibTrans" cxnId="{8A0A7ACA-674C-4F20-B03F-50AADD565033}">
      <dgm:prSet/>
      <dgm:spPr/>
      <dgm:t>
        <a:bodyPr/>
        <a:lstStyle/>
        <a:p>
          <a:endParaRPr lang="en-CA" sz="1000"/>
        </a:p>
      </dgm:t>
    </dgm:pt>
    <dgm:pt modelId="{BABA8AFE-E9E9-44F9-8E5C-F889363E6F72}">
      <dgm:prSet phldrT="[Text]" custT="1"/>
      <dgm:spPr>
        <a:solidFill>
          <a:schemeClr val="tx1"/>
        </a:solidFill>
      </dgm:spPr>
      <dgm:t>
        <a:bodyPr/>
        <a:lstStyle/>
        <a:p>
          <a:r>
            <a:rPr lang="en-CA" sz="900" dirty="0"/>
            <a:t>BC Sport Fishing Regulations</a:t>
          </a:r>
        </a:p>
      </dgm:t>
    </dgm:pt>
    <dgm:pt modelId="{21ACC014-7A91-4EA2-95C1-B6646F2B4ED4}" type="parTrans" cxnId="{BFC21803-F8AC-4EFF-9ECA-420816973D7A}">
      <dgm:prSet/>
      <dgm:spPr/>
      <dgm:t>
        <a:bodyPr/>
        <a:lstStyle/>
        <a:p>
          <a:endParaRPr lang="en-CA" sz="1000"/>
        </a:p>
      </dgm:t>
    </dgm:pt>
    <dgm:pt modelId="{C5DDD36A-8AA0-4CFB-A40E-D363AAD61E03}" type="sibTrans" cxnId="{BFC21803-F8AC-4EFF-9ECA-420816973D7A}">
      <dgm:prSet/>
      <dgm:spPr/>
      <dgm:t>
        <a:bodyPr/>
        <a:lstStyle/>
        <a:p>
          <a:endParaRPr lang="en-CA" sz="1000"/>
        </a:p>
      </dgm:t>
    </dgm:pt>
    <dgm:pt modelId="{7BB574E1-C5D2-44C3-A95E-61D3F9A3C31D}">
      <dgm:prSet phldrT="[Text]" custT="1"/>
      <dgm:spPr>
        <a:solidFill>
          <a:schemeClr val="tx1"/>
        </a:solidFill>
      </dgm:spPr>
      <dgm:t>
        <a:bodyPr/>
        <a:lstStyle/>
        <a:p>
          <a:r>
            <a:rPr lang="en-CA" sz="800" dirty="0"/>
            <a:t>Fishing in Non-Canadian Waters</a:t>
          </a:r>
        </a:p>
      </dgm:t>
    </dgm:pt>
    <dgm:pt modelId="{CAF5D3B3-0D07-43D0-A5D4-F643C179AADC}" type="parTrans" cxnId="{17A4CDD1-B4FB-411B-B149-143C1806A3BD}">
      <dgm:prSet/>
      <dgm:spPr/>
      <dgm:t>
        <a:bodyPr/>
        <a:lstStyle/>
        <a:p>
          <a:endParaRPr lang="en-CA" sz="1000"/>
        </a:p>
      </dgm:t>
    </dgm:pt>
    <dgm:pt modelId="{2B901BF4-AC40-49B5-9591-12C9D1705F36}" type="sibTrans" cxnId="{17A4CDD1-B4FB-411B-B149-143C1806A3BD}">
      <dgm:prSet/>
      <dgm:spPr/>
      <dgm:t>
        <a:bodyPr/>
        <a:lstStyle/>
        <a:p>
          <a:endParaRPr lang="en-CA" sz="1000"/>
        </a:p>
      </dgm:t>
    </dgm:pt>
    <dgm:pt modelId="{85735575-8232-45FB-B0ED-146690B372B4}">
      <dgm:prSet phldrT="[Text]" custT="1"/>
      <dgm:spPr>
        <a:solidFill>
          <a:schemeClr val="tx1"/>
        </a:solidFill>
      </dgm:spPr>
      <dgm:t>
        <a:bodyPr/>
        <a:lstStyle/>
        <a:p>
          <a:r>
            <a:rPr lang="en-CA" sz="900" dirty="0"/>
            <a:t>Documents and </a:t>
          </a:r>
          <a:r>
            <a:rPr lang="en-CA" sz="900" baseline="0" dirty="0"/>
            <a:t>Registration</a:t>
          </a:r>
        </a:p>
      </dgm:t>
    </dgm:pt>
    <dgm:pt modelId="{6AD9A3F0-C909-40F0-BF77-885B3EBF7BA5}" type="parTrans" cxnId="{5375D8ED-6417-489A-85F5-8BE59ED34DC4}">
      <dgm:prSet/>
      <dgm:spPr/>
      <dgm:t>
        <a:bodyPr/>
        <a:lstStyle/>
        <a:p>
          <a:endParaRPr lang="en-CA" sz="1000"/>
        </a:p>
      </dgm:t>
    </dgm:pt>
    <dgm:pt modelId="{AE08483B-DC5B-4FF3-8D38-AB692B9E8C64}" type="sibTrans" cxnId="{5375D8ED-6417-489A-85F5-8BE59ED34DC4}">
      <dgm:prSet/>
      <dgm:spPr/>
      <dgm:t>
        <a:bodyPr/>
        <a:lstStyle/>
        <a:p>
          <a:endParaRPr lang="en-CA" sz="1000"/>
        </a:p>
      </dgm:t>
    </dgm:pt>
    <dgm:pt modelId="{13C3911B-71C6-4C56-91E4-0EC2605EDE42}">
      <dgm:prSet phldrT="[Text]" custT="1"/>
      <dgm:spPr>
        <a:solidFill>
          <a:schemeClr val="tx1"/>
        </a:solidFill>
      </dgm:spPr>
      <dgm:t>
        <a:bodyPr/>
        <a:lstStyle/>
        <a:p>
          <a:r>
            <a:rPr lang="en-CA" sz="900" dirty="0"/>
            <a:t>ID of Fishing Vessels and Gear</a:t>
          </a:r>
        </a:p>
      </dgm:t>
    </dgm:pt>
    <dgm:pt modelId="{D370D369-5E68-44A3-A5BE-7F94E2EF3DE4}" type="parTrans" cxnId="{244CEFF3-7824-481C-BFFC-312C2D5229B5}">
      <dgm:prSet/>
      <dgm:spPr/>
      <dgm:t>
        <a:bodyPr/>
        <a:lstStyle/>
        <a:p>
          <a:endParaRPr lang="en-CA" sz="1000"/>
        </a:p>
      </dgm:t>
    </dgm:pt>
    <dgm:pt modelId="{A16557ED-14D2-44D3-B648-D9FF3E0A30C4}" type="sibTrans" cxnId="{244CEFF3-7824-481C-BFFC-312C2D5229B5}">
      <dgm:prSet/>
      <dgm:spPr/>
      <dgm:t>
        <a:bodyPr/>
        <a:lstStyle/>
        <a:p>
          <a:endParaRPr lang="en-CA" sz="1000"/>
        </a:p>
      </dgm:t>
    </dgm:pt>
    <dgm:pt modelId="{D44C5416-DB05-49BB-BF93-0B1E39F295D9}">
      <dgm:prSet phldrT="[Text]" custT="1"/>
      <dgm:spPr>
        <a:solidFill>
          <a:schemeClr val="tx1"/>
        </a:solidFill>
      </dgm:spPr>
      <dgm:t>
        <a:bodyPr/>
        <a:lstStyle/>
        <a:p>
          <a:r>
            <a:rPr lang="en-CA" sz="1000" dirty="0"/>
            <a:t>General </a:t>
          </a:r>
        </a:p>
      </dgm:t>
    </dgm:pt>
    <dgm:pt modelId="{A77671FD-27F6-41D7-BC4A-04D26DFE601F}" type="parTrans" cxnId="{A6937C12-5FFD-46C1-9361-979A690A5F2D}">
      <dgm:prSet/>
      <dgm:spPr/>
      <dgm:t>
        <a:bodyPr/>
        <a:lstStyle/>
        <a:p>
          <a:endParaRPr lang="en-CA" sz="1000"/>
        </a:p>
      </dgm:t>
    </dgm:pt>
    <dgm:pt modelId="{AC4F4694-E702-415E-ADCC-0983D8A0EC67}" type="sibTrans" cxnId="{A6937C12-5FFD-46C1-9361-979A690A5F2D}">
      <dgm:prSet/>
      <dgm:spPr/>
      <dgm:t>
        <a:bodyPr/>
        <a:lstStyle/>
        <a:p>
          <a:endParaRPr lang="en-CA" sz="1000"/>
        </a:p>
      </dgm:t>
    </dgm:pt>
    <dgm:pt modelId="{432B8FFA-9182-48B4-9CE7-FB78B42E51B0}">
      <dgm:prSet phldrT="[Text]" custT="1"/>
      <dgm:spPr>
        <a:solidFill>
          <a:schemeClr val="tx1"/>
        </a:solidFill>
      </dgm:spPr>
      <dgm:t>
        <a:bodyPr/>
        <a:lstStyle/>
        <a:p>
          <a:r>
            <a:rPr lang="en-CA" sz="1000" dirty="0"/>
            <a:t>Observers</a:t>
          </a:r>
        </a:p>
      </dgm:t>
    </dgm:pt>
    <dgm:pt modelId="{CE187968-FAB7-4CD8-977F-286A3FDD4D15}" type="parTrans" cxnId="{89FED66A-B9A5-46E5-AD83-0FE4FD3E5522}">
      <dgm:prSet/>
      <dgm:spPr/>
      <dgm:t>
        <a:bodyPr/>
        <a:lstStyle/>
        <a:p>
          <a:endParaRPr lang="en-CA" sz="1000"/>
        </a:p>
      </dgm:t>
    </dgm:pt>
    <dgm:pt modelId="{A0CC75A3-8A72-4EBC-A2D3-40F90C9C4269}" type="sibTrans" cxnId="{89FED66A-B9A5-46E5-AD83-0FE4FD3E5522}">
      <dgm:prSet/>
      <dgm:spPr/>
      <dgm:t>
        <a:bodyPr/>
        <a:lstStyle/>
        <a:p>
          <a:endParaRPr lang="en-CA" sz="1000"/>
        </a:p>
      </dgm:t>
    </dgm:pt>
    <dgm:pt modelId="{87D30ECD-0425-48DE-9136-D614FB4D332D}">
      <dgm:prSet phldrT="[Text]" custT="1"/>
      <dgm:spPr>
        <a:solidFill>
          <a:schemeClr val="tx1"/>
        </a:solidFill>
      </dgm:spPr>
      <dgm:t>
        <a:bodyPr/>
        <a:lstStyle/>
        <a:p>
          <a:r>
            <a:rPr lang="en-CA" sz="800" dirty="0"/>
            <a:t>Assisting Enforcement or Administration</a:t>
          </a:r>
        </a:p>
      </dgm:t>
    </dgm:pt>
    <dgm:pt modelId="{D78EEDE4-38C9-4EC3-A8C9-99F985337500}" type="parTrans" cxnId="{2CC3384A-CF57-4036-B458-29839AB21A2E}">
      <dgm:prSet/>
      <dgm:spPr/>
      <dgm:t>
        <a:bodyPr/>
        <a:lstStyle/>
        <a:p>
          <a:endParaRPr lang="en-CA" sz="1000"/>
        </a:p>
      </dgm:t>
    </dgm:pt>
    <dgm:pt modelId="{8EFEE306-5608-4BDD-8A5D-25EAF2D8A1FF}" type="sibTrans" cxnId="{2CC3384A-CF57-4036-B458-29839AB21A2E}">
      <dgm:prSet/>
      <dgm:spPr/>
      <dgm:t>
        <a:bodyPr/>
        <a:lstStyle/>
        <a:p>
          <a:endParaRPr lang="en-CA" sz="1000"/>
        </a:p>
      </dgm:t>
    </dgm:pt>
    <dgm:pt modelId="{8B1884D5-0598-49E0-A8D8-2C78B4EB08E2}">
      <dgm:prSet phldrT="[Text]" custT="1"/>
      <dgm:spPr>
        <a:solidFill>
          <a:schemeClr val="tx1"/>
        </a:solidFill>
      </dgm:spPr>
      <dgm:t>
        <a:bodyPr/>
        <a:lstStyle/>
        <a:p>
          <a:r>
            <a:rPr lang="en-CA" sz="800" dirty="0"/>
            <a:t>Fishing for Experimental, Scientific</a:t>
          </a:r>
          <a:r>
            <a:rPr lang="en-CA" sz="1000" dirty="0"/>
            <a:t>,…</a:t>
          </a:r>
        </a:p>
      </dgm:t>
    </dgm:pt>
    <dgm:pt modelId="{B5363D3C-A33E-46BD-A84F-17181AC18F4F}" type="parTrans" cxnId="{403C26FD-1E29-485B-8117-D63F46BA2378}">
      <dgm:prSet/>
      <dgm:spPr/>
      <dgm:t>
        <a:bodyPr/>
        <a:lstStyle/>
        <a:p>
          <a:endParaRPr lang="en-CA" sz="1000"/>
        </a:p>
      </dgm:t>
    </dgm:pt>
    <dgm:pt modelId="{CF55B982-E3D1-4A8E-BBBB-EBA4BBB45DF7}" type="sibTrans" cxnId="{403C26FD-1E29-485B-8117-D63F46BA2378}">
      <dgm:prSet/>
      <dgm:spPr/>
      <dgm:t>
        <a:bodyPr/>
        <a:lstStyle/>
        <a:p>
          <a:endParaRPr lang="en-CA" sz="1000"/>
        </a:p>
      </dgm:t>
    </dgm:pt>
    <dgm:pt modelId="{0FF9DD4C-63FC-48CA-B5F5-2F78F2E77003}">
      <dgm:prSet phldrT="[Text]" custT="1"/>
      <dgm:spPr>
        <a:solidFill>
          <a:schemeClr val="tx1"/>
        </a:solidFill>
      </dgm:spPr>
      <dgm:t>
        <a:bodyPr/>
        <a:lstStyle/>
        <a:p>
          <a:r>
            <a:rPr lang="en-CA" sz="800" dirty="0"/>
            <a:t>Release and Transfer of Live Fish</a:t>
          </a:r>
        </a:p>
      </dgm:t>
    </dgm:pt>
    <dgm:pt modelId="{AD2527FB-BAAA-4936-9712-2AB4BE086161}" type="parTrans" cxnId="{2F41A01A-C7FE-4FC6-827A-210A2A5F7AA4}">
      <dgm:prSet/>
      <dgm:spPr/>
      <dgm:t>
        <a:bodyPr/>
        <a:lstStyle/>
        <a:p>
          <a:endParaRPr lang="en-CA" sz="1000"/>
        </a:p>
      </dgm:t>
    </dgm:pt>
    <dgm:pt modelId="{BA84DF74-B95B-4FE4-8C0C-0C1B2D742ADF}" type="sibTrans" cxnId="{2F41A01A-C7FE-4FC6-827A-210A2A5F7AA4}">
      <dgm:prSet/>
      <dgm:spPr/>
      <dgm:t>
        <a:bodyPr/>
        <a:lstStyle/>
        <a:p>
          <a:endParaRPr lang="en-CA" sz="1000"/>
        </a:p>
      </dgm:t>
    </dgm:pt>
    <dgm:pt modelId="{726570CB-DD13-4F6B-87FC-CF24096429AE}">
      <dgm:prSet phldrT="[Text]" custT="1"/>
      <dgm:spPr>
        <a:solidFill>
          <a:schemeClr val="tx1"/>
        </a:solidFill>
      </dgm:spPr>
      <dgm:t>
        <a:bodyPr/>
        <a:lstStyle/>
        <a:p>
          <a:r>
            <a:rPr lang="en-CA" sz="800" dirty="0"/>
            <a:t>Authorization to Alter Habitat</a:t>
          </a:r>
        </a:p>
      </dgm:t>
    </dgm:pt>
    <dgm:pt modelId="{F0EDDC3A-CAA5-4BBA-BB60-2272E9585BA3}" type="parTrans" cxnId="{F4548C1C-5EE1-441B-B913-D5C43268A1DA}">
      <dgm:prSet/>
      <dgm:spPr/>
      <dgm:t>
        <a:bodyPr/>
        <a:lstStyle/>
        <a:p>
          <a:endParaRPr lang="en-CA" sz="1000"/>
        </a:p>
      </dgm:t>
    </dgm:pt>
    <dgm:pt modelId="{21BA84CE-520B-41F5-9931-1F87CEE6D0D5}" type="sibTrans" cxnId="{F4548C1C-5EE1-441B-B913-D5C43268A1DA}">
      <dgm:prSet/>
      <dgm:spPr/>
      <dgm:t>
        <a:bodyPr/>
        <a:lstStyle/>
        <a:p>
          <a:endParaRPr lang="en-CA" sz="1000"/>
        </a:p>
      </dgm:t>
    </dgm:pt>
    <dgm:pt modelId="{49A028FD-8C8B-4C5C-ACFA-3646BB55BE8E}">
      <dgm:prSet phldrT="[Text]" custT="1"/>
      <dgm:spPr>
        <a:solidFill>
          <a:schemeClr val="tx1"/>
        </a:solidFill>
      </dgm:spPr>
      <dgm:t>
        <a:bodyPr/>
        <a:lstStyle/>
        <a:p>
          <a:r>
            <a:rPr lang="en-CA" sz="800" dirty="0"/>
            <a:t>Removal of Obstructions to </a:t>
          </a:r>
          <a:r>
            <a:rPr lang="en-CA" sz="800" dirty="0" err="1"/>
            <a:t>Fsih</a:t>
          </a:r>
          <a:endParaRPr lang="en-CA" sz="800" dirty="0"/>
        </a:p>
      </dgm:t>
    </dgm:pt>
    <dgm:pt modelId="{A89B1A19-1210-468A-A9CC-A82A45E91596}" type="parTrans" cxnId="{C4615A1C-E8B2-4A04-872E-B3D688FFA307}">
      <dgm:prSet/>
      <dgm:spPr/>
      <dgm:t>
        <a:bodyPr/>
        <a:lstStyle/>
        <a:p>
          <a:endParaRPr lang="en-CA" sz="1000"/>
        </a:p>
      </dgm:t>
    </dgm:pt>
    <dgm:pt modelId="{CA4B6F84-581F-4EB3-B14A-5EC57590C5D2}" type="sibTrans" cxnId="{C4615A1C-E8B2-4A04-872E-B3D688FFA307}">
      <dgm:prSet/>
      <dgm:spPr/>
      <dgm:t>
        <a:bodyPr/>
        <a:lstStyle/>
        <a:p>
          <a:endParaRPr lang="en-CA" sz="1000"/>
        </a:p>
      </dgm:t>
    </dgm:pt>
    <dgm:pt modelId="{56F6DAAC-4A71-4A55-8EE0-E180345B1CDF}">
      <dgm:prSet phldrT="[Text]" custT="1"/>
      <dgm:spPr>
        <a:solidFill>
          <a:schemeClr val="tx1"/>
        </a:solidFill>
      </dgm:spPr>
      <dgm:t>
        <a:bodyPr/>
        <a:lstStyle/>
        <a:p>
          <a:r>
            <a:rPr lang="en-CA" sz="800" dirty="0"/>
            <a:t>Penalties and Forfeitures Proceeds</a:t>
          </a:r>
        </a:p>
      </dgm:t>
    </dgm:pt>
    <dgm:pt modelId="{7F585FAC-3D88-44DD-B4BF-EEEA9D74E681}" type="parTrans" cxnId="{77E0C076-5150-4E1B-B480-24A3B196213A}">
      <dgm:prSet/>
      <dgm:spPr/>
      <dgm:t>
        <a:bodyPr/>
        <a:lstStyle/>
        <a:p>
          <a:endParaRPr lang="en-CA" sz="1000"/>
        </a:p>
      </dgm:t>
    </dgm:pt>
    <dgm:pt modelId="{D90EA076-86AF-4173-9201-49CF431E3726}" type="sibTrans" cxnId="{77E0C076-5150-4E1B-B480-24A3B196213A}">
      <dgm:prSet/>
      <dgm:spPr/>
      <dgm:t>
        <a:bodyPr/>
        <a:lstStyle/>
        <a:p>
          <a:endParaRPr lang="en-CA" sz="1000"/>
        </a:p>
      </dgm:t>
    </dgm:pt>
    <dgm:pt modelId="{1878613B-9D7B-4461-B651-D7E3F5B8D945}">
      <dgm:prSet phldrT="[Text]" custT="1"/>
      <dgm:spPr>
        <a:solidFill>
          <a:schemeClr val="tx1"/>
        </a:solidFill>
      </dgm:spPr>
      <dgm:t>
        <a:bodyPr/>
        <a:lstStyle/>
        <a:p>
          <a:r>
            <a:rPr lang="en-CA" sz="1000" dirty="0" err="1"/>
            <a:t>Ticketable</a:t>
          </a:r>
          <a:r>
            <a:rPr lang="en-CA" sz="1000" dirty="0"/>
            <a:t> Offences</a:t>
          </a:r>
        </a:p>
      </dgm:t>
    </dgm:pt>
    <dgm:pt modelId="{B0DCDB8F-BFEF-4BEB-A590-BA11E6C7BB60}" type="parTrans" cxnId="{1ED91942-CA02-4DB4-BABA-FA1D0BC5C1A2}">
      <dgm:prSet/>
      <dgm:spPr/>
      <dgm:t>
        <a:bodyPr/>
        <a:lstStyle/>
        <a:p>
          <a:endParaRPr lang="en-CA" sz="1000"/>
        </a:p>
      </dgm:t>
    </dgm:pt>
    <dgm:pt modelId="{9CD713E6-2886-494E-A683-EF5F89C1B366}" type="sibTrans" cxnId="{1ED91942-CA02-4DB4-BABA-FA1D0BC5C1A2}">
      <dgm:prSet/>
      <dgm:spPr/>
      <dgm:t>
        <a:bodyPr/>
        <a:lstStyle/>
        <a:p>
          <a:endParaRPr lang="en-CA" sz="1000"/>
        </a:p>
      </dgm:t>
    </dgm:pt>
    <dgm:pt modelId="{DBAFF42A-E507-4CFB-A3B1-E984071F1886}">
      <dgm:prSet phldrT="[Text]" custT="1"/>
      <dgm:spPr>
        <a:solidFill>
          <a:schemeClr val="tx1"/>
        </a:solidFill>
      </dgm:spPr>
      <dgm:t>
        <a:bodyPr/>
        <a:lstStyle/>
        <a:p>
          <a:r>
            <a:rPr lang="en-CA" sz="1000" dirty="0"/>
            <a:t>Fish Stocks</a:t>
          </a:r>
        </a:p>
      </dgm:t>
    </dgm:pt>
    <dgm:pt modelId="{9D74967C-439E-43FB-AB61-3A03B68B509D}" type="parTrans" cxnId="{5F9FB0ED-F944-4C0D-9F4D-2FC84E59942A}">
      <dgm:prSet/>
      <dgm:spPr/>
      <dgm:t>
        <a:bodyPr/>
        <a:lstStyle/>
        <a:p>
          <a:endParaRPr lang="en-CA" sz="1000"/>
        </a:p>
      </dgm:t>
    </dgm:pt>
    <dgm:pt modelId="{6A3F15FD-03AE-4603-9F49-6B3BD752A4A8}" type="sibTrans" cxnId="{5F9FB0ED-F944-4C0D-9F4D-2FC84E59942A}">
      <dgm:prSet/>
      <dgm:spPr/>
      <dgm:t>
        <a:bodyPr/>
        <a:lstStyle/>
        <a:p>
          <a:endParaRPr lang="en-CA" sz="1000"/>
        </a:p>
      </dgm:t>
    </dgm:pt>
    <dgm:pt modelId="{C2703F26-1AB8-4BEE-92CE-AB51495C24BD}">
      <dgm:prSet phldrT="[Text]" custT="1"/>
      <dgm:spPr>
        <a:solidFill>
          <a:schemeClr val="tx1"/>
        </a:solidFill>
      </dgm:spPr>
      <dgm:t>
        <a:bodyPr/>
        <a:lstStyle/>
        <a:p>
          <a:r>
            <a:rPr lang="en-CA" sz="1000" dirty="0"/>
            <a:t>Director of </a:t>
          </a:r>
        </a:p>
        <a:p>
          <a:r>
            <a:rPr lang="en-CA" sz="1000" dirty="0"/>
            <a:t>Fish &amp; Wildlife</a:t>
          </a:r>
        </a:p>
        <a:p>
          <a:r>
            <a:rPr lang="en-CA" sz="1000" dirty="0"/>
            <a:t>Ministry of Forests</a:t>
          </a:r>
        </a:p>
      </dgm:t>
    </dgm:pt>
    <dgm:pt modelId="{786A2162-33F2-4B1A-9512-51D9D8DE3E56}" type="sibTrans" cxnId="{382384F0-6704-4AC1-9F42-257F488E6B67}">
      <dgm:prSet/>
      <dgm:spPr/>
      <dgm:t>
        <a:bodyPr/>
        <a:lstStyle/>
        <a:p>
          <a:endParaRPr lang="en-CA" sz="1000"/>
        </a:p>
      </dgm:t>
    </dgm:pt>
    <dgm:pt modelId="{2B49C7D8-05F5-4BDB-AFEC-0B0905B32DD5}" type="parTrans" cxnId="{382384F0-6704-4AC1-9F42-257F488E6B67}">
      <dgm:prSet/>
      <dgm:spPr>
        <a:ln>
          <a:solidFill>
            <a:schemeClr val="bg1"/>
          </a:solidFill>
        </a:ln>
      </dgm:spPr>
      <dgm:t>
        <a:bodyPr/>
        <a:lstStyle/>
        <a:p>
          <a:endParaRPr lang="en-CA" sz="1000"/>
        </a:p>
      </dgm:t>
    </dgm:pt>
    <dgm:pt modelId="{196E8C10-5395-4E2A-8D19-0441C1C4850A}">
      <dgm:prSet phldrT="[Text]" custT="1"/>
      <dgm:spPr>
        <a:solidFill>
          <a:schemeClr val="tx1"/>
        </a:solidFill>
      </dgm:spPr>
      <dgm:t>
        <a:bodyPr/>
        <a:lstStyle/>
        <a:p>
          <a:r>
            <a:rPr lang="en-CA" sz="1000" dirty="0"/>
            <a:t>Time, quota, limit Non-tidal waters</a:t>
          </a:r>
        </a:p>
        <a:p>
          <a:r>
            <a:rPr lang="en-CA" sz="1000" dirty="0"/>
            <a:t>Any </a:t>
          </a:r>
          <a:r>
            <a:rPr lang="en-CA" sz="1000" baseline="0" dirty="0"/>
            <a:t>species</a:t>
          </a:r>
          <a:r>
            <a:rPr lang="en-CA" sz="1000" dirty="0"/>
            <a:t> other than salmon</a:t>
          </a:r>
        </a:p>
      </dgm:t>
    </dgm:pt>
    <dgm:pt modelId="{5DCB65A0-59E0-438C-8CCA-208EB749877E}" type="sibTrans" cxnId="{003EBDE4-0098-4E8C-ADBB-8476876FDE81}">
      <dgm:prSet/>
      <dgm:spPr/>
      <dgm:t>
        <a:bodyPr/>
        <a:lstStyle/>
        <a:p>
          <a:endParaRPr lang="en-CA" sz="1000"/>
        </a:p>
      </dgm:t>
    </dgm:pt>
    <dgm:pt modelId="{FE9BF720-D73A-4C67-A9CD-F1B4BD7F1B53}" type="parTrans" cxnId="{003EBDE4-0098-4E8C-ADBB-8476876FDE81}">
      <dgm:prSet/>
      <dgm:spPr/>
      <dgm:t>
        <a:bodyPr/>
        <a:lstStyle/>
        <a:p>
          <a:endParaRPr lang="en-CA" sz="1000"/>
        </a:p>
      </dgm:t>
    </dgm:pt>
    <dgm:pt modelId="{4294646A-0B01-40AB-9713-0AABF55EB1E7}" type="pres">
      <dgm:prSet presAssocID="{ECD612D1-B015-4BA3-BAC7-3814E1C646CB}" presName="hierChild1" presStyleCnt="0">
        <dgm:presLayoutVars>
          <dgm:orgChart val="1"/>
          <dgm:chPref val="1"/>
          <dgm:dir/>
          <dgm:animOne val="branch"/>
          <dgm:animLvl val="lvl"/>
          <dgm:resizeHandles/>
        </dgm:presLayoutVars>
      </dgm:prSet>
      <dgm:spPr/>
    </dgm:pt>
    <dgm:pt modelId="{E89CCEC8-4409-4F45-82FD-DAD2BF68B08B}" type="pres">
      <dgm:prSet presAssocID="{19012DBF-FF5F-47FF-BC90-3EB9D46D5E44}" presName="hierRoot1" presStyleCnt="0">
        <dgm:presLayoutVars>
          <dgm:hierBranch val="init"/>
        </dgm:presLayoutVars>
      </dgm:prSet>
      <dgm:spPr/>
    </dgm:pt>
    <dgm:pt modelId="{0E31949B-36E5-4E8B-B5F2-AA7EEB5E9AAF}" type="pres">
      <dgm:prSet presAssocID="{19012DBF-FF5F-47FF-BC90-3EB9D46D5E44}" presName="rootComposite1" presStyleCnt="0"/>
      <dgm:spPr/>
    </dgm:pt>
    <dgm:pt modelId="{C715CEDE-7013-4B89-8C1E-CDA327EC21A4}" type="pres">
      <dgm:prSet presAssocID="{19012DBF-FF5F-47FF-BC90-3EB9D46D5E44}" presName="rootText1" presStyleLbl="node0" presStyleIdx="0" presStyleCnt="1" custScaleY="203834">
        <dgm:presLayoutVars>
          <dgm:chPref val="3"/>
        </dgm:presLayoutVars>
      </dgm:prSet>
      <dgm:spPr/>
    </dgm:pt>
    <dgm:pt modelId="{903F26CF-3095-424D-B6FB-E98140BD20E8}" type="pres">
      <dgm:prSet presAssocID="{19012DBF-FF5F-47FF-BC90-3EB9D46D5E44}" presName="rootConnector1" presStyleLbl="node1" presStyleIdx="0" presStyleCnt="0"/>
      <dgm:spPr/>
    </dgm:pt>
    <dgm:pt modelId="{0C1DA330-6798-468F-96F3-8F513421A23F}" type="pres">
      <dgm:prSet presAssocID="{19012DBF-FF5F-47FF-BC90-3EB9D46D5E44}" presName="hierChild2" presStyleCnt="0"/>
      <dgm:spPr/>
    </dgm:pt>
    <dgm:pt modelId="{7C52A531-1851-4C68-A560-30A19C89B68F}" type="pres">
      <dgm:prSet presAssocID="{F5A87A73-C02A-491F-A3D6-38FD071A4EE7}" presName="Name37" presStyleLbl="parChTrans1D2" presStyleIdx="0" presStyleCnt="4"/>
      <dgm:spPr/>
    </dgm:pt>
    <dgm:pt modelId="{B37224EA-1E8B-4100-BF83-71D26EF3CB9A}" type="pres">
      <dgm:prSet presAssocID="{66519BC8-0BE8-4576-BB3C-1F3377FDEA1F}" presName="hierRoot2" presStyleCnt="0">
        <dgm:presLayoutVars>
          <dgm:hierBranch val="init"/>
        </dgm:presLayoutVars>
      </dgm:prSet>
      <dgm:spPr/>
    </dgm:pt>
    <dgm:pt modelId="{F4C7E240-4346-4616-8787-F3C9562D7EBE}" type="pres">
      <dgm:prSet presAssocID="{66519BC8-0BE8-4576-BB3C-1F3377FDEA1F}" presName="rootComposite" presStyleCnt="0"/>
      <dgm:spPr/>
    </dgm:pt>
    <dgm:pt modelId="{AA8615FD-17E6-464A-9611-A6A7B1238530}" type="pres">
      <dgm:prSet presAssocID="{66519BC8-0BE8-4576-BB3C-1F3377FDEA1F}" presName="rootText" presStyleLbl="node2" presStyleIdx="0" presStyleCnt="4" custScaleY="203834">
        <dgm:presLayoutVars>
          <dgm:chPref val="3"/>
        </dgm:presLayoutVars>
      </dgm:prSet>
      <dgm:spPr/>
    </dgm:pt>
    <dgm:pt modelId="{7E10BBE3-AE34-4AB1-A19C-EF9BB96C0BB5}" type="pres">
      <dgm:prSet presAssocID="{66519BC8-0BE8-4576-BB3C-1F3377FDEA1F}" presName="rootConnector" presStyleLbl="node2" presStyleIdx="0" presStyleCnt="4"/>
      <dgm:spPr/>
    </dgm:pt>
    <dgm:pt modelId="{05AEDB2F-F700-4E29-894F-B2F45E7EFA50}" type="pres">
      <dgm:prSet presAssocID="{66519BC8-0BE8-4576-BB3C-1F3377FDEA1F}" presName="hierChild4" presStyleCnt="0"/>
      <dgm:spPr/>
    </dgm:pt>
    <dgm:pt modelId="{70CDF426-9D70-495B-82D6-F53FA06754DE}" type="pres">
      <dgm:prSet presAssocID="{9DF49B66-C7F2-4E4E-A1F6-BFD968CF3308}" presName="Name37" presStyleLbl="parChTrans1D3" presStyleIdx="0" presStyleCnt="14"/>
      <dgm:spPr/>
    </dgm:pt>
    <dgm:pt modelId="{09069013-9772-47EF-BA3D-F8C0AAF61F33}" type="pres">
      <dgm:prSet presAssocID="{21B6FE9F-F1F1-4882-A981-2439A0DB0268}" presName="hierRoot2" presStyleCnt="0">
        <dgm:presLayoutVars>
          <dgm:hierBranch val="init"/>
        </dgm:presLayoutVars>
      </dgm:prSet>
      <dgm:spPr/>
    </dgm:pt>
    <dgm:pt modelId="{D2228D2C-B66D-4549-A2EC-D77582044D55}" type="pres">
      <dgm:prSet presAssocID="{21B6FE9F-F1F1-4882-A981-2439A0DB0268}" presName="rootComposite" presStyleCnt="0"/>
      <dgm:spPr/>
    </dgm:pt>
    <dgm:pt modelId="{DA0E4E94-FFB0-4A2B-A48B-8148E80A4752}" type="pres">
      <dgm:prSet presAssocID="{21B6FE9F-F1F1-4882-A981-2439A0DB0268}" presName="rootText" presStyleLbl="node3" presStyleIdx="0" presStyleCnt="14" custScaleY="152876">
        <dgm:presLayoutVars>
          <dgm:chPref val="3"/>
        </dgm:presLayoutVars>
      </dgm:prSet>
      <dgm:spPr/>
    </dgm:pt>
    <dgm:pt modelId="{A6A3C670-1120-4C6B-8D5C-FB2D7CB0FD6A}" type="pres">
      <dgm:prSet presAssocID="{21B6FE9F-F1F1-4882-A981-2439A0DB0268}" presName="rootConnector" presStyleLbl="node3" presStyleIdx="0" presStyleCnt="14"/>
      <dgm:spPr/>
    </dgm:pt>
    <dgm:pt modelId="{2E9A9024-6491-478D-81AA-73C3C0B3A3CA}" type="pres">
      <dgm:prSet presAssocID="{21B6FE9F-F1F1-4882-A981-2439A0DB0268}" presName="hierChild4" presStyleCnt="0"/>
      <dgm:spPr/>
    </dgm:pt>
    <dgm:pt modelId="{C9BAD2F2-ADC1-405E-94A6-73C77D3C4996}" type="pres">
      <dgm:prSet presAssocID="{FE9BF720-D73A-4C67-A9CD-F1B4BD7F1B53}" presName="Name37" presStyleLbl="parChTrans1D4" presStyleIdx="0" presStyleCnt="2"/>
      <dgm:spPr/>
    </dgm:pt>
    <dgm:pt modelId="{78EF3FCF-1315-41EC-9DB3-3E6DF9B3C72A}" type="pres">
      <dgm:prSet presAssocID="{196E8C10-5395-4E2A-8D19-0441C1C4850A}" presName="hierRoot2" presStyleCnt="0">
        <dgm:presLayoutVars>
          <dgm:hierBranch val="init"/>
        </dgm:presLayoutVars>
      </dgm:prSet>
      <dgm:spPr/>
    </dgm:pt>
    <dgm:pt modelId="{63661F64-F15A-4CAA-BC7B-C8553FDD5F54}" type="pres">
      <dgm:prSet presAssocID="{196E8C10-5395-4E2A-8D19-0441C1C4850A}" presName="rootComposite" presStyleCnt="0"/>
      <dgm:spPr/>
    </dgm:pt>
    <dgm:pt modelId="{7278485F-B9A2-4463-A370-3E44928FBCED}" type="pres">
      <dgm:prSet presAssocID="{196E8C10-5395-4E2A-8D19-0441C1C4850A}" presName="rootText" presStyleLbl="node4" presStyleIdx="0" presStyleCnt="2" custScaleX="138696" custScaleY="183451">
        <dgm:presLayoutVars>
          <dgm:chPref val="3"/>
        </dgm:presLayoutVars>
      </dgm:prSet>
      <dgm:spPr/>
    </dgm:pt>
    <dgm:pt modelId="{6A91CFFD-5A2D-42AC-BBB9-205925D34E92}" type="pres">
      <dgm:prSet presAssocID="{196E8C10-5395-4E2A-8D19-0441C1C4850A}" presName="rootConnector" presStyleLbl="node4" presStyleIdx="0" presStyleCnt="2"/>
      <dgm:spPr/>
    </dgm:pt>
    <dgm:pt modelId="{29F8B06D-8232-4748-8B10-7F37F1F7A1A4}" type="pres">
      <dgm:prSet presAssocID="{196E8C10-5395-4E2A-8D19-0441C1C4850A}" presName="hierChild4" presStyleCnt="0"/>
      <dgm:spPr/>
    </dgm:pt>
    <dgm:pt modelId="{EEA933C0-2BB7-4F05-8932-9137BC109A28}" type="pres">
      <dgm:prSet presAssocID="{2B49C7D8-05F5-4BDB-AFEC-0B0905B32DD5}" presName="Name37" presStyleLbl="parChTrans1D4" presStyleIdx="1" presStyleCnt="2"/>
      <dgm:spPr/>
    </dgm:pt>
    <dgm:pt modelId="{738B75EA-DF28-4E0E-B18B-6A25C214F4A9}" type="pres">
      <dgm:prSet presAssocID="{C2703F26-1AB8-4BEE-92CE-AB51495C24BD}" presName="hierRoot2" presStyleCnt="0">
        <dgm:presLayoutVars>
          <dgm:hierBranch val="init"/>
        </dgm:presLayoutVars>
      </dgm:prSet>
      <dgm:spPr/>
    </dgm:pt>
    <dgm:pt modelId="{3AB50C33-CC59-40BA-888F-32C847A9C90D}" type="pres">
      <dgm:prSet presAssocID="{C2703F26-1AB8-4BEE-92CE-AB51495C24BD}" presName="rootComposite" presStyleCnt="0"/>
      <dgm:spPr/>
    </dgm:pt>
    <dgm:pt modelId="{DFED5A40-1440-471E-B362-79BAE384A56B}" type="pres">
      <dgm:prSet presAssocID="{C2703F26-1AB8-4BEE-92CE-AB51495C24BD}" presName="rootText" presStyleLbl="node4" presStyleIdx="1" presStyleCnt="2" custScaleX="141037" custScaleY="183451" custLinFactNeighborX="-45424" custLinFactNeighborY="-11877">
        <dgm:presLayoutVars>
          <dgm:chPref val="3"/>
        </dgm:presLayoutVars>
      </dgm:prSet>
      <dgm:spPr/>
    </dgm:pt>
    <dgm:pt modelId="{07F145C1-8024-4BB6-B973-926A2AB2DE5B}" type="pres">
      <dgm:prSet presAssocID="{C2703F26-1AB8-4BEE-92CE-AB51495C24BD}" presName="rootConnector" presStyleLbl="node4" presStyleIdx="1" presStyleCnt="2"/>
      <dgm:spPr/>
    </dgm:pt>
    <dgm:pt modelId="{25099068-87F6-470A-9E33-20974A7CC7C6}" type="pres">
      <dgm:prSet presAssocID="{C2703F26-1AB8-4BEE-92CE-AB51495C24BD}" presName="hierChild4" presStyleCnt="0"/>
      <dgm:spPr/>
    </dgm:pt>
    <dgm:pt modelId="{3745F5F5-391B-40F2-A453-A87006420C45}" type="pres">
      <dgm:prSet presAssocID="{C2703F26-1AB8-4BEE-92CE-AB51495C24BD}" presName="hierChild5" presStyleCnt="0"/>
      <dgm:spPr/>
    </dgm:pt>
    <dgm:pt modelId="{755A1754-9F00-490B-A54F-C83BC15FF7F7}" type="pres">
      <dgm:prSet presAssocID="{196E8C10-5395-4E2A-8D19-0441C1C4850A}" presName="hierChild5" presStyleCnt="0"/>
      <dgm:spPr/>
    </dgm:pt>
    <dgm:pt modelId="{B2B12285-5581-49DC-853A-977E909202F5}" type="pres">
      <dgm:prSet presAssocID="{21B6FE9F-F1F1-4882-A981-2439A0DB0268}" presName="hierChild5" presStyleCnt="0"/>
      <dgm:spPr/>
    </dgm:pt>
    <dgm:pt modelId="{B09D594D-6A58-4924-AD3B-120080B40621}" type="pres">
      <dgm:prSet presAssocID="{6AD9A3F0-C909-40F0-BF77-885B3EBF7BA5}" presName="Name37" presStyleLbl="parChTrans1D3" presStyleIdx="1" presStyleCnt="14"/>
      <dgm:spPr/>
    </dgm:pt>
    <dgm:pt modelId="{EE72BBBC-5D00-47F7-94A7-5D3491804996}" type="pres">
      <dgm:prSet presAssocID="{85735575-8232-45FB-B0ED-146690B372B4}" presName="hierRoot2" presStyleCnt="0">
        <dgm:presLayoutVars>
          <dgm:hierBranch val="init"/>
        </dgm:presLayoutVars>
      </dgm:prSet>
      <dgm:spPr/>
    </dgm:pt>
    <dgm:pt modelId="{9945AB18-4F92-4B25-A8FE-8CD17B5CDF21}" type="pres">
      <dgm:prSet presAssocID="{85735575-8232-45FB-B0ED-146690B372B4}" presName="rootComposite" presStyleCnt="0"/>
      <dgm:spPr/>
    </dgm:pt>
    <dgm:pt modelId="{E8D40FB2-E175-491C-B6D1-A87C7D26429C}" type="pres">
      <dgm:prSet presAssocID="{85735575-8232-45FB-B0ED-146690B372B4}" presName="rootText" presStyleLbl="node3" presStyleIdx="1" presStyleCnt="14" custScaleY="152876">
        <dgm:presLayoutVars>
          <dgm:chPref val="3"/>
        </dgm:presLayoutVars>
      </dgm:prSet>
      <dgm:spPr/>
    </dgm:pt>
    <dgm:pt modelId="{1762012F-6D19-4DF2-962A-E1269F827798}" type="pres">
      <dgm:prSet presAssocID="{85735575-8232-45FB-B0ED-146690B372B4}" presName="rootConnector" presStyleLbl="node3" presStyleIdx="1" presStyleCnt="14"/>
      <dgm:spPr/>
    </dgm:pt>
    <dgm:pt modelId="{7FF65EB3-98D9-4CF9-9002-4432C04FC5CD}" type="pres">
      <dgm:prSet presAssocID="{85735575-8232-45FB-B0ED-146690B372B4}" presName="hierChild4" presStyleCnt="0"/>
      <dgm:spPr/>
    </dgm:pt>
    <dgm:pt modelId="{4E5696AA-9F2F-47E3-97C3-0FC0151F2BB2}" type="pres">
      <dgm:prSet presAssocID="{85735575-8232-45FB-B0ED-146690B372B4}" presName="hierChild5" presStyleCnt="0"/>
      <dgm:spPr/>
    </dgm:pt>
    <dgm:pt modelId="{EDA142D2-66DE-4E8D-A97A-F8CF485041A6}" type="pres">
      <dgm:prSet presAssocID="{D370D369-5E68-44A3-A5BE-7F94E2EF3DE4}" presName="Name37" presStyleLbl="parChTrans1D3" presStyleIdx="2" presStyleCnt="14"/>
      <dgm:spPr/>
    </dgm:pt>
    <dgm:pt modelId="{DA9835F3-F340-4406-B61B-CBA5A7D0527A}" type="pres">
      <dgm:prSet presAssocID="{13C3911B-71C6-4C56-91E4-0EC2605EDE42}" presName="hierRoot2" presStyleCnt="0">
        <dgm:presLayoutVars>
          <dgm:hierBranch val="init"/>
        </dgm:presLayoutVars>
      </dgm:prSet>
      <dgm:spPr/>
    </dgm:pt>
    <dgm:pt modelId="{7C6478B0-4338-481F-8D9A-A2CA3ABF99B7}" type="pres">
      <dgm:prSet presAssocID="{13C3911B-71C6-4C56-91E4-0EC2605EDE42}" presName="rootComposite" presStyleCnt="0"/>
      <dgm:spPr/>
    </dgm:pt>
    <dgm:pt modelId="{2D27A11F-0E60-4236-9371-E77F9C7C12E0}" type="pres">
      <dgm:prSet presAssocID="{13C3911B-71C6-4C56-91E4-0EC2605EDE42}" presName="rootText" presStyleLbl="node3" presStyleIdx="2" presStyleCnt="14" custScaleY="152876">
        <dgm:presLayoutVars>
          <dgm:chPref val="3"/>
        </dgm:presLayoutVars>
      </dgm:prSet>
      <dgm:spPr/>
    </dgm:pt>
    <dgm:pt modelId="{612CF5C4-C043-49BC-9F7B-98189CD4E804}" type="pres">
      <dgm:prSet presAssocID="{13C3911B-71C6-4C56-91E4-0EC2605EDE42}" presName="rootConnector" presStyleLbl="node3" presStyleIdx="2" presStyleCnt="14"/>
      <dgm:spPr/>
    </dgm:pt>
    <dgm:pt modelId="{17578DF6-6D42-4261-9B15-5F62AA4B5C1B}" type="pres">
      <dgm:prSet presAssocID="{13C3911B-71C6-4C56-91E4-0EC2605EDE42}" presName="hierChild4" presStyleCnt="0"/>
      <dgm:spPr/>
    </dgm:pt>
    <dgm:pt modelId="{8BD22AE9-04B2-4564-83FB-D6251C1E7B85}" type="pres">
      <dgm:prSet presAssocID="{13C3911B-71C6-4C56-91E4-0EC2605EDE42}" presName="hierChild5" presStyleCnt="0"/>
      <dgm:spPr/>
    </dgm:pt>
    <dgm:pt modelId="{C4E9FC91-F06E-4438-A1A1-3724F4043FC7}" type="pres">
      <dgm:prSet presAssocID="{A77671FD-27F6-41D7-BC4A-04D26DFE601F}" presName="Name37" presStyleLbl="parChTrans1D3" presStyleIdx="3" presStyleCnt="14"/>
      <dgm:spPr/>
    </dgm:pt>
    <dgm:pt modelId="{60577102-3A73-49A0-BA73-6F8CBCBA82DF}" type="pres">
      <dgm:prSet presAssocID="{D44C5416-DB05-49BB-BF93-0B1E39F295D9}" presName="hierRoot2" presStyleCnt="0">
        <dgm:presLayoutVars>
          <dgm:hierBranch val="init"/>
        </dgm:presLayoutVars>
      </dgm:prSet>
      <dgm:spPr/>
    </dgm:pt>
    <dgm:pt modelId="{67D1F705-AB30-497F-B595-5AFD0393EB75}" type="pres">
      <dgm:prSet presAssocID="{D44C5416-DB05-49BB-BF93-0B1E39F295D9}" presName="rootComposite" presStyleCnt="0"/>
      <dgm:spPr/>
    </dgm:pt>
    <dgm:pt modelId="{5C2393AF-D2C7-4C3D-89AD-7AB0CF7D963F}" type="pres">
      <dgm:prSet presAssocID="{D44C5416-DB05-49BB-BF93-0B1E39F295D9}" presName="rootText" presStyleLbl="node3" presStyleIdx="3" presStyleCnt="14" custScaleY="152876">
        <dgm:presLayoutVars>
          <dgm:chPref val="3"/>
        </dgm:presLayoutVars>
      </dgm:prSet>
      <dgm:spPr/>
    </dgm:pt>
    <dgm:pt modelId="{151C4E7F-9524-453E-8E58-99E9D39D336F}" type="pres">
      <dgm:prSet presAssocID="{D44C5416-DB05-49BB-BF93-0B1E39F295D9}" presName="rootConnector" presStyleLbl="node3" presStyleIdx="3" presStyleCnt="14"/>
      <dgm:spPr/>
    </dgm:pt>
    <dgm:pt modelId="{9FF40A9C-CBE1-4A2C-ADA9-8B1666B01143}" type="pres">
      <dgm:prSet presAssocID="{D44C5416-DB05-49BB-BF93-0B1E39F295D9}" presName="hierChild4" presStyleCnt="0"/>
      <dgm:spPr/>
    </dgm:pt>
    <dgm:pt modelId="{013C283A-3B97-4B96-8DA1-03FAD6ED81BD}" type="pres">
      <dgm:prSet presAssocID="{D44C5416-DB05-49BB-BF93-0B1E39F295D9}" presName="hierChild5" presStyleCnt="0"/>
      <dgm:spPr/>
    </dgm:pt>
    <dgm:pt modelId="{9110E6CF-5DF5-4F05-B5DA-A37A0F6BEFDA}" type="pres">
      <dgm:prSet presAssocID="{CE187968-FAB7-4CD8-977F-286A3FDD4D15}" presName="Name37" presStyleLbl="parChTrans1D3" presStyleIdx="4" presStyleCnt="14"/>
      <dgm:spPr/>
    </dgm:pt>
    <dgm:pt modelId="{D7AA37EB-C8D4-4B74-A249-1DDC60DFEFB3}" type="pres">
      <dgm:prSet presAssocID="{432B8FFA-9182-48B4-9CE7-FB78B42E51B0}" presName="hierRoot2" presStyleCnt="0">
        <dgm:presLayoutVars>
          <dgm:hierBranch val="init"/>
        </dgm:presLayoutVars>
      </dgm:prSet>
      <dgm:spPr/>
    </dgm:pt>
    <dgm:pt modelId="{6BBBD8A8-28FE-48CC-B27A-EC1933290611}" type="pres">
      <dgm:prSet presAssocID="{432B8FFA-9182-48B4-9CE7-FB78B42E51B0}" presName="rootComposite" presStyleCnt="0"/>
      <dgm:spPr/>
    </dgm:pt>
    <dgm:pt modelId="{CF893A2C-D4C3-466D-95E6-EBF6DD9819B8}" type="pres">
      <dgm:prSet presAssocID="{432B8FFA-9182-48B4-9CE7-FB78B42E51B0}" presName="rootText" presStyleLbl="node3" presStyleIdx="4" presStyleCnt="14" custScaleY="152876">
        <dgm:presLayoutVars>
          <dgm:chPref val="3"/>
        </dgm:presLayoutVars>
      </dgm:prSet>
      <dgm:spPr/>
    </dgm:pt>
    <dgm:pt modelId="{345DAAFA-5FFA-45E2-93B1-3B0398B38AC6}" type="pres">
      <dgm:prSet presAssocID="{432B8FFA-9182-48B4-9CE7-FB78B42E51B0}" presName="rootConnector" presStyleLbl="node3" presStyleIdx="4" presStyleCnt="14"/>
      <dgm:spPr/>
    </dgm:pt>
    <dgm:pt modelId="{72FDE1A3-4F98-48BD-93C4-0AC83E709857}" type="pres">
      <dgm:prSet presAssocID="{432B8FFA-9182-48B4-9CE7-FB78B42E51B0}" presName="hierChild4" presStyleCnt="0"/>
      <dgm:spPr/>
    </dgm:pt>
    <dgm:pt modelId="{010A9E24-1DC0-45BF-B68E-A45B8B1D4B4A}" type="pres">
      <dgm:prSet presAssocID="{432B8FFA-9182-48B4-9CE7-FB78B42E51B0}" presName="hierChild5" presStyleCnt="0"/>
      <dgm:spPr/>
    </dgm:pt>
    <dgm:pt modelId="{545CF2FC-C025-438A-A687-D66F0E934588}" type="pres">
      <dgm:prSet presAssocID="{D78EEDE4-38C9-4EC3-A8C9-99F985337500}" presName="Name37" presStyleLbl="parChTrans1D3" presStyleIdx="5" presStyleCnt="14"/>
      <dgm:spPr/>
    </dgm:pt>
    <dgm:pt modelId="{BCC68EA2-92F4-4382-BC92-3D372D1FEF19}" type="pres">
      <dgm:prSet presAssocID="{87D30ECD-0425-48DE-9136-D614FB4D332D}" presName="hierRoot2" presStyleCnt="0">
        <dgm:presLayoutVars>
          <dgm:hierBranch val="init"/>
        </dgm:presLayoutVars>
      </dgm:prSet>
      <dgm:spPr/>
    </dgm:pt>
    <dgm:pt modelId="{A8435349-3869-4345-BE84-41117675D309}" type="pres">
      <dgm:prSet presAssocID="{87D30ECD-0425-48DE-9136-D614FB4D332D}" presName="rootComposite" presStyleCnt="0"/>
      <dgm:spPr/>
    </dgm:pt>
    <dgm:pt modelId="{B737F83E-E066-4D1E-BF96-F0A389F42B04}" type="pres">
      <dgm:prSet presAssocID="{87D30ECD-0425-48DE-9136-D614FB4D332D}" presName="rootText" presStyleLbl="node3" presStyleIdx="5" presStyleCnt="14" custScaleY="152876">
        <dgm:presLayoutVars>
          <dgm:chPref val="3"/>
        </dgm:presLayoutVars>
      </dgm:prSet>
      <dgm:spPr/>
    </dgm:pt>
    <dgm:pt modelId="{3EA7D035-CB22-48A9-960E-4587806CDA47}" type="pres">
      <dgm:prSet presAssocID="{87D30ECD-0425-48DE-9136-D614FB4D332D}" presName="rootConnector" presStyleLbl="node3" presStyleIdx="5" presStyleCnt="14"/>
      <dgm:spPr/>
    </dgm:pt>
    <dgm:pt modelId="{C9038D38-B32B-4AFA-AF3D-303C0E999A0A}" type="pres">
      <dgm:prSet presAssocID="{87D30ECD-0425-48DE-9136-D614FB4D332D}" presName="hierChild4" presStyleCnt="0"/>
      <dgm:spPr/>
    </dgm:pt>
    <dgm:pt modelId="{4EB343E5-34E7-4684-8BA4-859A4CC17D50}" type="pres">
      <dgm:prSet presAssocID="{87D30ECD-0425-48DE-9136-D614FB4D332D}" presName="hierChild5" presStyleCnt="0"/>
      <dgm:spPr/>
    </dgm:pt>
    <dgm:pt modelId="{04A67AFF-E413-469F-A193-FB345836DB8F}" type="pres">
      <dgm:prSet presAssocID="{B5363D3C-A33E-46BD-A84F-17181AC18F4F}" presName="Name37" presStyleLbl="parChTrans1D3" presStyleIdx="6" presStyleCnt="14"/>
      <dgm:spPr/>
    </dgm:pt>
    <dgm:pt modelId="{CD83E1FC-01CC-484D-8966-9C648AFA964C}" type="pres">
      <dgm:prSet presAssocID="{8B1884D5-0598-49E0-A8D8-2C78B4EB08E2}" presName="hierRoot2" presStyleCnt="0">
        <dgm:presLayoutVars>
          <dgm:hierBranch val="init"/>
        </dgm:presLayoutVars>
      </dgm:prSet>
      <dgm:spPr/>
    </dgm:pt>
    <dgm:pt modelId="{E11E6329-A3E5-4CC1-A4F4-5DB6DD9674B2}" type="pres">
      <dgm:prSet presAssocID="{8B1884D5-0598-49E0-A8D8-2C78B4EB08E2}" presName="rootComposite" presStyleCnt="0"/>
      <dgm:spPr/>
    </dgm:pt>
    <dgm:pt modelId="{790A086E-ECBC-4C20-96B0-EF323D862ECF}" type="pres">
      <dgm:prSet presAssocID="{8B1884D5-0598-49E0-A8D8-2C78B4EB08E2}" presName="rootText" presStyleLbl="node3" presStyleIdx="6" presStyleCnt="14" custScaleY="152876">
        <dgm:presLayoutVars>
          <dgm:chPref val="3"/>
        </dgm:presLayoutVars>
      </dgm:prSet>
      <dgm:spPr/>
    </dgm:pt>
    <dgm:pt modelId="{6365929E-685E-4444-A03B-299559081725}" type="pres">
      <dgm:prSet presAssocID="{8B1884D5-0598-49E0-A8D8-2C78B4EB08E2}" presName="rootConnector" presStyleLbl="node3" presStyleIdx="6" presStyleCnt="14"/>
      <dgm:spPr/>
    </dgm:pt>
    <dgm:pt modelId="{A03E64E9-62B2-4073-8F53-449A30A78970}" type="pres">
      <dgm:prSet presAssocID="{8B1884D5-0598-49E0-A8D8-2C78B4EB08E2}" presName="hierChild4" presStyleCnt="0"/>
      <dgm:spPr/>
    </dgm:pt>
    <dgm:pt modelId="{2A413147-C234-4398-B5BD-0886BB45E741}" type="pres">
      <dgm:prSet presAssocID="{8B1884D5-0598-49E0-A8D8-2C78B4EB08E2}" presName="hierChild5" presStyleCnt="0"/>
      <dgm:spPr/>
    </dgm:pt>
    <dgm:pt modelId="{CEE38E46-EFAF-4436-9F56-D3F6896FD04D}" type="pres">
      <dgm:prSet presAssocID="{AD2527FB-BAAA-4936-9712-2AB4BE086161}" presName="Name37" presStyleLbl="parChTrans1D3" presStyleIdx="7" presStyleCnt="14"/>
      <dgm:spPr/>
    </dgm:pt>
    <dgm:pt modelId="{C32BC2AF-A258-4D8B-BFA1-67E22367EAD3}" type="pres">
      <dgm:prSet presAssocID="{0FF9DD4C-63FC-48CA-B5F5-2F78F2E77003}" presName="hierRoot2" presStyleCnt="0">
        <dgm:presLayoutVars>
          <dgm:hierBranch val="init"/>
        </dgm:presLayoutVars>
      </dgm:prSet>
      <dgm:spPr/>
    </dgm:pt>
    <dgm:pt modelId="{CD666EE3-566C-4D97-AF81-B7534094C5F7}" type="pres">
      <dgm:prSet presAssocID="{0FF9DD4C-63FC-48CA-B5F5-2F78F2E77003}" presName="rootComposite" presStyleCnt="0"/>
      <dgm:spPr/>
    </dgm:pt>
    <dgm:pt modelId="{5CD8D753-ADED-40F1-9E12-F31BF8231C87}" type="pres">
      <dgm:prSet presAssocID="{0FF9DD4C-63FC-48CA-B5F5-2F78F2E77003}" presName="rootText" presStyleLbl="node3" presStyleIdx="7" presStyleCnt="14" custScaleY="152876">
        <dgm:presLayoutVars>
          <dgm:chPref val="3"/>
        </dgm:presLayoutVars>
      </dgm:prSet>
      <dgm:spPr/>
    </dgm:pt>
    <dgm:pt modelId="{F1C13776-46F2-4DB4-95AE-72AC3811DFC7}" type="pres">
      <dgm:prSet presAssocID="{0FF9DD4C-63FC-48CA-B5F5-2F78F2E77003}" presName="rootConnector" presStyleLbl="node3" presStyleIdx="7" presStyleCnt="14"/>
      <dgm:spPr/>
    </dgm:pt>
    <dgm:pt modelId="{82246E4D-589B-467D-A142-5FDEA44CEAB3}" type="pres">
      <dgm:prSet presAssocID="{0FF9DD4C-63FC-48CA-B5F5-2F78F2E77003}" presName="hierChild4" presStyleCnt="0"/>
      <dgm:spPr/>
    </dgm:pt>
    <dgm:pt modelId="{393B6F16-1B3D-47A4-9E15-68B16B372A58}" type="pres">
      <dgm:prSet presAssocID="{0FF9DD4C-63FC-48CA-B5F5-2F78F2E77003}" presName="hierChild5" presStyleCnt="0"/>
      <dgm:spPr/>
    </dgm:pt>
    <dgm:pt modelId="{75396EE7-43EC-400D-A957-751914E81979}" type="pres">
      <dgm:prSet presAssocID="{F0EDDC3A-CAA5-4BBA-BB60-2272E9585BA3}" presName="Name37" presStyleLbl="parChTrans1D3" presStyleIdx="8" presStyleCnt="14"/>
      <dgm:spPr/>
    </dgm:pt>
    <dgm:pt modelId="{23EF567D-1C8B-4F7D-8A1F-DE87778C988D}" type="pres">
      <dgm:prSet presAssocID="{726570CB-DD13-4F6B-87FC-CF24096429AE}" presName="hierRoot2" presStyleCnt="0">
        <dgm:presLayoutVars>
          <dgm:hierBranch val="init"/>
        </dgm:presLayoutVars>
      </dgm:prSet>
      <dgm:spPr/>
    </dgm:pt>
    <dgm:pt modelId="{D46B317B-66F4-4B59-95FE-B21890034B57}" type="pres">
      <dgm:prSet presAssocID="{726570CB-DD13-4F6B-87FC-CF24096429AE}" presName="rootComposite" presStyleCnt="0"/>
      <dgm:spPr/>
    </dgm:pt>
    <dgm:pt modelId="{24E6C82C-7561-4627-B6F3-DBC7C9D53867}" type="pres">
      <dgm:prSet presAssocID="{726570CB-DD13-4F6B-87FC-CF24096429AE}" presName="rootText" presStyleLbl="node3" presStyleIdx="8" presStyleCnt="14" custScaleY="152876">
        <dgm:presLayoutVars>
          <dgm:chPref val="3"/>
        </dgm:presLayoutVars>
      </dgm:prSet>
      <dgm:spPr/>
    </dgm:pt>
    <dgm:pt modelId="{79A601C5-C52C-422F-8FD9-287FA92D0FE6}" type="pres">
      <dgm:prSet presAssocID="{726570CB-DD13-4F6B-87FC-CF24096429AE}" presName="rootConnector" presStyleLbl="node3" presStyleIdx="8" presStyleCnt="14"/>
      <dgm:spPr/>
    </dgm:pt>
    <dgm:pt modelId="{8CDC6449-47F6-4B4D-B3E6-0EE2DF68B56D}" type="pres">
      <dgm:prSet presAssocID="{726570CB-DD13-4F6B-87FC-CF24096429AE}" presName="hierChild4" presStyleCnt="0"/>
      <dgm:spPr/>
    </dgm:pt>
    <dgm:pt modelId="{D8C016F8-C6DF-41E4-9540-36BFEAB67730}" type="pres">
      <dgm:prSet presAssocID="{726570CB-DD13-4F6B-87FC-CF24096429AE}" presName="hierChild5" presStyleCnt="0"/>
      <dgm:spPr/>
    </dgm:pt>
    <dgm:pt modelId="{193B3ACE-C79E-4AAE-8FA6-4AA657E67642}" type="pres">
      <dgm:prSet presAssocID="{A89B1A19-1210-468A-A9CC-A82A45E91596}" presName="Name37" presStyleLbl="parChTrans1D3" presStyleIdx="9" presStyleCnt="14"/>
      <dgm:spPr/>
    </dgm:pt>
    <dgm:pt modelId="{7D1D77A9-ED78-4F90-B0A9-CD8FBC96158B}" type="pres">
      <dgm:prSet presAssocID="{49A028FD-8C8B-4C5C-ACFA-3646BB55BE8E}" presName="hierRoot2" presStyleCnt="0">
        <dgm:presLayoutVars>
          <dgm:hierBranch val="init"/>
        </dgm:presLayoutVars>
      </dgm:prSet>
      <dgm:spPr/>
    </dgm:pt>
    <dgm:pt modelId="{B889D623-3D5B-4D90-8DAE-625806048EC6}" type="pres">
      <dgm:prSet presAssocID="{49A028FD-8C8B-4C5C-ACFA-3646BB55BE8E}" presName="rootComposite" presStyleCnt="0"/>
      <dgm:spPr/>
    </dgm:pt>
    <dgm:pt modelId="{1A44F4FE-A5E7-449A-94A8-F41592A7527B}" type="pres">
      <dgm:prSet presAssocID="{49A028FD-8C8B-4C5C-ACFA-3646BB55BE8E}" presName="rootText" presStyleLbl="node3" presStyleIdx="9" presStyleCnt="14" custScaleY="152876">
        <dgm:presLayoutVars>
          <dgm:chPref val="3"/>
        </dgm:presLayoutVars>
      </dgm:prSet>
      <dgm:spPr/>
    </dgm:pt>
    <dgm:pt modelId="{181CCD12-733E-4081-B5FE-2AB6801ABEFA}" type="pres">
      <dgm:prSet presAssocID="{49A028FD-8C8B-4C5C-ACFA-3646BB55BE8E}" presName="rootConnector" presStyleLbl="node3" presStyleIdx="9" presStyleCnt="14"/>
      <dgm:spPr/>
    </dgm:pt>
    <dgm:pt modelId="{8E08F0B6-D0A5-4528-A6C6-40BE98A1C50E}" type="pres">
      <dgm:prSet presAssocID="{49A028FD-8C8B-4C5C-ACFA-3646BB55BE8E}" presName="hierChild4" presStyleCnt="0"/>
      <dgm:spPr/>
    </dgm:pt>
    <dgm:pt modelId="{80A37630-D65F-4678-BE96-05502C70B454}" type="pres">
      <dgm:prSet presAssocID="{49A028FD-8C8B-4C5C-ACFA-3646BB55BE8E}" presName="hierChild5" presStyleCnt="0"/>
      <dgm:spPr/>
    </dgm:pt>
    <dgm:pt modelId="{DDA8C4E4-486A-4EDD-B0E5-7C896BC5F917}" type="pres">
      <dgm:prSet presAssocID="{7F585FAC-3D88-44DD-B4BF-EEEA9D74E681}" presName="Name37" presStyleLbl="parChTrans1D3" presStyleIdx="10" presStyleCnt="14"/>
      <dgm:spPr/>
    </dgm:pt>
    <dgm:pt modelId="{CD7AFFAF-D78E-488C-92C1-AE8A91A7DACE}" type="pres">
      <dgm:prSet presAssocID="{56F6DAAC-4A71-4A55-8EE0-E180345B1CDF}" presName="hierRoot2" presStyleCnt="0">
        <dgm:presLayoutVars>
          <dgm:hierBranch val="init"/>
        </dgm:presLayoutVars>
      </dgm:prSet>
      <dgm:spPr/>
    </dgm:pt>
    <dgm:pt modelId="{9D4A36E7-5336-404A-8426-E87B582071CC}" type="pres">
      <dgm:prSet presAssocID="{56F6DAAC-4A71-4A55-8EE0-E180345B1CDF}" presName="rootComposite" presStyleCnt="0"/>
      <dgm:spPr/>
    </dgm:pt>
    <dgm:pt modelId="{E4E3E86B-9A5E-4D93-B823-54B0F5E1CC32}" type="pres">
      <dgm:prSet presAssocID="{56F6DAAC-4A71-4A55-8EE0-E180345B1CDF}" presName="rootText" presStyleLbl="node3" presStyleIdx="10" presStyleCnt="14" custScaleY="152876">
        <dgm:presLayoutVars>
          <dgm:chPref val="3"/>
        </dgm:presLayoutVars>
      </dgm:prSet>
      <dgm:spPr/>
    </dgm:pt>
    <dgm:pt modelId="{B974946C-4FE5-4D36-BBA0-F9252B0F8D0D}" type="pres">
      <dgm:prSet presAssocID="{56F6DAAC-4A71-4A55-8EE0-E180345B1CDF}" presName="rootConnector" presStyleLbl="node3" presStyleIdx="10" presStyleCnt="14"/>
      <dgm:spPr/>
    </dgm:pt>
    <dgm:pt modelId="{5AFF3083-25A2-44A8-9665-27E9BEC72D90}" type="pres">
      <dgm:prSet presAssocID="{56F6DAAC-4A71-4A55-8EE0-E180345B1CDF}" presName="hierChild4" presStyleCnt="0"/>
      <dgm:spPr/>
    </dgm:pt>
    <dgm:pt modelId="{78B0B0C5-1416-441A-AF1F-C8CB3851DE8B}" type="pres">
      <dgm:prSet presAssocID="{56F6DAAC-4A71-4A55-8EE0-E180345B1CDF}" presName="hierChild5" presStyleCnt="0"/>
      <dgm:spPr/>
    </dgm:pt>
    <dgm:pt modelId="{789AA6DE-7699-44E3-9DBA-4E8C200FB422}" type="pres">
      <dgm:prSet presAssocID="{B0DCDB8F-BFEF-4BEB-A590-BA11E6C7BB60}" presName="Name37" presStyleLbl="parChTrans1D3" presStyleIdx="11" presStyleCnt="14"/>
      <dgm:spPr/>
    </dgm:pt>
    <dgm:pt modelId="{4DFF532E-275D-4859-A6D3-9801C635D031}" type="pres">
      <dgm:prSet presAssocID="{1878613B-9D7B-4461-B651-D7E3F5B8D945}" presName="hierRoot2" presStyleCnt="0">
        <dgm:presLayoutVars>
          <dgm:hierBranch val="init"/>
        </dgm:presLayoutVars>
      </dgm:prSet>
      <dgm:spPr/>
    </dgm:pt>
    <dgm:pt modelId="{344C3B90-BAAB-4BA4-886E-7472B9106E27}" type="pres">
      <dgm:prSet presAssocID="{1878613B-9D7B-4461-B651-D7E3F5B8D945}" presName="rootComposite" presStyleCnt="0"/>
      <dgm:spPr/>
    </dgm:pt>
    <dgm:pt modelId="{AFDB2DA4-9C9D-4E27-BC0F-EACAAC57497D}" type="pres">
      <dgm:prSet presAssocID="{1878613B-9D7B-4461-B651-D7E3F5B8D945}" presName="rootText" presStyleLbl="node3" presStyleIdx="11" presStyleCnt="14" custScaleY="152876">
        <dgm:presLayoutVars>
          <dgm:chPref val="3"/>
        </dgm:presLayoutVars>
      </dgm:prSet>
      <dgm:spPr/>
    </dgm:pt>
    <dgm:pt modelId="{A6E3A794-7199-484C-912E-BD0C5D84736F}" type="pres">
      <dgm:prSet presAssocID="{1878613B-9D7B-4461-B651-D7E3F5B8D945}" presName="rootConnector" presStyleLbl="node3" presStyleIdx="11" presStyleCnt="14"/>
      <dgm:spPr/>
    </dgm:pt>
    <dgm:pt modelId="{9AA0BCB5-6DC4-4610-BFF5-794DFAA1D8E9}" type="pres">
      <dgm:prSet presAssocID="{1878613B-9D7B-4461-B651-D7E3F5B8D945}" presName="hierChild4" presStyleCnt="0"/>
      <dgm:spPr/>
    </dgm:pt>
    <dgm:pt modelId="{04319267-3A26-4AC5-9237-074B8BD0E6E0}" type="pres">
      <dgm:prSet presAssocID="{1878613B-9D7B-4461-B651-D7E3F5B8D945}" presName="hierChild5" presStyleCnt="0"/>
      <dgm:spPr/>
    </dgm:pt>
    <dgm:pt modelId="{1F998D3F-5AA3-4BCD-95EE-48C58388473A}" type="pres">
      <dgm:prSet presAssocID="{CAF5D3B3-0D07-43D0-A5D4-F643C179AADC}" presName="Name37" presStyleLbl="parChTrans1D3" presStyleIdx="12" presStyleCnt="14"/>
      <dgm:spPr/>
    </dgm:pt>
    <dgm:pt modelId="{09C8DA96-5727-4EA3-B7DB-FCFD02B32ECC}" type="pres">
      <dgm:prSet presAssocID="{7BB574E1-C5D2-44C3-A95E-61D3F9A3C31D}" presName="hierRoot2" presStyleCnt="0">
        <dgm:presLayoutVars>
          <dgm:hierBranch val="init"/>
        </dgm:presLayoutVars>
      </dgm:prSet>
      <dgm:spPr/>
    </dgm:pt>
    <dgm:pt modelId="{8DB05D72-7A08-48C3-9A85-0984A3E931DB}" type="pres">
      <dgm:prSet presAssocID="{7BB574E1-C5D2-44C3-A95E-61D3F9A3C31D}" presName="rootComposite" presStyleCnt="0"/>
      <dgm:spPr/>
    </dgm:pt>
    <dgm:pt modelId="{E1A60AEF-2841-47ED-8113-4B64902694B0}" type="pres">
      <dgm:prSet presAssocID="{7BB574E1-C5D2-44C3-A95E-61D3F9A3C31D}" presName="rootText" presStyleLbl="node3" presStyleIdx="12" presStyleCnt="14" custScaleY="152876">
        <dgm:presLayoutVars>
          <dgm:chPref val="3"/>
        </dgm:presLayoutVars>
      </dgm:prSet>
      <dgm:spPr/>
    </dgm:pt>
    <dgm:pt modelId="{F9E2EC2B-282A-4720-9A05-7752C0FE40BF}" type="pres">
      <dgm:prSet presAssocID="{7BB574E1-C5D2-44C3-A95E-61D3F9A3C31D}" presName="rootConnector" presStyleLbl="node3" presStyleIdx="12" presStyleCnt="14"/>
      <dgm:spPr/>
    </dgm:pt>
    <dgm:pt modelId="{FCCBEC54-40ED-4AB5-B144-DD1114049CAD}" type="pres">
      <dgm:prSet presAssocID="{7BB574E1-C5D2-44C3-A95E-61D3F9A3C31D}" presName="hierChild4" presStyleCnt="0"/>
      <dgm:spPr/>
    </dgm:pt>
    <dgm:pt modelId="{4173A25A-A73A-4BB9-B63B-C94FA0F1AC6B}" type="pres">
      <dgm:prSet presAssocID="{7BB574E1-C5D2-44C3-A95E-61D3F9A3C31D}" presName="hierChild5" presStyleCnt="0"/>
      <dgm:spPr/>
    </dgm:pt>
    <dgm:pt modelId="{8CEC1075-6105-4A5E-8977-E574D1DA6D07}" type="pres">
      <dgm:prSet presAssocID="{9D74967C-439E-43FB-AB61-3A03B68B509D}" presName="Name37" presStyleLbl="parChTrans1D3" presStyleIdx="13" presStyleCnt="14"/>
      <dgm:spPr/>
    </dgm:pt>
    <dgm:pt modelId="{E3A95A58-BCB4-4FC0-8C03-320EB757FC53}" type="pres">
      <dgm:prSet presAssocID="{DBAFF42A-E507-4CFB-A3B1-E984071F1886}" presName="hierRoot2" presStyleCnt="0">
        <dgm:presLayoutVars>
          <dgm:hierBranch val="init"/>
        </dgm:presLayoutVars>
      </dgm:prSet>
      <dgm:spPr/>
    </dgm:pt>
    <dgm:pt modelId="{0F149C65-B598-4D96-BC00-B384A4CAAE31}" type="pres">
      <dgm:prSet presAssocID="{DBAFF42A-E507-4CFB-A3B1-E984071F1886}" presName="rootComposite" presStyleCnt="0"/>
      <dgm:spPr/>
    </dgm:pt>
    <dgm:pt modelId="{463E3B41-66A2-4020-BC36-6FA012F49CC7}" type="pres">
      <dgm:prSet presAssocID="{DBAFF42A-E507-4CFB-A3B1-E984071F1886}" presName="rootText" presStyleLbl="node3" presStyleIdx="13" presStyleCnt="14" custScaleY="152876">
        <dgm:presLayoutVars>
          <dgm:chPref val="3"/>
        </dgm:presLayoutVars>
      </dgm:prSet>
      <dgm:spPr/>
    </dgm:pt>
    <dgm:pt modelId="{ED01DF9C-2103-4128-BA41-478A777A5FD8}" type="pres">
      <dgm:prSet presAssocID="{DBAFF42A-E507-4CFB-A3B1-E984071F1886}" presName="rootConnector" presStyleLbl="node3" presStyleIdx="13" presStyleCnt="14"/>
      <dgm:spPr/>
    </dgm:pt>
    <dgm:pt modelId="{6C0F054A-12E8-469C-8ED9-E8BF7D8A9F0C}" type="pres">
      <dgm:prSet presAssocID="{DBAFF42A-E507-4CFB-A3B1-E984071F1886}" presName="hierChild4" presStyleCnt="0"/>
      <dgm:spPr/>
    </dgm:pt>
    <dgm:pt modelId="{D0F67250-0287-4A41-9443-B952EF79175E}" type="pres">
      <dgm:prSet presAssocID="{DBAFF42A-E507-4CFB-A3B1-E984071F1886}" presName="hierChild5" presStyleCnt="0"/>
      <dgm:spPr/>
    </dgm:pt>
    <dgm:pt modelId="{2D40EFAE-74E7-4D27-BCA3-D2AB79CE9D07}" type="pres">
      <dgm:prSet presAssocID="{66519BC8-0BE8-4576-BB3C-1F3377FDEA1F}" presName="hierChild5" presStyleCnt="0"/>
      <dgm:spPr/>
    </dgm:pt>
    <dgm:pt modelId="{C2EAF31F-BC84-4D71-ADB5-B8476C1DDD6C}" type="pres">
      <dgm:prSet presAssocID="{21ACC014-7A91-4EA2-95C1-B6646F2B4ED4}" presName="Name37" presStyleLbl="parChTrans1D2" presStyleIdx="1" presStyleCnt="4"/>
      <dgm:spPr/>
    </dgm:pt>
    <dgm:pt modelId="{266B198C-F8FD-4FC8-BCC5-9F3FE47EC837}" type="pres">
      <dgm:prSet presAssocID="{BABA8AFE-E9E9-44F9-8E5C-F889363E6F72}" presName="hierRoot2" presStyleCnt="0">
        <dgm:presLayoutVars>
          <dgm:hierBranch val="init"/>
        </dgm:presLayoutVars>
      </dgm:prSet>
      <dgm:spPr/>
    </dgm:pt>
    <dgm:pt modelId="{74E80A5C-C3DB-4546-BD26-97E9AA399B46}" type="pres">
      <dgm:prSet presAssocID="{BABA8AFE-E9E9-44F9-8E5C-F889363E6F72}" presName="rootComposite" presStyleCnt="0"/>
      <dgm:spPr/>
    </dgm:pt>
    <dgm:pt modelId="{FC397357-69A3-4538-9D2E-F5E31F1BFC4C}" type="pres">
      <dgm:prSet presAssocID="{BABA8AFE-E9E9-44F9-8E5C-F889363E6F72}" presName="rootText" presStyleLbl="node2" presStyleIdx="1" presStyleCnt="4" custScaleY="203834">
        <dgm:presLayoutVars>
          <dgm:chPref val="3"/>
        </dgm:presLayoutVars>
      </dgm:prSet>
      <dgm:spPr/>
    </dgm:pt>
    <dgm:pt modelId="{28B84129-131E-4455-BE87-E2DA47AD32B2}" type="pres">
      <dgm:prSet presAssocID="{BABA8AFE-E9E9-44F9-8E5C-F889363E6F72}" presName="rootConnector" presStyleLbl="node2" presStyleIdx="1" presStyleCnt="4"/>
      <dgm:spPr/>
    </dgm:pt>
    <dgm:pt modelId="{2004A006-03C8-4AC9-8411-AC8FF7ACC299}" type="pres">
      <dgm:prSet presAssocID="{BABA8AFE-E9E9-44F9-8E5C-F889363E6F72}" presName="hierChild4" presStyleCnt="0"/>
      <dgm:spPr/>
    </dgm:pt>
    <dgm:pt modelId="{5B9BAF30-18FE-4EFD-BB64-D2CC5A43CC2C}" type="pres">
      <dgm:prSet presAssocID="{BABA8AFE-E9E9-44F9-8E5C-F889363E6F72}" presName="hierChild5" presStyleCnt="0"/>
      <dgm:spPr/>
    </dgm:pt>
    <dgm:pt modelId="{C6CE96A8-6313-4C51-82D7-020028F31F73}" type="pres">
      <dgm:prSet presAssocID="{6DA45E18-6708-45BC-AD80-EAA89B625023}" presName="Name37" presStyleLbl="parChTrans1D2" presStyleIdx="2" presStyleCnt="4"/>
      <dgm:spPr/>
    </dgm:pt>
    <dgm:pt modelId="{8A68142D-3BBD-46D7-BB66-D3C40B6E877B}" type="pres">
      <dgm:prSet presAssocID="{FD31E663-8E3C-4E62-A7AC-24CCB7E0CAE3}" presName="hierRoot2" presStyleCnt="0">
        <dgm:presLayoutVars>
          <dgm:hierBranch val="init"/>
        </dgm:presLayoutVars>
      </dgm:prSet>
      <dgm:spPr/>
    </dgm:pt>
    <dgm:pt modelId="{144E927E-1C9A-42E1-8A8F-EBADD7DC7A28}" type="pres">
      <dgm:prSet presAssocID="{FD31E663-8E3C-4E62-A7AC-24CCB7E0CAE3}" presName="rootComposite" presStyleCnt="0"/>
      <dgm:spPr/>
    </dgm:pt>
    <dgm:pt modelId="{C212B15E-9B65-4630-8383-D0DFCC5CEE77}" type="pres">
      <dgm:prSet presAssocID="{FD31E663-8E3C-4E62-A7AC-24CCB7E0CAE3}" presName="rootText" presStyleLbl="node2" presStyleIdx="2" presStyleCnt="4" custScaleY="203834">
        <dgm:presLayoutVars>
          <dgm:chPref val="3"/>
        </dgm:presLayoutVars>
      </dgm:prSet>
      <dgm:spPr/>
    </dgm:pt>
    <dgm:pt modelId="{8F5533D8-AE47-41F0-AFF7-81ABB4EDC700}" type="pres">
      <dgm:prSet presAssocID="{FD31E663-8E3C-4E62-A7AC-24CCB7E0CAE3}" presName="rootConnector" presStyleLbl="node2" presStyleIdx="2" presStyleCnt="4"/>
      <dgm:spPr/>
    </dgm:pt>
    <dgm:pt modelId="{FB914C9D-B08A-42D6-9039-F70274948234}" type="pres">
      <dgm:prSet presAssocID="{FD31E663-8E3C-4E62-A7AC-24CCB7E0CAE3}" presName="hierChild4" presStyleCnt="0"/>
      <dgm:spPr/>
    </dgm:pt>
    <dgm:pt modelId="{FA63B8DC-71F3-4DF9-A8C4-99D6BFF6EFEF}" type="pres">
      <dgm:prSet presAssocID="{FD31E663-8E3C-4E62-A7AC-24CCB7E0CAE3}" presName="hierChild5" presStyleCnt="0"/>
      <dgm:spPr/>
    </dgm:pt>
    <dgm:pt modelId="{18EAE53C-B86E-49B9-BEA1-7519F219181E}" type="pres">
      <dgm:prSet presAssocID="{0E0BB478-AD03-4592-8177-ECC61A9662F8}" presName="Name37" presStyleLbl="parChTrans1D2" presStyleIdx="3" presStyleCnt="4"/>
      <dgm:spPr/>
    </dgm:pt>
    <dgm:pt modelId="{FF6390A4-2340-404E-BB5F-43A9A4A2616B}" type="pres">
      <dgm:prSet presAssocID="{08E5B5CB-4AA7-4B98-9B6A-F91AA6EA194E}" presName="hierRoot2" presStyleCnt="0">
        <dgm:presLayoutVars>
          <dgm:hierBranch val="init"/>
        </dgm:presLayoutVars>
      </dgm:prSet>
      <dgm:spPr/>
    </dgm:pt>
    <dgm:pt modelId="{6F4BE496-5909-45FC-BFA4-D83B1C4C373A}" type="pres">
      <dgm:prSet presAssocID="{08E5B5CB-4AA7-4B98-9B6A-F91AA6EA194E}" presName="rootComposite" presStyleCnt="0"/>
      <dgm:spPr/>
    </dgm:pt>
    <dgm:pt modelId="{CAC202A4-D6BA-40BC-8202-95C6B6E72B78}" type="pres">
      <dgm:prSet presAssocID="{08E5B5CB-4AA7-4B98-9B6A-F91AA6EA194E}" presName="rootText" presStyleLbl="node2" presStyleIdx="3" presStyleCnt="4" custScaleY="203834">
        <dgm:presLayoutVars>
          <dgm:chPref val="3"/>
        </dgm:presLayoutVars>
      </dgm:prSet>
      <dgm:spPr/>
    </dgm:pt>
    <dgm:pt modelId="{64162518-A287-42AE-9755-07687080C9A9}" type="pres">
      <dgm:prSet presAssocID="{08E5B5CB-4AA7-4B98-9B6A-F91AA6EA194E}" presName="rootConnector" presStyleLbl="node2" presStyleIdx="3" presStyleCnt="4"/>
      <dgm:spPr/>
    </dgm:pt>
    <dgm:pt modelId="{03905714-D14E-4B46-9363-CF7C5F7CA5C1}" type="pres">
      <dgm:prSet presAssocID="{08E5B5CB-4AA7-4B98-9B6A-F91AA6EA194E}" presName="hierChild4" presStyleCnt="0"/>
      <dgm:spPr/>
    </dgm:pt>
    <dgm:pt modelId="{4AA279BE-B1A9-4712-A237-170FF6FE39BB}" type="pres">
      <dgm:prSet presAssocID="{08E5B5CB-4AA7-4B98-9B6A-F91AA6EA194E}" presName="hierChild5" presStyleCnt="0"/>
      <dgm:spPr/>
    </dgm:pt>
    <dgm:pt modelId="{F5DDC2F7-1F1D-4139-BFCE-EE9E6885145F}" type="pres">
      <dgm:prSet presAssocID="{19012DBF-FF5F-47FF-BC90-3EB9D46D5E44}" presName="hierChild3" presStyleCnt="0"/>
      <dgm:spPr/>
    </dgm:pt>
  </dgm:ptLst>
  <dgm:cxnLst>
    <dgm:cxn modelId="{D7156D00-1508-4A1B-8673-9E8823C026F7}" type="presOf" srcId="{0E0BB478-AD03-4592-8177-ECC61A9662F8}" destId="{18EAE53C-B86E-49B9-BEA1-7519F219181E}" srcOrd="0" destOrd="0" presId="urn:microsoft.com/office/officeart/2005/8/layout/orgChart1"/>
    <dgm:cxn modelId="{BFC21803-F8AC-4EFF-9ECA-420816973D7A}" srcId="{19012DBF-FF5F-47FF-BC90-3EB9D46D5E44}" destId="{BABA8AFE-E9E9-44F9-8E5C-F889363E6F72}" srcOrd="1" destOrd="0" parTransId="{21ACC014-7A91-4EA2-95C1-B6646F2B4ED4}" sibTransId="{C5DDD36A-8AA0-4CFB-A40E-D363AAD61E03}"/>
    <dgm:cxn modelId="{B01BED04-97C9-4C8D-9D60-AC3BF6593B63}" srcId="{19012DBF-FF5F-47FF-BC90-3EB9D46D5E44}" destId="{66519BC8-0BE8-4576-BB3C-1F3377FDEA1F}" srcOrd="0" destOrd="0" parTransId="{F5A87A73-C02A-491F-A3D6-38FD071A4EE7}" sibTransId="{538CFE7E-BEE4-424E-8382-7EB450CE2543}"/>
    <dgm:cxn modelId="{993B7306-761F-4AAC-8238-DC53C552B3C3}" type="presOf" srcId="{7BB574E1-C5D2-44C3-A95E-61D3F9A3C31D}" destId="{E1A60AEF-2841-47ED-8113-4B64902694B0}" srcOrd="0" destOrd="0" presId="urn:microsoft.com/office/officeart/2005/8/layout/orgChart1"/>
    <dgm:cxn modelId="{6508B608-CA50-41AF-9FCC-C20E4D51C532}" type="presOf" srcId="{B0DCDB8F-BFEF-4BEB-A590-BA11E6C7BB60}" destId="{789AA6DE-7699-44E3-9DBA-4E8C200FB422}" srcOrd="0" destOrd="0" presId="urn:microsoft.com/office/officeart/2005/8/layout/orgChart1"/>
    <dgm:cxn modelId="{75060609-C1ED-439B-806C-80091FDCE94E}" type="presOf" srcId="{08E5B5CB-4AA7-4B98-9B6A-F91AA6EA194E}" destId="{64162518-A287-42AE-9755-07687080C9A9}" srcOrd="1" destOrd="0" presId="urn:microsoft.com/office/officeart/2005/8/layout/orgChart1"/>
    <dgm:cxn modelId="{94BB4F09-12FE-4ECF-A012-3CE95E239188}" type="presOf" srcId="{8B1884D5-0598-49E0-A8D8-2C78B4EB08E2}" destId="{6365929E-685E-4444-A03B-299559081725}" srcOrd="1" destOrd="0" presId="urn:microsoft.com/office/officeart/2005/8/layout/orgChart1"/>
    <dgm:cxn modelId="{0EB03A12-EE3E-4D82-AAAC-08BA5254F6B9}" type="presOf" srcId="{AD2527FB-BAAA-4936-9712-2AB4BE086161}" destId="{CEE38E46-EFAF-4436-9F56-D3F6896FD04D}" srcOrd="0" destOrd="0" presId="urn:microsoft.com/office/officeart/2005/8/layout/orgChart1"/>
    <dgm:cxn modelId="{A6937C12-5FFD-46C1-9361-979A690A5F2D}" srcId="{66519BC8-0BE8-4576-BB3C-1F3377FDEA1F}" destId="{D44C5416-DB05-49BB-BF93-0B1E39F295D9}" srcOrd="3" destOrd="0" parTransId="{A77671FD-27F6-41D7-BC4A-04D26DFE601F}" sibTransId="{AC4F4694-E702-415E-ADCC-0983D8A0EC67}"/>
    <dgm:cxn modelId="{A1093515-8145-4C12-8DA2-EB2AC596A586}" type="presOf" srcId="{726570CB-DD13-4F6B-87FC-CF24096429AE}" destId="{79A601C5-C52C-422F-8FD9-287FA92D0FE6}" srcOrd="1" destOrd="0" presId="urn:microsoft.com/office/officeart/2005/8/layout/orgChart1"/>
    <dgm:cxn modelId="{914B3019-6150-43F0-B66D-468BFA2EFC42}" type="presOf" srcId="{432B8FFA-9182-48B4-9CE7-FB78B42E51B0}" destId="{CF893A2C-D4C3-466D-95E6-EBF6DD9819B8}" srcOrd="0" destOrd="0" presId="urn:microsoft.com/office/officeart/2005/8/layout/orgChart1"/>
    <dgm:cxn modelId="{2F41A01A-C7FE-4FC6-827A-210A2A5F7AA4}" srcId="{66519BC8-0BE8-4576-BB3C-1F3377FDEA1F}" destId="{0FF9DD4C-63FC-48CA-B5F5-2F78F2E77003}" srcOrd="7" destOrd="0" parTransId="{AD2527FB-BAAA-4936-9712-2AB4BE086161}" sibTransId="{BA84DF74-B95B-4FE4-8C0C-0C1B2D742ADF}"/>
    <dgm:cxn modelId="{C4615A1C-E8B2-4A04-872E-B3D688FFA307}" srcId="{66519BC8-0BE8-4576-BB3C-1F3377FDEA1F}" destId="{49A028FD-8C8B-4C5C-ACFA-3646BB55BE8E}" srcOrd="9" destOrd="0" parTransId="{A89B1A19-1210-468A-A9CC-A82A45E91596}" sibTransId="{CA4B6F84-581F-4EB3-B14A-5EC57590C5D2}"/>
    <dgm:cxn modelId="{F4548C1C-5EE1-441B-B913-D5C43268A1DA}" srcId="{66519BC8-0BE8-4576-BB3C-1F3377FDEA1F}" destId="{726570CB-DD13-4F6B-87FC-CF24096429AE}" srcOrd="8" destOrd="0" parTransId="{F0EDDC3A-CAA5-4BBA-BB60-2272E9585BA3}" sibTransId="{21BA84CE-520B-41F5-9931-1F87CEE6D0D5}"/>
    <dgm:cxn modelId="{13338F1D-2B00-4401-9770-6FB489789255}" type="presOf" srcId="{49A028FD-8C8B-4C5C-ACFA-3646BB55BE8E}" destId="{1A44F4FE-A5E7-449A-94A8-F41592A7527B}" srcOrd="0" destOrd="0" presId="urn:microsoft.com/office/officeart/2005/8/layout/orgChart1"/>
    <dgm:cxn modelId="{2941BA1F-BF0F-4E7D-BB9F-CD1186D7AF3D}" type="presOf" srcId="{66519BC8-0BE8-4576-BB3C-1F3377FDEA1F}" destId="{AA8615FD-17E6-464A-9611-A6A7B1238530}" srcOrd="0" destOrd="0" presId="urn:microsoft.com/office/officeart/2005/8/layout/orgChart1"/>
    <dgm:cxn modelId="{7DFC7220-1439-41AB-B828-2266A6C3F2A4}" type="presOf" srcId="{C2703F26-1AB8-4BEE-92CE-AB51495C24BD}" destId="{DFED5A40-1440-471E-B362-79BAE384A56B}" srcOrd="0" destOrd="0" presId="urn:microsoft.com/office/officeart/2005/8/layout/orgChart1"/>
    <dgm:cxn modelId="{15D8D323-29F9-4385-BC15-9FE56EADE93B}" type="presOf" srcId="{FD31E663-8E3C-4E62-A7AC-24CCB7E0CAE3}" destId="{C212B15E-9B65-4630-8383-D0DFCC5CEE77}" srcOrd="0" destOrd="0" presId="urn:microsoft.com/office/officeart/2005/8/layout/orgChart1"/>
    <dgm:cxn modelId="{AAB87F25-A516-4DA7-8227-33083F1C07CA}" type="presOf" srcId="{7F585FAC-3D88-44DD-B4BF-EEEA9D74E681}" destId="{DDA8C4E4-486A-4EDD-B0E5-7C896BC5F917}" srcOrd="0" destOrd="0" presId="urn:microsoft.com/office/officeart/2005/8/layout/orgChart1"/>
    <dgm:cxn modelId="{ABA6C327-75F8-41CD-B4D0-0755CE080DD0}" type="presOf" srcId="{B5363D3C-A33E-46BD-A84F-17181AC18F4F}" destId="{04A67AFF-E413-469F-A193-FB345836DB8F}" srcOrd="0" destOrd="0" presId="urn:microsoft.com/office/officeart/2005/8/layout/orgChart1"/>
    <dgm:cxn modelId="{C796752A-3F1A-4943-AAF3-AFB4628485B7}" type="presOf" srcId="{A89B1A19-1210-468A-A9CC-A82A45E91596}" destId="{193B3ACE-C79E-4AAE-8FA6-4AA657E67642}" srcOrd="0" destOrd="0" presId="urn:microsoft.com/office/officeart/2005/8/layout/orgChart1"/>
    <dgm:cxn modelId="{1E2C6730-DE09-4DD1-823D-1B4AD35ECAF6}" type="presOf" srcId="{D44C5416-DB05-49BB-BF93-0B1E39F295D9}" destId="{151C4E7F-9524-453E-8E58-99E9D39D336F}" srcOrd="1" destOrd="0" presId="urn:microsoft.com/office/officeart/2005/8/layout/orgChart1"/>
    <dgm:cxn modelId="{6741E332-1D92-46B3-AAC9-4B471A327836}" type="presOf" srcId="{8B1884D5-0598-49E0-A8D8-2C78B4EB08E2}" destId="{790A086E-ECBC-4C20-96B0-EF323D862ECF}" srcOrd="0" destOrd="0" presId="urn:microsoft.com/office/officeart/2005/8/layout/orgChart1"/>
    <dgm:cxn modelId="{1EE71333-CEBD-44CC-92FE-6E04045BF1E1}" type="presOf" srcId="{21B6FE9F-F1F1-4882-A981-2439A0DB0268}" destId="{A6A3C670-1120-4C6B-8D5C-FB2D7CB0FD6A}" srcOrd="1" destOrd="0" presId="urn:microsoft.com/office/officeart/2005/8/layout/orgChart1"/>
    <dgm:cxn modelId="{91B7A133-71D7-4217-B7DF-AD254E31DCB4}" type="presOf" srcId="{D370D369-5E68-44A3-A5BE-7F94E2EF3DE4}" destId="{EDA142D2-66DE-4E8D-A97A-F8CF485041A6}" srcOrd="0" destOrd="0" presId="urn:microsoft.com/office/officeart/2005/8/layout/orgChart1"/>
    <dgm:cxn modelId="{A557065C-2F20-4846-9E40-78EFF12CC9AB}" type="presOf" srcId="{C2703F26-1AB8-4BEE-92CE-AB51495C24BD}" destId="{07F145C1-8024-4BB6-B973-926A2AB2DE5B}" srcOrd="1" destOrd="0" presId="urn:microsoft.com/office/officeart/2005/8/layout/orgChart1"/>
    <dgm:cxn modelId="{90CA2E5D-64AD-4AA6-9643-423557AD532B}" type="presOf" srcId="{D78EEDE4-38C9-4EC3-A8C9-99F985337500}" destId="{545CF2FC-C025-438A-A687-D66F0E934588}" srcOrd="0" destOrd="0" presId="urn:microsoft.com/office/officeart/2005/8/layout/orgChart1"/>
    <dgm:cxn modelId="{1ED91942-CA02-4DB4-BABA-FA1D0BC5C1A2}" srcId="{66519BC8-0BE8-4576-BB3C-1F3377FDEA1F}" destId="{1878613B-9D7B-4461-B651-D7E3F5B8D945}" srcOrd="11" destOrd="0" parTransId="{B0DCDB8F-BFEF-4BEB-A590-BA11E6C7BB60}" sibTransId="{9CD713E6-2886-494E-A683-EF5F89C1B366}"/>
    <dgm:cxn modelId="{58146242-0B57-4147-BAB4-1310B46E5C47}" type="presOf" srcId="{A77671FD-27F6-41D7-BC4A-04D26DFE601F}" destId="{C4E9FC91-F06E-4438-A1A1-3724F4043FC7}" srcOrd="0" destOrd="0" presId="urn:microsoft.com/office/officeart/2005/8/layout/orgChart1"/>
    <dgm:cxn modelId="{42FB2D64-1B4C-46F0-B7F6-CEC87E39D60A}" type="presOf" srcId="{ECD612D1-B015-4BA3-BAC7-3814E1C646CB}" destId="{4294646A-0B01-40AB-9713-0AABF55EB1E7}" srcOrd="0" destOrd="0" presId="urn:microsoft.com/office/officeart/2005/8/layout/orgChart1"/>
    <dgm:cxn modelId="{F7892265-7822-4AAC-BF8D-9621A3542445}" type="presOf" srcId="{9DF49B66-C7F2-4E4E-A1F6-BFD968CF3308}" destId="{70CDF426-9D70-495B-82D6-F53FA06754DE}" srcOrd="0" destOrd="0" presId="urn:microsoft.com/office/officeart/2005/8/layout/orgChart1"/>
    <dgm:cxn modelId="{3DBB2345-14BE-46E9-A9EC-84B97A585B82}" srcId="{ECD612D1-B015-4BA3-BAC7-3814E1C646CB}" destId="{19012DBF-FF5F-47FF-BC90-3EB9D46D5E44}" srcOrd="0" destOrd="0" parTransId="{4598A34B-E23D-4B9E-BDA7-9856FAB8D6AA}" sibTransId="{15D2EBA5-DF88-4F47-9676-BD67EB4DD6DC}"/>
    <dgm:cxn modelId="{04480068-5D95-4120-A382-92BE0B5D4CB9}" type="presOf" srcId="{196E8C10-5395-4E2A-8D19-0441C1C4850A}" destId="{7278485F-B9A2-4463-A370-3E44928FBCED}" srcOrd="0" destOrd="0" presId="urn:microsoft.com/office/officeart/2005/8/layout/orgChart1"/>
    <dgm:cxn modelId="{452E4F69-E3DD-4776-A100-7F9741CBDB75}" type="presOf" srcId="{196E8C10-5395-4E2A-8D19-0441C1C4850A}" destId="{6A91CFFD-5A2D-42AC-BBB9-205925D34E92}" srcOrd="1" destOrd="0" presId="urn:microsoft.com/office/officeart/2005/8/layout/orgChart1"/>
    <dgm:cxn modelId="{7165226A-6F0C-44EB-BD7B-B361435BD2B1}" type="presOf" srcId="{13C3911B-71C6-4C56-91E4-0EC2605EDE42}" destId="{612CF5C4-C043-49BC-9F7B-98189CD4E804}" srcOrd="1" destOrd="0" presId="urn:microsoft.com/office/officeart/2005/8/layout/orgChart1"/>
    <dgm:cxn modelId="{2CC3384A-CF57-4036-B458-29839AB21A2E}" srcId="{66519BC8-0BE8-4576-BB3C-1F3377FDEA1F}" destId="{87D30ECD-0425-48DE-9136-D614FB4D332D}" srcOrd="5" destOrd="0" parTransId="{D78EEDE4-38C9-4EC3-A8C9-99F985337500}" sibTransId="{8EFEE306-5608-4BDD-8A5D-25EAF2D8A1FF}"/>
    <dgm:cxn modelId="{D284696A-7C00-45D3-9FEE-3D398782CF38}" type="presOf" srcId="{2B49C7D8-05F5-4BDB-AFEC-0B0905B32DD5}" destId="{EEA933C0-2BB7-4F05-8932-9137BC109A28}" srcOrd="0" destOrd="0" presId="urn:microsoft.com/office/officeart/2005/8/layout/orgChart1"/>
    <dgm:cxn modelId="{89FED66A-B9A5-46E5-AD83-0FE4FD3E5522}" srcId="{66519BC8-0BE8-4576-BB3C-1F3377FDEA1F}" destId="{432B8FFA-9182-48B4-9CE7-FB78B42E51B0}" srcOrd="4" destOrd="0" parTransId="{CE187968-FAB7-4CD8-977F-286A3FDD4D15}" sibTransId="{A0CC75A3-8A72-4EBC-A2D3-40F90C9C4269}"/>
    <dgm:cxn modelId="{AF24C04B-B221-4C3B-B109-CC2967092DA3}" type="presOf" srcId="{726570CB-DD13-4F6B-87FC-CF24096429AE}" destId="{24E6C82C-7561-4627-B6F3-DBC7C9D53867}" srcOrd="0" destOrd="0" presId="urn:microsoft.com/office/officeart/2005/8/layout/orgChart1"/>
    <dgm:cxn modelId="{75A7E26D-A382-46DE-A9F1-A474E51F778D}" type="presOf" srcId="{0FF9DD4C-63FC-48CA-B5F5-2F78F2E77003}" destId="{5CD8D753-ADED-40F1-9E12-F31BF8231C87}" srcOrd="0" destOrd="0" presId="urn:microsoft.com/office/officeart/2005/8/layout/orgChart1"/>
    <dgm:cxn modelId="{0D8FCE4E-511D-41F7-B9F1-A8AF1AF4985A}" type="presOf" srcId="{DBAFF42A-E507-4CFB-A3B1-E984071F1886}" destId="{463E3B41-66A2-4020-BC36-6FA012F49CC7}" srcOrd="0" destOrd="0" presId="urn:microsoft.com/office/officeart/2005/8/layout/orgChart1"/>
    <dgm:cxn modelId="{AC5EED53-6A7F-4DD3-9383-79B1872113EC}" type="presOf" srcId="{FD31E663-8E3C-4E62-A7AC-24CCB7E0CAE3}" destId="{8F5533D8-AE47-41F0-AFF7-81ABB4EDC700}" srcOrd="1" destOrd="0" presId="urn:microsoft.com/office/officeart/2005/8/layout/orgChart1"/>
    <dgm:cxn modelId="{77E0C076-5150-4E1B-B480-24A3B196213A}" srcId="{66519BC8-0BE8-4576-BB3C-1F3377FDEA1F}" destId="{56F6DAAC-4A71-4A55-8EE0-E180345B1CDF}" srcOrd="10" destOrd="0" parTransId="{7F585FAC-3D88-44DD-B4BF-EEEA9D74E681}" sibTransId="{D90EA076-86AF-4173-9201-49CF431E3726}"/>
    <dgm:cxn modelId="{BC06ED57-E3C3-4FDF-804E-E9336EDB0837}" type="presOf" srcId="{56F6DAAC-4A71-4A55-8EE0-E180345B1CDF}" destId="{E4E3E86B-9A5E-4D93-B823-54B0F5E1CC32}" srcOrd="0" destOrd="0" presId="urn:microsoft.com/office/officeart/2005/8/layout/orgChart1"/>
    <dgm:cxn modelId="{AD442978-9A23-42F5-B584-DDB95CD1ED24}" type="presOf" srcId="{432B8FFA-9182-48B4-9CE7-FB78B42E51B0}" destId="{345DAAFA-5FFA-45E2-93B1-3B0398B38AC6}" srcOrd="1" destOrd="0" presId="urn:microsoft.com/office/officeart/2005/8/layout/orgChart1"/>
    <dgm:cxn modelId="{49E65E7A-FA80-46C7-B028-FECF3877ED89}" type="presOf" srcId="{F5A87A73-C02A-491F-A3D6-38FD071A4EE7}" destId="{7C52A531-1851-4C68-A560-30A19C89B68F}" srcOrd="0" destOrd="0" presId="urn:microsoft.com/office/officeart/2005/8/layout/orgChart1"/>
    <dgm:cxn modelId="{CC5A357D-EEFA-4DB3-9703-46549E308F47}" type="presOf" srcId="{0FF9DD4C-63FC-48CA-B5F5-2F78F2E77003}" destId="{F1C13776-46F2-4DB4-95AE-72AC3811DFC7}" srcOrd="1" destOrd="0" presId="urn:microsoft.com/office/officeart/2005/8/layout/orgChart1"/>
    <dgm:cxn modelId="{2C913B7F-6906-4A56-8282-02C3C5DABFFA}" type="presOf" srcId="{DBAFF42A-E507-4CFB-A3B1-E984071F1886}" destId="{ED01DF9C-2103-4128-BA41-478A777A5FD8}" srcOrd="1" destOrd="0" presId="urn:microsoft.com/office/officeart/2005/8/layout/orgChart1"/>
    <dgm:cxn modelId="{65706488-FF21-4E16-BC10-F954EBC15130}" type="presOf" srcId="{1878613B-9D7B-4461-B651-D7E3F5B8D945}" destId="{AFDB2DA4-9C9D-4E27-BC0F-EACAAC57497D}" srcOrd="0" destOrd="0" presId="urn:microsoft.com/office/officeart/2005/8/layout/orgChart1"/>
    <dgm:cxn modelId="{919FC48A-A29F-4E1E-A285-8C1A14B92702}" type="presOf" srcId="{1878613B-9D7B-4461-B651-D7E3F5B8D945}" destId="{A6E3A794-7199-484C-912E-BD0C5D84736F}" srcOrd="1" destOrd="0" presId="urn:microsoft.com/office/officeart/2005/8/layout/orgChart1"/>
    <dgm:cxn modelId="{AEA5EC8B-63C9-4F7C-8EEB-A61826A8DF31}" type="presOf" srcId="{D44C5416-DB05-49BB-BF93-0B1E39F295D9}" destId="{5C2393AF-D2C7-4C3D-89AD-7AB0CF7D963F}" srcOrd="0" destOrd="0" presId="urn:microsoft.com/office/officeart/2005/8/layout/orgChart1"/>
    <dgm:cxn modelId="{54447E91-264E-446D-8BD7-B524E4481683}" type="presOf" srcId="{6DA45E18-6708-45BC-AD80-EAA89B625023}" destId="{C6CE96A8-6313-4C51-82D7-020028F31F73}" srcOrd="0" destOrd="0" presId="urn:microsoft.com/office/officeart/2005/8/layout/orgChart1"/>
    <dgm:cxn modelId="{06C1E695-CFDE-48EF-AA28-5BD6201659B2}" type="presOf" srcId="{87D30ECD-0425-48DE-9136-D614FB4D332D}" destId="{3EA7D035-CB22-48A9-960E-4587806CDA47}" srcOrd="1" destOrd="0" presId="urn:microsoft.com/office/officeart/2005/8/layout/orgChart1"/>
    <dgm:cxn modelId="{5C2F0F9E-12AA-491A-9960-C050A998C317}" type="presOf" srcId="{CE187968-FAB7-4CD8-977F-286A3FDD4D15}" destId="{9110E6CF-5DF5-4F05-B5DA-A37A0F6BEFDA}" srcOrd="0" destOrd="0" presId="urn:microsoft.com/office/officeart/2005/8/layout/orgChart1"/>
    <dgm:cxn modelId="{FC8AB89F-E9E3-45C3-92B5-9D726E73C79D}" type="presOf" srcId="{19012DBF-FF5F-47FF-BC90-3EB9D46D5E44}" destId="{C715CEDE-7013-4B89-8C1E-CDA327EC21A4}" srcOrd="0" destOrd="0" presId="urn:microsoft.com/office/officeart/2005/8/layout/orgChart1"/>
    <dgm:cxn modelId="{CBE41FA1-FAEE-4D87-AA72-17EB205B1C2C}" type="presOf" srcId="{49A028FD-8C8B-4C5C-ACFA-3646BB55BE8E}" destId="{181CCD12-733E-4081-B5FE-2AB6801ABEFA}" srcOrd="1" destOrd="0" presId="urn:microsoft.com/office/officeart/2005/8/layout/orgChart1"/>
    <dgm:cxn modelId="{75C42FA4-0F56-4AF0-AF46-A33C6658C9DD}" type="presOf" srcId="{85735575-8232-45FB-B0ED-146690B372B4}" destId="{1762012F-6D19-4DF2-962A-E1269F827798}" srcOrd="1" destOrd="0" presId="urn:microsoft.com/office/officeart/2005/8/layout/orgChart1"/>
    <dgm:cxn modelId="{241C00A6-A9CF-4A0D-83A5-BFBCD609BEAF}" srcId="{19012DBF-FF5F-47FF-BC90-3EB9D46D5E44}" destId="{FD31E663-8E3C-4E62-A7AC-24CCB7E0CAE3}" srcOrd="2" destOrd="0" parTransId="{6DA45E18-6708-45BC-AD80-EAA89B625023}" sibTransId="{9E76B84A-AFD9-4FE9-ABB4-174DBAAD9D81}"/>
    <dgm:cxn modelId="{6AD05EAB-DB07-479E-81AC-B6840EE5C85B}" type="presOf" srcId="{85735575-8232-45FB-B0ED-146690B372B4}" destId="{E8D40FB2-E175-491C-B6D1-A87C7D26429C}" srcOrd="0" destOrd="0" presId="urn:microsoft.com/office/officeart/2005/8/layout/orgChart1"/>
    <dgm:cxn modelId="{DCCC94BB-36A2-42A9-A013-0538330532AD}" type="presOf" srcId="{21B6FE9F-F1F1-4882-A981-2439A0DB0268}" destId="{DA0E4E94-FFB0-4A2B-A48B-8148E80A4752}" srcOrd="0" destOrd="0" presId="urn:microsoft.com/office/officeart/2005/8/layout/orgChart1"/>
    <dgm:cxn modelId="{D78BB6BC-2FB5-479A-9E11-985CDA09624C}" type="presOf" srcId="{56F6DAAC-4A71-4A55-8EE0-E180345B1CDF}" destId="{B974946C-4FE5-4D36-BBA0-F9252B0F8D0D}" srcOrd="1" destOrd="0" presId="urn:microsoft.com/office/officeart/2005/8/layout/orgChart1"/>
    <dgm:cxn modelId="{C97C51C0-D66F-4C81-B73E-875D2408F76F}" type="presOf" srcId="{F0EDDC3A-CAA5-4BBA-BB60-2272E9585BA3}" destId="{75396EE7-43EC-400D-A957-751914E81979}" srcOrd="0" destOrd="0" presId="urn:microsoft.com/office/officeart/2005/8/layout/orgChart1"/>
    <dgm:cxn modelId="{02B7C9C7-CA13-4858-B97F-0B9F770092E2}" type="presOf" srcId="{6AD9A3F0-C909-40F0-BF77-885B3EBF7BA5}" destId="{B09D594D-6A58-4924-AD3B-120080B40621}" srcOrd="0" destOrd="0" presId="urn:microsoft.com/office/officeart/2005/8/layout/orgChart1"/>
    <dgm:cxn modelId="{EE1953C8-FE20-4C7E-9126-EE8BAE78B9FB}" type="presOf" srcId="{7BB574E1-C5D2-44C3-A95E-61D3F9A3C31D}" destId="{F9E2EC2B-282A-4720-9A05-7752C0FE40BF}" srcOrd="1" destOrd="0" presId="urn:microsoft.com/office/officeart/2005/8/layout/orgChart1"/>
    <dgm:cxn modelId="{8A0A7ACA-674C-4F20-B03F-50AADD565033}" srcId="{66519BC8-0BE8-4576-BB3C-1F3377FDEA1F}" destId="{21B6FE9F-F1F1-4882-A981-2439A0DB0268}" srcOrd="0" destOrd="0" parTransId="{9DF49B66-C7F2-4E4E-A1F6-BFD968CF3308}" sibTransId="{4D52DC36-65EC-45BF-A6AA-7F3EB4E8299E}"/>
    <dgm:cxn modelId="{17A4CDD1-B4FB-411B-B149-143C1806A3BD}" srcId="{66519BC8-0BE8-4576-BB3C-1F3377FDEA1F}" destId="{7BB574E1-C5D2-44C3-A95E-61D3F9A3C31D}" srcOrd="12" destOrd="0" parTransId="{CAF5D3B3-0D07-43D0-A5D4-F643C179AADC}" sibTransId="{2B901BF4-AC40-49B5-9591-12C9D1705F36}"/>
    <dgm:cxn modelId="{0E6A90DD-2B9C-45F6-97CB-5BBFCBB05D0D}" type="presOf" srcId="{9D74967C-439E-43FB-AB61-3A03B68B509D}" destId="{8CEC1075-6105-4A5E-8977-E574D1DA6D07}" srcOrd="0" destOrd="0" presId="urn:microsoft.com/office/officeart/2005/8/layout/orgChart1"/>
    <dgm:cxn modelId="{62DDB4DF-E5FE-4860-BEEA-8A73C24D3AD9}" type="presOf" srcId="{BABA8AFE-E9E9-44F9-8E5C-F889363E6F72}" destId="{28B84129-131E-4455-BE87-E2DA47AD32B2}" srcOrd="1" destOrd="0" presId="urn:microsoft.com/office/officeart/2005/8/layout/orgChart1"/>
    <dgm:cxn modelId="{003EBDE4-0098-4E8C-ADBB-8476876FDE81}" srcId="{21B6FE9F-F1F1-4882-A981-2439A0DB0268}" destId="{196E8C10-5395-4E2A-8D19-0441C1C4850A}" srcOrd="0" destOrd="0" parTransId="{FE9BF720-D73A-4C67-A9CD-F1B4BD7F1B53}" sibTransId="{5DCB65A0-59E0-438C-8CCA-208EB749877E}"/>
    <dgm:cxn modelId="{8A6E2EE6-99FD-4931-A4DF-A9C8F1F1F054}" type="presOf" srcId="{FE9BF720-D73A-4C67-A9CD-F1B4BD7F1B53}" destId="{C9BAD2F2-ADC1-405E-94A6-73C77D3C4996}" srcOrd="0" destOrd="0" presId="urn:microsoft.com/office/officeart/2005/8/layout/orgChart1"/>
    <dgm:cxn modelId="{B2AD3CEA-5625-4D88-BDF8-A9B6EEFD280F}" type="presOf" srcId="{19012DBF-FF5F-47FF-BC90-3EB9D46D5E44}" destId="{903F26CF-3095-424D-B6FB-E98140BD20E8}" srcOrd="1" destOrd="0" presId="urn:microsoft.com/office/officeart/2005/8/layout/orgChart1"/>
    <dgm:cxn modelId="{D92462ED-9866-4F5E-B8B5-3848D0301619}" type="presOf" srcId="{87D30ECD-0425-48DE-9136-D614FB4D332D}" destId="{B737F83E-E066-4D1E-BF96-F0A389F42B04}" srcOrd="0" destOrd="0" presId="urn:microsoft.com/office/officeart/2005/8/layout/orgChart1"/>
    <dgm:cxn modelId="{F4A187ED-0E7B-472E-A377-254C632F19AD}" type="presOf" srcId="{CAF5D3B3-0D07-43D0-A5D4-F643C179AADC}" destId="{1F998D3F-5AA3-4BCD-95EE-48C58388473A}" srcOrd="0" destOrd="0" presId="urn:microsoft.com/office/officeart/2005/8/layout/orgChart1"/>
    <dgm:cxn modelId="{5F9FB0ED-F944-4C0D-9F4D-2FC84E59942A}" srcId="{66519BC8-0BE8-4576-BB3C-1F3377FDEA1F}" destId="{DBAFF42A-E507-4CFB-A3B1-E984071F1886}" srcOrd="13" destOrd="0" parTransId="{9D74967C-439E-43FB-AB61-3A03B68B509D}" sibTransId="{6A3F15FD-03AE-4603-9F49-6B3BD752A4A8}"/>
    <dgm:cxn modelId="{5375D8ED-6417-489A-85F5-8BE59ED34DC4}" srcId="{66519BC8-0BE8-4576-BB3C-1F3377FDEA1F}" destId="{85735575-8232-45FB-B0ED-146690B372B4}" srcOrd="1" destOrd="0" parTransId="{6AD9A3F0-C909-40F0-BF77-885B3EBF7BA5}" sibTransId="{AE08483B-DC5B-4FF3-8D38-AB692B9E8C64}"/>
    <dgm:cxn modelId="{40BBFEED-3005-4AB8-BE83-CC0EE45C6723}" type="presOf" srcId="{08E5B5CB-4AA7-4B98-9B6A-F91AA6EA194E}" destId="{CAC202A4-D6BA-40BC-8202-95C6B6E72B78}" srcOrd="0" destOrd="0" presId="urn:microsoft.com/office/officeart/2005/8/layout/orgChart1"/>
    <dgm:cxn modelId="{528266F0-B797-4A70-BE8B-9B97A080E367}" srcId="{19012DBF-FF5F-47FF-BC90-3EB9D46D5E44}" destId="{08E5B5CB-4AA7-4B98-9B6A-F91AA6EA194E}" srcOrd="3" destOrd="0" parTransId="{0E0BB478-AD03-4592-8177-ECC61A9662F8}" sibTransId="{9008F58C-F6AD-4808-9E67-793B165DC1C1}"/>
    <dgm:cxn modelId="{382384F0-6704-4AC1-9F42-257F488E6B67}" srcId="{196E8C10-5395-4E2A-8D19-0441C1C4850A}" destId="{C2703F26-1AB8-4BEE-92CE-AB51495C24BD}" srcOrd="0" destOrd="0" parTransId="{2B49C7D8-05F5-4BDB-AFEC-0B0905B32DD5}" sibTransId="{786A2162-33F2-4B1A-9512-51D9D8DE3E56}"/>
    <dgm:cxn modelId="{771244F1-4693-4463-8395-D1319249393F}" type="presOf" srcId="{13C3911B-71C6-4C56-91E4-0EC2605EDE42}" destId="{2D27A11F-0E60-4236-9371-E77F9C7C12E0}" srcOrd="0" destOrd="0" presId="urn:microsoft.com/office/officeart/2005/8/layout/orgChart1"/>
    <dgm:cxn modelId="{9DA2F9F1-58EB-489C-A03C-8DBED09F8B56}" type="presOf" srcId="{BABA8AFE-E9E9-44F9-8E5C-F889363E6F72}" destId="{FC397357-69A3-4538-9D2E-F5E31F1BFC4C}" srcOrd="0" destOrd="0" presId="urn:microsoft.com/office/officeart/2005/8/layout/orgChart1"/>
    <dgm:cxn modelId="{244CEFF3-7824-481C-BFFC-312C2D5229B5}" srcId="{66519BC8-0BE8-4576-BB3C-1F3377FDEA1F}" destId="{13C3911B-71C6-4C56-91E4-0EC2605EDE42}" srcOrd="2" destOrd="0" parTransId="{D370D369-5E68-44A3-A5BE-7F94E2EF3DE4}" sibTransId="{A16557ED-14D2-44D3-B648-D9FF3E0A30C4}"/>
    <dgm:cxn modelId="{86831FF5-6693-4ADE-9F60-78F5049390A4}" type="presOf" srcId="{21ACC014-7A91-4EA2-95C1-B6646F2B4ED4}" destId="{C2EAF31F-BC84-4D71-ADB5-B8476C1DDD6C}" srcOrd="0" destOrd="0" presId="urn:microsoft.com/office/officeart/2005/8/layout/orgChart1"/>
    <dgm:cxn modelId="{152628F8-BB04-4DF4-A73A-CA1CDB3B7DD4}" type="presOf" srcId="{66519BC8-0BE8-4576-BB3C-1F3377FDEA1F}" destId="{7E10BBE3-AE34-4AB1-A19C-EF9BB96C0BB5}" srcOrd="1" destOrd="0" presId="urn:microsoft.com/office/officeart/2005/8/layout/orgChart1"/>
    <dgm:cxn modelId="{403C26FD-1E29-485B-8117-D63F46BA2378}" srcId="{66519BC8-0BE8-4576-BB3C-1F3377FDEA1F}" destId="{8B1884D5-0598-49E0-A8D8-2C78B4EB08E2}" srcOrd="6" destOrd="0" parTransId="{B5363D3C-A33E-46BD-A84F-17181AC18F4F}" sibTransId="{CF55B982-E3D1-4A8E-BBBB-EBA4BBB45DF7}"/>
    <dgm:cxn modelId="{FD37558C-BB52-43CE-98A1-5DC2CA38E1A6}" type="presParOf" srcId="{4294646A-0B01-40AB-9713-0AABF55EB1E7}" destId="{E89CCEC8-4409-4F45-82FD-DAD2BF68B08B}" srcOrd="0" destOrd="0" presId="urn:microsoft.com/office/officeart/2005/8/layout/orgChart1"/>
    <dgm:cxn modelId="{5DE08566-775F-470B-85E9-8A41B85CBFAC}" type="presParOf" srcId="{E89CCEC8-4409-4F45-82FD-DAD2BF68B08B}" destId="{0E31949B-36E5-4E8B-B5F2-AA7EEB5E9AAF}" srcOrd="0" destOrd="0" presId="urn:microsoft.com/office/officeart/2005/8/layout/orgChart1"/>
    <dgm:cxn modelId="{655CD0B5-BF51-4EF9-A753-60AC572B2AE6}" type="presParOf" srcId="{0E31949B-36E5-4E8B-B5F2-AA7EEB5E9AAF}" destId="{C715CEDE-7013-4B89-8C1E-CDA327EC21A4}" srcOrd="0" destOrd="0" presId="urn:microsoft.com/office/officeart/2005/8/layout/orgChart1"/>
    <dgm:cxn modelId="{3873A7D7-9EAD-4503-80DF-6EB435F19186}" type="presParOf" srcId="{0E31949B-36E5-4E8B-B5F2-AA7EEB5E9AAF}" destId="{903F26CF-3095-424D-B6FB-E98140BD20E8}" srcOrd="1" destOrd="0" presId="urn:microsoft.com/office/officeart/2005/8/layout/orgChart1"/>
    <dgm:cxn modelId="{C1E6ECE8-4749-47EC-B319-6307984434BC}" type="presParOf" srcId="{E89CCEC8-4409-4F45-82FD-DAD2BF68B08B}" destId="{0C1DA330-6798-468F-96F3-8F513421A23F}" srcOrd="1" destOrd="0" presId="urn:microsoft.com/office/officeart/2005/8/layout/orgChart1"/>
    <dgm:cxn modelId="{536925AB-367B-4048-99B1-18C4938C006A}" type="presParOf" srcId="{0C1DA330-6798-468F-96F3-8F513421A23F}" destId="{7C52A531-1851-4C68-A560-30A19C89B68F}" srcOrd="0" destOrd="0" presId="urn:microsoft.com/office/officeart/2005/8/layout/orgChart1"/>
    <dgm:cxn modelId="{AA81FF49-E15D-4883-BE8C-6D4D7FB4D0AE}" type="presParOf" srcId="{0C1DA330-6798-468F-96F3-8F513421A23F}" destId="{B37224EA-1E8B-4100-BF83-71D26EF3CB9A}" srcOrd="1" destOrd="0" presId="urn:microsoft.com/office/officeart/2005/8/layout/orgChart1"/>
    <dgm:cxn modelId="{6AB8A8BE-0B97-4DB7-8C49-ECA24C76BAD0}" type="presParOf" srcId="{B37224EA-1E8B-4100-BF83-71D26EF3CB9A}" destId="{F4C7E240-4346-4616-8787-F3C9562D7EBE}" srcOrd="0" destOrd="0" presId="urn:microsoft.com/office/officeart/2005/8/layout/orgChart1"/>
    <dgm:cxn modelId="{011D5808-16F8-4F90-BDA0-EF33F83CA6D9}" type="presParOf" srcId="{F4C7E240-4346-4616-8787-F3C9562D7EBE}" destId="{AA8615FD-17E6-464A-9611-A6A7B1238530}" srcOrd="0" destOrd="0" presId="urn:microsoft.com/office/officeart/2005/8/layout/orgChart1"/>
    <dgm:cxn modelId="{008ADB49-1341-44B4-83BA-4285A9DE5DF9}" type="presParOf" srcId="{F4C7E240-4346-4616-8787-F3C9562D7EBE}" destId="{7E10BBE3-AE34-4AB1-A19C-EF9BB96C0BB5}" srcOrd="1" destOrd="0" presId="urn:microsoft.com/office/officeart/2005/8/layout/orgChart1"/>
    <dgm:cxn modelId="{8173714B-276C-4421-9AAF-077F87626D37}" type="presParOf" srcId="{B37224EA-1E8B-4100-BF83-71D26EF3CB9A}" destId="{05AEDB2F-F700-4E29-894F-B2F45E7EFA50}" srcOrd="1" destOrd="0" presId="urn:microsoft.com/office/officeart/2005/8/layout/orgChart1"/>
    <dgm:cxn modelId="{1C983B72-1566-45D8-83C7-FABD8092C517}" type="presParOf" srcId="{05AEDB2F-F700-4E29-894F-B2F45E7EFA50}" destId="{70CDF426-9D70-495B-82D6-F53FA06754DE}" srcOrd="0" destOrd="0" presId="urn:microsoft.com/office/officeart/2005/8/layout/orgChart1"/>
    <dgm:cxn modelId="{5FB8363D-25A7-4CE5-B666-BD8730651A6A}" type="presParOf" srcId="{05AEDB2F-F700-4E29-894F-B2F45E7EFA50}" destId="{09069013-9772-47EF-BA3D-F8C0AAF61F33}" srcOrd="1" destOrd="0" presId="urn:microsoft.com/office/officeart/2005/8/layout/orgChart1"/>
    <dgm:cxn modelId="{E898EDE6-8DA4-4C24-87B7-AB1284C8662A}" type="presParOf" srcId="{09069013-9772-47EF-BA3D-F8C0AAF61F33}" destId="{D2228D2C-B66D-4549-A2EC-D77582044D55}" srcOrd="0" destOrd="0" presId="urn:microsoft.com/office/officeart/2005/8/layout/orgChart1"/>
    <dgm:cxn modelId="{F4334CBA-9DF4-415F-A3EA-C423E75B92A2}" type="presParOf" srcId="{D2228D2C-B66D-4549-A2EC-D77582044D55}" destId="{DA0E4E94-FFB0-4A2B-A48B-8148E80A4752}" srcOrd="0" destOrd="0" presId="urn:microsoft.com/office/officeart/2005/8/layout/orgChart1"/>
    <dgm:cxn modelId="{C5FDC6C8-2D0F-4A75-8214-F4EBB02113E7}" type="presParOf" srcId="{D2228D2C-B66D-4549-A2EC-D77582044D55}" destId="{A6A3C670-1120-4C6B-8D5C-FB2D7CB0FD6A}" srcOrd="1" destOrd="0" presId="urn:microsoft.com/office/officeart/2005/8/layout/orgChart1"/>
    <dgm:cxn modelId="{8E25C648-9A8D-40BF-A8F3-A2D0E040DBD8}" type="presParOf" srcId="{09069013-9772-47EF-BA3D-F8C0AAF61F33}" destId="{2E9A9024-6491-478D-81AA-73C3C0B3A3CA}" srcOrd="1" destOrd="0" presId="urn:microsoft.com/office/officeart/2005/8/layout/orgChart1"/>
    <dgm:cxn modelId="{A02EF40F-73C2-4499-AB14-D12817F41765}" type="presParOf" srcId="{2E9A9024-6491-478D-81AA-73C3C0B3A3CA}" destId="{C9BAD2F2-ADC1-405E-94A6-73C77D3C4996}" srcOrd="0" destOrd="0" presId="urn:microsoft.com/office/officeart/2005/8/layout/orgChart1"/>
    <dgm:cxn modelId="{A2C2F53C-FC9C-4B37-91AF-9324B3436900}" type="presParOf" srcId="{2E9A9024-6491-478D-81AA-73C3C0B3A3CA}" destId="{78EF3FCF-1315-41EC-9DB3-3E6DF9B3C72A}" srcOrd="1" destOrd="0" presId="urn:microsoft.com/office/officeart/2005/8/layout/orgChart1"/>
    <dgm:cxn modelId="{88468674-D6A3-4175-BC64-6206253EC754}" type="presParOf" srcId="{78EF3FCF-1315-41EC-9DB3-3E6DF9B3C72A}" destId="{63661F64-F15A-4CAA-BC7B-C8553FDD5F54}" srcOrd="0" destOrd="0" presId="urn:microsoft.com/office/officeart/2005/8/layout/orgChart1"/>
    <dgm:cxn modelId="{8B1E25FC-82AE-4060-B7BF-D1F3F90C3AF6}" type="presParOf" srcId="{63661F64-F15A-4CAA-BC7B-C8553FDD5F54}" destId="{7278485F-B9A2-4463-A370-3E44928FBCED}" srcOrd="0" destOrd="0" presId="urn:microsoft.com/office/officeart/2005/8/layout/orgChart1"/>
    <dgm:cxn modelId="{B488FC1F-E67E-4701-93F0-28764E6BD8E6}" type="presParOf" srcId="{63661F64-F15A-4CAA-BC7B-C8553FDD5F54}" destId="{6A91CFFD-5A2D-42AC-BBB9-205925D34E92}" srcOrd="1" destOrd="0" presId="urn:microsoft.com/office/officeart/2005/8/layout/orgChart1"/>
    <dgm:cxn modelId="{5E13EAAB-31BA-4CD5-AA8F-149499D82037}" type="presParOf" srcId="{78EF3FCF-1315-41EC-9DB3-3E6DF9B3C72A}" destId="{29F8B06D-8232-4748-8B10-7F37F1F7A1A4}" srcOrd="1" destOrd="0" presId="urn:microsoft.com/office/officeart/2005/8/layout/orgChart1"/>
    <dgm:cxn modelId="{D5ED4585-EC12-4F84-9CB9-0C037D3990E9}" type="presParOf" srcId="{29F8B06D-8232-4748-8B10-7F37F1F7A1A4}" destId="{EEA933C0-2BB7-4F05-8932-9137BC109A28}" srcOrd="0" destOrd="0" presId="urn:microsoft.com/office/officeart/2005/8/layout/orgChart1"/>
    <dgm:cxn modelId="{1907742C-B94D-4A90-A171-0D695BF6126F}" type="presParOf" srcId="{29F8B06D-8232-4748-8B10-7F37F1F7A1A4}" destId="{738B75EA-DF28-4E0E-B18B-6A25C214F4A9}" srcOrd="1" destOrd="0" presId="urn:microsoft.com/office/officeart/2005/8/layout/orgChart1"/>
    <dgm:cxn modelId="{BDB08993-832C-4A5F-80F4-9B38A77D2E26}" type="presParOf" srcId="{738B75EA-DF28-4E0E-B18B-6A25C214F4A9}" destId="{3AB50C33-CC59-40BA-888F-32C847A9C90D}" srcOrd="0" destOrd="0" presId="urn:microsoft.com/office/officeart/2005/8/layout/orgChart1"/>
    <dgm:cxn modelId="{C9F28D06-3DA5-4170-A5F4-7443C7190AED}" type="presParOf" srcId="{3AB50C33-CC59-40BA-888F-32C847A9C90D}" destId="{DFED5A40-1440-471E-B362-79BAE384A56B}" srcOrd="0" destOrd="0" presId="urn:microsoft.com/office/officeart/2005/8/layout/orgChart1"/>
    <dgm:cxn modelId="{ED162D15-7EE6-430E-8388-98993B2C81E3}" type="presParOf" srcId="{3AB50C33-CC59-40BA-888F-32C847A9C90D}" destId="{07F145C1-8024-4BB6-B973-926A2AB2DE5B}" srcOrd="1" destOrd="0" presId="urn:microsoft.com/office/officeart/2005/8/layout/orgChart1"/>
    <dgm:cxn modelId="{043390C8-3C5D-4EE6-81D3-D463586964E4}" type="presParOf" srcId="{738B75EA-DF28-4E0E-B18B-6A25C214F4A9}" destId="{25099068-87F6-470A-9E33-20974A7CC7C6}" srcOrd="1" destOrd="0" presId="urn:microsoft.com/office/officeart/2005/8/layout/orgChart1"/>
    <dgm:cxn modelId="{946E217D-C347-4ABB-8C36-639538CE68A0}" type="presParOf" srcId="{738B75EA-DF28-4E0E-B18B-6A25C214F4A9}" destId="{3745F5F5-391B-40F2-A453-A87006420C45}" srcOrd="2" destOrd="0" presId="urn:microsoft.com/office/officeart/2005/8/layout/orgChart1"/>
    <dgm:cxn modelId="{3BD561DC-E11D-4130-982B-F68DC28FB23C}" type="presParOf" srcId="{78EF3FCF-1315-41EC-9DB3-3E6DF9B3C72A}" destId="{755A1754-9F00-490B-A54F-C83BC15FF7F7}" srcOrd="2" destOrd="0" presId="urn:microsoft.com/office/officeart/2005/8/layout/orgChart1"/>
    <dgm:cxn modelId="{15F51269-7866-4497-B227-2425F5E94CD9}" type="presParOf" srcId="{09069013-9772-47EF-BA3D-F8C0AAF61F33}" destId="{B2B12285-5581-49DC-853A-977E909202F5}" srcOrd="2" destOrd="0" presId="urn:microsoft.com/office/officeart/2005/8/layout/orgChart1"/>
    <dgm:cxn modelId="{EC2971A2-0DF2-4217-8CB8-4A56C08EFE50}" type="presParOf" srcId="{05AEDB2F-F700-4E29-894F-B2F45E7EFA50}" destId="{B09D594D-6A58-4924-AD3B-120080B40621}" srcOrd="2" destOrd="0" presId="urn:microsoft.com/office/officeart/2005/8/layout/orgChart1"/>
    <dgm:cxn modelId="{D9EE9591-358C-4757-9B3D-06FE8146A6E9}" type="presParOf" srcId="{05AEDB2F-F700-4E29-894F-B2F45E7EFA50}" destId="{EE72BBBC-5D00-47F7-94A7-5D3491804996}" srcOrd="3" destOrd="0" presId="urn:microsoft.com/office/officeart/2005/8/layout/orgChart1"/>
    <dgm:cxn modelId="{23FB0032-1F2B-43E9-B8A0-36629335AC8E}" type="presParOf" srcId="{EE72BBBC-5D00-47F7-94A7-5D3491804996}" destId="{9945AB18-4F92-4B25-A8FE-8CD17B5CDF21}" srcOrd="0" destOrd="0" presId="urn:microsoft.com/office/officeart/2005/8/layout/orgChart1"/>
    <dgm:cxn modelId="{32E812DF-2AAE-4F40-90CD-774A90480EC9}" type="presParOf" srcId="{9945AB18-4F92-4B25-A8FE-8CD17B5CDF21}" destId="{E8D40FB2-E175-491C-B6D1-A87C7D26429C}" srcOrd="0" destOrd="0" presId="urn:microsoft.com/office/officeart/2005/8/layout/orgChart1"/>
    <dgm:cxn modelId="{A607F4C1-027B-40E8-846F-FDF6FE8DFE72}" type="presParOf" srcId="{9945AB18-4F92-4B25-A8FE-8CD17B5CDF21}" destId="{1762012F-6D19-4DF2-962A-E1269F827798}" srcOrd="1" destOrd="0" presId="urn:microsoft.com/office/officeart/2005/8/layout/orgChart1"/>
    <dgm:cxn modelId="{0828660F-EF6E-4FF1-A07B-F34D04EE86AC}" type="presParOf" srcId="{EE72BBBC-5D00-47F7-94A7-5D3491804996}" destId="{7FF65EB3-98D9-4CF9-9002-4432C04FC5CD}" srcOrd="1" destOrd="0" presId="urn:microsoft.com/office/officeart/2005/8/layout/orgChart1"/>
    <dgm:cxn modelId="{AEE9A3B4-97C2-4C18-9FD0-A9889681A288}" type="presParOf" srcId="{EE72BBBC-5D00-47F7-94A7-5D3491804996}" destId="{4E5696AA-9F2F-47E3-97C3-0FC0151F2BB2}" srcOrd="2" destOrd="0" presId="urn:microsoft.com/office/officeart/2005/8/layout/orgChart1"/>
    <dgm:cxn modelId="{366202BB-1DC6-4E4D-81A0-6279063CA161}" type="presParOf" srcId="{05AEDB2F-F700-4E29-894F-B2F45E7EFA50}" destId="{EDA142D2-66DE-4E8D-A97A-F8CF485041A6}" srcOrd="4" destOrd="0" presId="urn:microsoft.com/office/officeart/2005/8/layout/orgChart1"/>
    <dgm:cxn modelId="{E18E1310-A757-4377-B9F8-D5F12A096C09}" type="presParOf" srcId="{05AEDB2F-F700-4E29-894F-B2F45E7EFA50}" destId="{DA9835F3-F340-4406-B61B-CBA5A7D0527A}" srcOrd="5" destOrd="0" presId="urn:microsoft.com/office/officeart/2005/8/layout/orgChart1"/>
    <dgm:cxn modelId="{C3FC6712-1755-44F7-BF05-7A3CB112A2A2}" type="presParOf" srcId="{DA9835F3-F340-4406-B61B-CBA5A7D0527A}" destId="{7C6478B0-4338-481F-8D9A-A2CA3ABF99B7}" srcOrd="0" destOrd="0" presId="urn:microsoft.com/office/officeart/2005/8/layout/orgChart1"/>
    <dgm:cxn modelId="{F47175A0-5B73-46C4-B0F3-16A6574576B3}" type="presParOf" srcId="{7C6478B0-4338-481F-8D9A-A2CA3ABF99B7}" destId="{2D27A11F-0E60-4236-9371-E77F9C7C12E0}" srcOrd="0" destOrd="0" presId="urn:microsoft.com/office/officeart/2005/8/layout/orgChart1"/>
    <dgm:cxn modelId="{92A49D0F-B342-420D-A197-D9A780D3B922}" type="presParOf" srcId="{7C6478B0-4338-481F-8D9A-A2CA3ABF99B7}" destId="{612CF5C4-C043-49BC-9F7B-98189CD4E804}" srcOrd="1" destOrd="0" presId="urn:microsoft.com/office/officeart/2005/8/layout/orgChart1"/>
    <dgm:cxn modelId="{861738DF-7A12-429C-9027-8722FA31AC27}" type="presParOf" srcId="{DA9835F3-F340-4406-B61B-CBA5A7D0527A}" destId="{17578DF6-6D42-4261-9B15-5F62AA4B5C1B}" srcOrd="1" destOrd="0" presId="urn:microsoft.com/office/officeart/2005/8/layout/orgChart1"/>
    <dgm:cxn modelId="{3BA9734E-1CB6-44E3-B072-BCFD0134C27A}" type="presParOf" srcId="{DA9835F3-F340-4406-B61B-CBA5A7D0527A}" destId="{8BD22AE9-04B2-4564-83FB-D6251C1E7B85}" srcOrd="2" destOrd="0" presId="urn:microsoft.com/office/officeart/2005/8/layout/orgChart1"/>
    <dgm:cxn modelId="{28A6FD5E-4F96-4A39-BD76-9DBCC552603E}" type="presParOf" srcId="{05AEDB2F-F700-4E29-894F-B2F45E7EFA50}" destId="{C4E9FC91-F06E-4438-A1A1-3724F4043FC7}" srcOrd="6" destOrd="0" presId="urn:microsoft.com/office/officeart/2005/8/layout/orgChart1"/>
    <dgm:cxn modelId="{7B97F9E9-C681-4EB7-8FBE-251F596C5422}" type="presParOf" srcId="{05AEDB2F-F700-4E29-894F-B2F45E7EFA50}" destId="{60577102-3A73-49A0-BA73-6F8CBCBA82DF}" srcOrd="7" destOrd="0" presId="urn:microsoft.com/office/officeart/2005/8/layout/orgChart1"/>
    <dgm:cxn modelId="{A848964E-8F0E-4E25-8E8C-AADBE86552B1}" type="presParOf" srcId="{60577102-3A73-49A0-BA73-6F8CBCBA82DF}" destId="{67D1F705-AB30-497F-B595-5AFD0393EB75}" srcOrd="0" destOrd="0" presId="urn:microsoft.com/office/officeart/2005/8/layout/orgChart1"/>
    <dgm:cxn modelId="{57E86DBB-069F-4967-AD79-542552591A88}" type="presParOf" srcId="{67D1F705-AB30-497F-B595-5AFD0393EB75}" destId="{5C2393AF-D2C7-4C3D-89AD-7AB0CF7D963F}" srcOrd="0" destOrd="0" presId="urn:microsoft.com/office/officeart/2005/8/layout/orgChart1"/>
    <dgm:cxn modelId="{883CA98E-2376-4AEF-B89A-C8454706E40D}" type="presParOf" srcId="{67D1F705-AB30-497F-B595-5AFD0393EB75}" destId="{151C4E7F-9524-453E-8E58-99E9D39D336F}" srcOrd="1" destOrd="0" presId="urn:microsoft.com/office/officeart/2005/8/layout/orgChart1"/>
    <dgm:cxn modelId="{50B55BB1-5318-4D1C-9F66-FF6DB8E66F3D}" type="presParOf" srcId="{60577102-3A73-49A0-BA73-6F8CBCBA82DF}" destId="{9FF40A9C-CBE1-4A2C-ADA9-8B1666B01143}" srcOrd="1" destOrd="0" presId="urn:microsoft.com/office/officeart/2005/8/layout/orgChart1"/>
    <dgm:cxn modelId="{181BE53A-F6F8-4CD8-ACBF-A341AA0D0C01}" type="presParOf" srcId="{60577102-3A73-49A0-BA73-6F8CBCBA82DF}" destId="{013C283A-3B97-4B96-8DA1-03FAD6ED81BD}" srcOrd="2" destOrd="0" presId="urn:microsoft.com/office/officeart/2005/8/layout/orgChart1"/>
    <dgm:cxn modelId="{905699F3-35F7-4009-8806-C03C42E840D6}" type="presParOf" srcId="{05AEDB2F-F700-4E29-894F-B2F45E7EFA50}" destId="{9110E6CF-5DF5-4F05-B5DA-A37A0F6BEFDA}" srcOrd="8" destOrd="0" presId="urn:microsoft.com/office/officeart/2005/8/layout/orgChart1"/>
    <dgm:cxn modelId="{5BB06957-4C83-4C4B-815B-9B9E00D63D77}" type="presParOf" srcId="{05AEDB2F-F700-4E29-894F-B2F45E7EFA50}" destId="{D7AA37EB-C8D4-4B74-A249-1DDC60DFEFB3}" srcOrd="9" destOrd="0" presId="urn:microsoft.com/office/officeart/2005/8/layout/orgChart1"/>
    <dgm:cxn modelId="{18E1C40B-36C5-44CB-B478-A7981D314820}" type="presParOf" srcId="{D7AA37EB-C8D4-4B74-A249-1DDC60DFEFB3}" destId="{6BBBD8A8-28FE-48CC-B27A-EC1933290611}" srcOrd="0" destOrd="0" presId="urn:microsoft.com/office/officeart/2005/8/layout/orgChart1"/>
    <dgm:cxn modelId="{770E11EE-B9FB-4209-8857-0B66C0E96426}" type="presParOf" srcId="{6BBBD8A8-28FE-48CC-B27A-EC1933290611}" destId="{CF893A2C-D4C3-466D-95E6-EBF6DD9819B8}" srcOrd="0" destOrd="0" presId="urn:microsoft.com/office/officeart/2005/8/layout/orgChart1"/>
    <dgm:cxn modelId="{1B960FB7-291B-40FB-808B-89CDAA6C5A35}" type="presParOf" srcId="{6BBBD8A8-28FE-48CC-B27A-EC1933290611}" destId="{345DAAFA-5FFA-45E2-93B1-3B0398B38AC6}" srcOrd="1" destOrd="0" presId="urn:microsoft.com/office/officeart/2005/8/layout/orgChart1"/>
    <dgm:cxn modelId="{D0A95DCC-2BE5-4A55-B042-3F770E71D02B}" type="presParOf" srcId="{D7AA37EB-C8D4-4B74-A249-1DDC60DFEFB3}" destId="{72FDE1A3-4F98-48BD-93C4-0AC83E709857}" srcOrd="1" destOrd="0" presId="urn:microsoft.com/office/officeart/2005/8/layout/orgChart1"/>
    <dgm:cxn modelId="{9188819B-9812-4C45-87E6-6620062EA1B2}" type="presParOf" srcId="{D7AA37EB-C8D4-4B74-A249-1DDC60DFEFB3}" destId="{010A9E24-1DC0-45BF-B68E-A45B8B1D4B4A}" srcOrd="2" destOrd="0" presId="urn:microsoft.com/office/officeart/2005/8/layout/orgChart1"/>
    <dgm:cxn modelId="{B8902978-10AB-463F-BB63-3F538D1E1952}" type="presParOf" srcId="{05AEDB2F-F700-4E29-894F-B2F45E7EFA50}" destId="{545CF2FC-C025-438A-A687-D66F0E934588}" srcOrd="10" destOrd="0" presId="urn:microsoft.com/office/officeart/2005/8/layout/orgChart1"/>
    <dgm:cxn modelId="{09E7617B-79A1-4F1C-821B-C3D96E4CB5E9}" type="presParOf" srcId="{05AEDB2F-F700-4E29-894F-B2F45E7EFA50}" destId="{BCC68EA2-92F4-4382-BC92-3D372D1FEF19}" srcOrd="11" destOrd="0" presId="urn:microsoft.com/office/officeart/2005/8/layout/orgChart1"/>
    <dgm:cxn modelId="{5982A7B4-06ED-48DE-A7CA-997FCF74E886}" type="presParOf" srcId="{BCC68EA2-92F4-4382-BC92-3D372D1FEF19}" destId="{A8435349-3869-4345-BE84-41117675D309}" srcOrd="0" destOrd="0" presId="urn:microsoft.com/office/officeart/2005/8/layout/orgChart1"/>
    <dgm:cxn modelId="{9CA5E136-8A2C-44AF-846D-9852B5DB758D}" type="presParOf" srcId="{A8435349-3869-4345-BE84-41117675D309}" destId="{B737F83E-E066-4D1E-BF96-F0A389F42B04}" srcOrd="0" destOrd="0" presId="urn:microsoft.com/office/officeart/2005/8/layout/orgChart1"/>
    <dgm:cxn modelId="{439C13E7-ED0C-43B4-B747-17A75FFF737F}" type="presParOf" srcId="{A8435349-3869-4345-BE84-41117675D309}" destId="{3EA7D035-CB22-48A9-960E-4587806CDA47}" srcOrd="1" destOrd="0" presId="urn:microsoft.com/office/officeart/2005/8/layout/orgChart1"/>
    <dgm:cxn modelId="{75E7895E-3AA4-44C2-9207-D8C7B78ED143}" type="presParOf" srcId="{BCC68EA2-92F4-4382-BC92-3D372D1FEF19}" destId="{C9038D38-B32B-4AFA-AF3D-303C0E999A0A}" srcOrd="1" destOrd="0" presId="urn:microsoft.com/office/officeart/2005/8/layout/orgChart1"/>
    <dgm:cxn modelId="{E42D8206-9F6F-479F-A307-D45D87077400}" type="presParOf" srcId="{BCC68EA2-92F4-4382-BC92-3D372D1FEF19}" destId="{4EB343E5-34E7-4684-8BA4-859A4CC17D50}" srcOrd="2" destOrd="0" presId="urn:microsoft.com/office/officeart/2005/8/layout/orgChart1"/>
    <dgm:cxn modelId="{C0025E73-2A8E-4106-B5E5-661599A702DD}" type="presParOf" srcId="{05AEDB2F-F700-4E29-894F-B2F45E7EFA50}" destId="{04A67AFF-E413-469F-A193-FB345836DB8F}" srcOrd="12" destOrd="0" presId="urn:microsoft.com/office/officeart/2005/8/layout/orgChart1"/>
    <dgm:cxn modelId="{5FC3C961-0B77-4F26-9E06-99F81FFC2607}" type="presParOf" srcId="{05AEDB2F-F700-4E29-894F-B2F45E7EFA50}" destId="{CD83E1FC-01CC-484D-8966-9C648AFA964C}" srcOrd="13" destOrd="0" presId="urn:microsoft.com/office/officeart/2005/8/layout/orgChart1"/>
    <dgm:cxn modelId="{335E9009-3CEC-43DA-8A30-53937CA99C4B}" type="presParOf" srcId="{CD83E1FC-01CC-484D-8966-9C648AFA964C}" destId="{E11E6329-A3E5-4CC1-A4F4-5DB6DD9674B2}" srcOrd="0" destOrd="0" presId="urn:microsoft.com/office/officeart/2005/8/layout/orgChart1"/>
    <dgm:cxn modelId="{26F7BA01-09EA-44A1-9F9E-849E88157D80}" type="presParOf" srcId="{E11E6329-A3E5-4CC1-A4F4-5DB6DD9674B2}" destId="{790A086E-ECBC-4C20-96B0-EF323D862ECF}" srcOrd="0" destOrd="0" presId="urn:microsoft.com/office/officeart/2005/8/layout/orgChart1"/>
    <dgm:cxn modelId="{5E7A869F-F0B3-47AD-88F4-9C90ABD8A00F}" type="presParOf" srcId="{E11E6329-A3E5-4CC1-A4F4-5DB6DD9674B2}" destId="{6365929E-685E-4444-A03B-299559081725}" srcOrd="1" destOrd="0" presId="urn:microsoft.com/office/officeart/2005/8/layout/orgChart1"/>
    <dgm:cxn modelId="{E11F9FAB-B236-4212-AF62-2BE3E157644B}" type="presParOf" srcId="{CD83E1FC-01CC-484D-8966-9C648AFA964C}" destId="{A03E64E9-62B2-4073-8F53-449A30A78970}" srcOrd="1" destOrd="0" presId="urn:microsoft.com/office/officeart/2005/8/layout/orgChart1"/>
    <dgm:cxn modelId="{BD16A372-9A2D-439C-8FA1-AEF8C58F6BEB}" type="presParOf" srcId="{CD83E1FC-01CC-484D-8966-9C648AFA964C}" destId="{2A413147-C234-4398-B5BD-0886BB45E741}" srcOrd="2" destOrd="0" presId="urn:microsoft.com/office/officeart/2005/8/layout/orgChart1"/>
    <dgm:cxn modelId="{AE66A2F9-0DD1-4743-AEDF-90750CB040EF}" type="presParOf" srcId="{05AEDB2F-F700-4E29-894F-B2F45E7EFA50}" destId="{CEE38E46-EFAF-4436-9F56-D3F6896FD04D}" srcOrd="14" destOrd="0" presId="urn:microsoft.com/office/officeart/2005/8/layout/orgChart1"/>
    <dgm:cxn modelId="{F3E0564A-895A-433E-B90C-5535BDC6F40D}" type="presParOf" srcId="{05AEDB2F-F700-4E29-894F-B2F45E7EFA50}" destId="{C32BC2AF-A258-4D8B-BFA1-67E22367EAD3}" srcOrd="15" destOrd="0" presId="urn:microsoft.com/office/officeart/2005/8/layout/orgChart1"/>
    <dgm:cxn modelId="{BFD843B8-E8B3-4369-855A-8A3AA39E2397}" type="presParOf" srcId="{C32BC2AF-A258-4D8B-BFA1-67E22367EAD3}" destId="{CD666EE3-566C-4D97-AF81-B7534094C5F7}" srcOrd="0" destOrd="0" presId="urn:microsoft.com/office/officeart/2005/8/layout/orgChart1"/>
    <dgm:cxn modelId="{0A9C9349-1569-4022-966E-64B9B5B5C316}" type="presParOf" srcId="{CD666EE3-566C-4D97-AF81-B7534094C5F7}" destId="{5CD8D753-ADED-40F1-9E12-F31BF8231C87}" srcOrd="0" destOrd="0" presId="urn:microsoft.com/office/officeart/2005/8/layout/orgChart1"/>
    <dgm:cxn modelId="{73F2E851-5EB3-455A-9FEB-4F0DDEECD13E}" type="presParOf" srcId="{CD666EE3-566C-4D97-AF81-B7534094C5F7}" destId="{F1C13776-46F2-4DB4-95AE-72AC3811DFC7}" srcOrd="1" destOrd="0" presId="urn:microsoft.com/office/officeart/2005/8/layout/orgChart1"/>
    <dgm:cxn modelId="{B1B72583-C197-4F8F-BE52-C774E8A0B862}" type="presParOf" srcId="{C32BC2AF-A258-4D8B-BFA1-67E22367EAD3}" destId="{82246E4D-589B-467D-A142-5FDEA44CEAB3}" srcOrd="1" destOrd="0" presId="urn:microsoft.com/office/officeart/2005/8/layout/orgChart1"/>
    <dgm:cxn modelId="{31C8C92D-75F8-4F44-8069-BCC0371AC78A}" type="presParOf" srcId="{C32BC2AF-A258-4D8B-BFA1-67E22367EAD3}" destId="{393B6F16-1B3D-47A4-9E15-68B16B372A58}" srcOrd="2" destOrd="0" presId="urn:microsoft.com/office/officeart/2005/8/layout/orgChart1"/>
    <dgm:cxn modelId="{BFEE5B0A-0569-4AF6-935D-A3920FD46C87}" type="presParOf" srcId="{05AEDB2F-F700-4E29-894F-B2F45E7EFA50}" destId="{75396EE7-43EC-400D-A957-751914E81979}" srcOrd="16" destOrd="0" presId="urn:microsoft.com/office/officeart/2005/8/layout/orgChart1"/>
    <dgm:cxn modelId="{C7CB6746-472A-48F3-A311-AFF23B85A377}" type="presParOf" srcId="{05AEDB2F-F700-4E29-894F-B2F45E7EFA50}" destId="{23EF567D-1C8B-4F7D-8A1F-DE87778C988D}" srcOrd="17" destOrd="0" presId="urn:microsoft.com/office/officeart/2005/8/layout/orgChart1"/>
    <dgm:cxn modelId="{F330752C-A8B4-447E-86D8-799BC70482A4}" type="presParOf" srcId="{23EF567D-1C8B-4F7D-8A1F-DE87778C988D}" destId="{D46B317B-66F4-4B59-95FE-B21890034B57}" srcOrd="0" destOrd="0" presId="urn:microsoft.com/office/officeart/2005/8/layout/orgChart1"/>
    <dgm:cxn modelId="{DAF3154A-341C-4EF5-A175-76F86F943F17}" type="presParOf" srcId="{D46B317B-66F4-4B59-95FE-B21890034B57}" destId="{24E6C82C-7561-4627-B6F3-DBC7C9D53867}" srcOrd="0" destOrd="0" presId="urn:microsoft.com/office/officeart/2005/8/layout/orgChart1"/>
    <dgm:cxn modelId="{E8ED3ADB-6EAD-463B-99AE-8501D14C12D6}" type="presParOf" srcId="{D46B317B-66F4-4B59-95FE-B21890034B57}" destId="{79A601C5-C52C-422F-8FD9-287FA92D0FE6}" srcOrd="1" destOrd="0" presId="urn:microsoft.com/office/officeart/2005/8/layout/orgChart1"/>
    <dgm:cxn modelId="{E91144B0-FF09-4831-8D0E-5D62B09C3E4B}" type="presParOf" srcId="{23EF567D-1C8B-4F7D-8A1F-DE87778C988D}" destId="{8CDC6449-47F6-4B4D-B3E6-0EE2DF68B56D}" srcOrd="1" destOrd="0" presId="urn:microsoft.com/office/officeart/2005/8/layout/orgChart1"/>
    <dgm:cxn modelId="{062F3BD2-A03B-418B-8ED2-AEB4545B4F51}" type="presParOf" srcId="{23EF567D-1C8B-4F7D-8A1F-DE87778C988D}" destId="{D8C016F8-C6DF-41E4-9540-36BFEAB67730}" srcOrd="2" destOrd="0" presId="urn:microsoft.com/office/officeart/2005/8/layout/orgChart1"/>
    <dgm:cxn modelId="{3E4A83B1-527B-4154-A3F8-400DA49B26B6}" type="presParOf" srcId="{05AEDB2F-F700-4E29-894F-B2F45E7EFA50}" destId="{193B3ACE-C79E-4AAE-8FA6-4AA657E67642}" srcOrd="18" destOrd="0" presId="urn:microsoft.com/office/officeart/2005/8/layout/orgChart1"/>
    <dgm:cxn modelId="{E7712801-4D7B-4C84-B49C-47F422484ECC}" type="presParOf" srcId="{05AEDB2F-F700-4E29-894F-B2F45E7EFA50}" destId="{7D1D77A9-ED78-4F90-B0A9-CD8FBC96158B}" srcOrd="19" destOrd="0" presId="urn:microsoft.com/office/officeart/2005/8/layout/orgChart1"/>
    <dgm:cxn modelId="{A54EB18D-E0E7-444B-8652-856FE9443120}" type="presParOf" srcId="{7D1D77A9-ED78-4F90-B0A9-CD8FBC96158B}" destId="{B889D623-3D5B-4D90-8DAE-625806048EC6}" srcOrd="0" destOrd="0" presId="urn:microsoft.com/office/officeart/2005/8/layout/orgChart1"/>
    <dgm:cxn modelId="{7F5A6BCA-0B55-4EFA-8405-79F7656514DA}" type="presParOf" srcId="{B889D623-3D5B-4D90-8DAE-625806048EC6}" destId="{1A44F4FE-A5E7-449A-94A8-F41592A7527B}" srcOrd="0" destOrd="0" presId="urn:microsoft.com/office/officeart/2005/8/layout/orgChart1"/>
    <dgm:cxn modelId="{98FAC43A-4E95-48E4-9D14-FC7D991466DF}" type="presParOf" srcId="{B889D623-3D5B-4D90-8DAE-625806048EC6}" destId="{181CCD12-733E-4081-B5FE-2AB6801ABEFA}" srcOrd="1" destOrd="0" presId="urn:microsoft.com/office/officeart/2005/8/layout/orgChart1"/>
    <dgm:cxn modelId="{2428A5FB-9760-4071-8694-B5F5F0151B19}" type="presParOf" srcId="{7D1D77A9-ED78-4F90-B0A9-CD8FBC96158B}" destId="{8E08F0B6-D0A5-4528-A6C6-40BE98A1C50E}" srcOrd="1" destOrd="0" presId="urn:microsoft.com/office/officeart/2005/8/layout/orgChart1"/>
    <dgm:cxn modelId="{E2249D9F-AB56-4577-91B3-BA50ABCFD12F}" type="presParOf" srcId="{7D1D77A9-ED78-4F90-B0A9-CD8FBC96158B}" destId="{80A37630-D65F-4678-BE96-05502C70B454}" srcOrd="2" destOrd="0" presId="urn:microsoft.com/office/officeart/2005/8/layout/orgChart1"/>
    <dgm:cxn modelId="{F847F204-4245-4E66-A06B-DF2AECBEB969}" type="presParOf" srcId="{05AEDB2F-F700-4E29-894F-B2F45E7EFA50}" destId="{DDA8C4E4-486A-4EDD-B0E5-7C896BC5F917}" srcOrd="20" destOrd="0" presId="urn:microsoft.com/office/officeart/2005/8/layout/orgChart1"/>
    <dgm:cxn modelId="{457495E1-8D82-4D15-AB8C-C8424157890D}" type="presParOf" srcId="{05AEDB2F-F700-4E29-894F-B2F45E7EFA50}" destId="{CD7AFFAF-D78E-488C-92C1-AE8A91A7DACE}" srcOrd="21" destOrd="0" presId="urn:microsoft.com/office/officeart/2005/8/layout/orgChart1"/>
    <dgm:cxn modelId="{35F0CC98-960C-407D-A324-1371BDA3DE1B}" type="presParOf" srcId="{CD7AFFAF-D78E-488C-92C1-AE8A91A7DACE}" destId="{9D4A36E7-5336-404A-8426-E87B582071CC}" srcOrd="0" destOrd="0" presId="urn:microsoft.com/office/officeart/2005/8/layout/orgChart1"/>
    <dgm:cxn modelId="{63CA88B1-BFAC-4A85-8609-460F95044C22}" type="presParOf" srcId="{9D4A36E7-5336-404A-8426-E87B582071CC}" destId="{E4E3E86B-9A5E-4D93-B823-54B0F5E1CC32}" srcOrd="0" destOrd="0" presId="urn:microsoft.com/office/officeart/2005/8/layout/orgChart1"/>
    <dgm:cxn modelId="{981A59C7-1ED1-4B97-9EA2-1CBD456C350F}" type="presParOf" srcId="{9D4A36E7-5336-404A-8426-E87B582071CC}" destId="{B974946C-4FE5-4D36-BBA0-F9252B0F8D0D}" srcOrd="1" destOrd="0" presId="urn:microsoft.com/office/officeart/2005/8/layout/orgChart1"/>
    <dgm:cxn modelId="{FAC3324B-16B4-40C0-A6C6-79AF0B76EEB4}" type="presParOf" srcId="{CD7AFFAF-D78E-488C-92C1-AE8A91A7DACE}" destId="{5AFF3083-25A2-44A8-9665-27E9BEC72D90}" srcOrd="1" destOrd="0" presId="urn:microsoft.com/office/officeart/2005/8/layout/orgChart1"/>
    <dgm:cxn modelId="{DB231DF2-0ECA-4C44-A6C0-AB8396618517}" type="presParOf" srcId="{CD7AFFAF-D78E-488C-92C1-AE8A91A7DACE}" destId="{78B0B0C5-1416-441A-AF1F-C8CB3851DE8B}" srcOrd="2" destOrd="0" presId="urn:microsoft.com/office/officeart/2005/8/layout/orgChart1"/>
    <dgm:cxn modelId="{0C16A5A0-68D5-4434-883A-65729D02368D}" type="presParOf" srcId="{05AEDB2F-F700-4E29-894F-B2F45E7EFA50}" destId="{789AA6DE-7699-44E3-9DBA-4E8C200FB422}" srcOrd="22" destOrd="0" presId="urn:microsoft.com/office/officeart/2005/8/layout/orgChart1"/>
    <dgm:cxn modelId="{2D25A589-7665-4E86-B89C-57F484C514B6}" type="presParOf" srcId="{05AEDB2F-F700-4E29-894F-B2F45E7EFA50}" destId="{4DFF532E-275D-4859-A6D3-9801C635D031}" srcOrd="23" destOrd="0" presId="urn:microsoft.com/office/officeart/2005/8/layout/orgChart1"/>
    <dgm:cxn modelId="{9ACB4A86-CEEF-4102-B7AF-65917B6F0FB9}" type="presParOf" srcId="{4DFF532E-275D-4859-A6D3-9801C635D031}" destId="{344C3B90-BAAB-4BA4-886E-7472B9106E27}" srcOrd="0" destOrd="0" presId="urn:microsoft.com/office/officeart/2005/8/layout/orgChart1"/>
    <dgm:cxn modelId="{0A6211A8-9599-499C-BA33-E6139A331A3E}" type="presParOf" srcId="{344C3B90-BAAB-4BA4-886E-7472B9106E27}" destId="{AFDB2DA4-9C9D-4E27-BC0F-EACAAC57497D}" srcOrd="0" destOrd="0" presId="urn:microsoft.com/office/officeart/2005/8/layout/orgChart1"/>
    <dgm:cxn modelId="{E4306B4F-0666-466C-8F55-9A1BA4A62A6F}" type="presParOf" srcId="{344C3B90-BAAB-4BA4-886E-7472B9106E27}" destId="{A6E3A794-7199-484C-912E-BD0C5D84736F}" srcOrd="1" destOrd="0" presId="urn:microsoft.com/office/officeart/2005/8/layout/orgChart1"/>
    <dgm:cxn modelId="{A2334542-2D70-4011-A291-A98F3F227A9C}" type="presParOf" srcId="{4DFF532E-275D-4859-A6D3-9801C635D031}" destId="{9AA0BCB5-6DC4-4610-BFF5-794DFAA1D8E9}" srcOrd="1" destOrd="0" presId="urn:microsoft.com/office/officeart/2005/8/layout/orgChart1"/>
    <dgm:cxn modelId="{27513ED0-722C-446B-9BF3-766924E5CF06}" type="presParOf" srcId="{4DFF532E-275D-4859-A6D3-9801C635D031}" destId="{04319267-3A26-4AC5-9237-074B8BD0E6E0}" srcOrd="2" destOrd="0" presId="urn:microsoft.com/office/officeart/2005/8/layout/orgChart1"/>
    <dgm:cxn modelId="{80209842-550C-424F-9E9B-7DB3AD65ED58}" type="presParOf" srcId="{05AEDB2F-F700-4E29-894F-B2F45E7EFA50}" destId="{1F998D3F-5AA3-4BCD-95EE-48C58388473A}" srcOrd="24" destOrd="0" presId="urn:microsoft.com/office/officeart/2005/8/layout/orgChart1"/>
    <dgm:cxn modelId="{E63DFA15-9CF2-4313-8971-3E10880E59B9}" type="presParOf" srcId="{05AEDB2F-F700-4E29-894F-B2F45E7EFA50}" destId="{09C8DA96-5727-4EA3-B7DB-FCFD02B32ECC}" srcOrd="25" destOrd="0" presId="urn:microsoft.com/office/officeart/2005/8/layout/orgChart1"/>
    <dgm:cxn modelId="{9B0362A3-322F-4804-AB62-B0DD6AE0C792}" type="presParOf" srcId="{09C8DA96-5727-4EA3-B7DB-FCFD02B32ECC}" destId="{8DB05D72-7A08-48C3-9A85-0984A3E931DB}" srcOrd="0" destOrd="0" presId="urn:microsoft.com/office/officeart/2005/8/layout/orgChart1"/>
    <dgm:cxn modelId="{0BE6D252-CCC8-4113-8D0A-E65609EFDEFF}" type="presParOf" srcId="{8DB05D72-7A08-48C3-9A85-0984A3E931DB}" destId="{E1A60AEF-2841-47ED-8113-4B64902694B0}" srcOrd="0" destOrd="0" presId="urn:microsoft.com/office/officeart/2005/8/layout/orgChart1"/>
    <dgm:cxn modelId="{D3AFCFB9-AC78-4440-860B-F6233804142F}" type="presParOf" srcId="{8DB05D72-7A08-48C3-9A85-0984A3E931DB}" destId="{F9E2EC2B-282A-4720-9A05-7752C0FE40BF}" srcOrd="1" destOrd="0" presId="urn:microsoft.com/office/officeart/2005/8/layout/orgChart1"/>
    <dgm:cxn modelId="{629FF029-A391-432A-BAFA-DB7F65C06932}" type="presParOf" srcId="{09C8DA96-5727-4EA3-B7DB-FCFD02B32ECC}" destId="{FCCBEC54-40ED-4AB5-B144-DD1114049CAD}" srcOrd="1" destOrd="0" presId="urn:microsoft.com/office/officeart/2005/8/layout/orgChart1"/>
    <dgm:cxn modelId="{8D466CD0-ADE8-4A98-A24A-C1C049D5FB5B}" type="presParOf" srcId="{09C8DA96-5727-4EA3-B7DB-FCFD02B32ECC}" destId="{4173A25A-A73A-4BB9-B63B-C94FA0F1AC6B}" srcOrd="2" destOrd="0" presId="urn:microsoft.com/office/officeart/2005/8/layout/orgChart1"/>
    <dgm:cxn modelId="{4C65CCE2-3AA4-497B-A8C9-D9CBF517C698}" type="presParOf" srcId="{05AEDB2F-F700-4E29-894F-B2F45E7EFA50}" destId="{8CEC1075-6105-4A5E-8977-E574D1DA6D07}" srcOrd="26" destOrd="0" presId="urn:microsoft.com/office/officeart/2005/8/layout/orgChart1"/>
    <dgm:cxn modelId="{9B2D2037-4C88-4CED-B63D-EF24DC2FC70F}" type="presParOf" srcId="{05AEDB2F-F700-4E29-894F-B2F45E7EFA50}" destId="{E3A95A58-BCB4-4FC0-8C03-320EB757FC53}" srcOrd="27" destOrd="0" presId="urn:microsoft.com/office/officeart/2005/8/layout/orgChart1"/>
    <dgm:cxn modelId="{E64476A7-457D-4C6E-91A6-E9AC544BBCB6}" type="presParOf" srcId="{E3A95A58-BCB4-4FC0-8C03-320EB757FC53}" destId="{0F149C65-B598-4D96-BC00-B384A4CAAE31}" srcOrd="0" destOrd="0" presId="urn:microsoft.com/office/officeart/2005/8/layout/orgChart1"/>
    <dgm:cxn modelId="{86FC1C79-71EC-40CF-96BC-AE4E806265C1}" type="presParOf" srcId="{0F149C65-B598-4D96-BC00-B384A4CAAE31}" destId="{463E3B41-66A2-4020-BC36-6FA012F49CC7}" srcOrd="0" destOrd="0" presId="urn:microsoft.com/office/officeart/2005/8/layout/orgChart1"/>
    <dgm:cxn modelId="{0AFAD09C-10ED-44F6-AF72-9082B067A3D9}" type="presParOf" srcId="{0F149C65-B598-4D96-BC00-B384A4CAAE31}" destId="{ED01DF9C-2103-4128-BA41-478A777A5FD8}" srcOrd="1" destOrd="0" presId="urn:microsoft.com/office/officeart/2005/8/layout/orgChart1"/>
    <dgm:cxn modelId="{68E9C035-010D-4DB5-B8F2-77E6F306C877}" type="presParOf" srcId="{E3A95A58-BCB4-4FC0-8C03-320EB757FC53}" destId="{6C0F054A-12E8-469C-8ED9-E8BF7D8A9F0C}" srcOrd="1" destOrd="0" presId="urn:microsoft.com/office/officeart/2005/8/layout/orgChart1"/>
    <dgm:cxn modelId="{F5E795CE-4F86-4896-9180-27E38E26EEAA}" type="presParOf" srcId="{E3A95A58-BCB4-4FC0-8C03-320EB757FC53}" destId="{D0F67250-0287-4A41-9443-B952EF79175E}" srcOrd="2" destOrd="0" presId="urn:microsoft.com/office/officeart/2005/8/layout/orgChart1"/>
    <dgm:cxn modelId="{BFA9BFCF-16F4-441B-9412-A146ED1545C1}" type="presParOf" srcId="{B37224EA-1E8B-4100-BF83-71D26EF3CB9A}" destId="{2D40EFAE-74E7-4D27-BCA3-D2AB79CE9D07}" srcOrd="2" destOrd="0" presId="urn:microsoft.com/office/officeart/2005/8/layout/orgChart1"/>
    <dgm:cxn modelId="{4BD9C864-2079-4DDB-84CC-53C1AFE1FA07}" type="presParOf" srcId="{0C1DA330-6798-468F-96F3-8F513421A23F}" destId="{C2EAF31F-BC84-4D71-ADB5-B8476C1DDD6C}" srcOrd="2" destOrd="0" presId="urn:microsoft.com/office/officeart/2005/8/layout/orgChart1"/>
    <dgm:cxn modelId="{2508993C-EE02-459F-A008-9D415370D6C0}" type="presParOf" srcId="{0C1DA330-6798-468F-96F3-8F513421A23F}" destId="{266B198C-F8FD-4FC8-BCC5-9F3FE47EC837}" srcOrd="3" destOrd="0" presId="urn:microsoft.com/office/officeart/2005/8/layout/orgChart1"/>
    <dgm:cxn modelId="{78A71F35-E34B-45CD-BE80-9104738DDCFD}" type="presParOf" srcId="{266B198C-F8FD-4FC8-BCC5-9F3FE47EC837}" destId="{74E80A5C-C3DB-4546-BD26-97E9AA399B46}" srcOrd="0" destOrd="0" presId="urn:microsoft.com/office/officeart/2005/8/layout/orgChart1"/>
    <dgm:cxn modelId="{85AD22B4-7503-4E41-AB14-3CD34B7B8A6E}" type="presParOf" srcId="{74E80A5C-C3DB-4546-BD26-97E9AA399B46}" destId="{FC397357-69A3-4538-9D2E-F5E31F1BFC4C}" srcOrd="0" destOrd="0" presId="urn:microsoft.com/office/officeart/2005/8/layout/orgChart1"/>
    <dgm:cxn modelId="{A3E8BAE4-08C8-4BAD-9A2F-E9F8BC92099C}" type="presParOf" srcId="{74E80A5C-C3DB-4546-BD26-97E9AA399B46}" destId="{28B84129-131E-4455-BE87-E2DA47AD32B2}" srcOrd="1" destOrd="0" presId="urn:microsoft.com/office/officeart/2005/8/layout/orgChart1"/>
    <dgm:cxn modelId="{8703C593-56D4-43BE-9A52-95FDF38E0AD9}" type="presParOf" srcId="{266B198C-F8FD-4FC8-BCC5-9F3FE47EC837}" destId="{2004A006-03C8-4AC9-8411-AC8FF7ACC299}" srcOrd="1" destOrd="0" presId="urn:microsoft.com/office/officeart/2005/8/layout/orgChart1"/>
    <dgm:cxn modelId="{EADECD94-CB09-4570-9AC3-21F9771689AE}" type="presParOf" srcId="{266B198C-F8FD-4FC8-BCC5-9F3FE47EC837}" destId="{5B9BAF30-18FE-4EFD-BB64-D2CC5A43CC2C}" srcOrd="2" destOrd="0" presId="urn:microsoft.com/office/officeart/2005/8/layout/orgChart1"/>
    <dgm:cxn modelId="{559B9B58-20CB-4AB1-8F91-DE88030868F9}" type="presParOf" srcId="{0C1DA330-6798-468F-96F3-8F513421A23F}" destId="{C6CE96A8-6313-4C51-82D7-020028F31F73}" srcOrd="4" destOrd="0" presId="urn:microsoft.com/office/officeart/2005/8/layout/orgChart1"/>
    <dgm:cxn modelId="{6820DCBA-58EB-45AB-B77D-03025B6DA8CB}" type="presParOf" srcId="{0C1DA330-6798-468F-96F3-8F513421A23F}" destId="{8A68142D-3BBD-46D7-BB66-D3C40B6E877B}" srcOrd="5" destOrd="0" presId="urn:microsoft.com/office/officeart/2005/8/layout/orgChart1"/>
    <dgm:cxn modelId="{E70F559E-3315-4BF9-AECE-B1C884B55534}" type="presParOf" srcId="{8A68142D-3BBD-46D7-BB66-D3C40B6E877B}" destId="{144E927E-1C9A-42E1-8A8F-EBADD7DC7A28}" srcOrd="0" destOrd="0" presId="urn:microsoft.com/office/officeart/2005/8/layout/orgChart1"/>
    <dgm:cxn modelId="{5625C089-F51A-4A19-9D43-185C641B5B71}" type="presParOf" srcId="{144E927E-1C9A-42E1-8A8F-EBADD7DC7A28}" destId="{C212B15E-9B65-4630-8383-D0DFCC5CEE77}" srcOrd="0" destOrd="0" presId="urn:microsoft.com/office/officeart/2005/8/layout/orgChart1"/>
    <dgm:cxn modelId="{166EBEAC-C516-43EE-A131-62C7D272E704}" type="presParOf" srcId="{144E927E-1C9A-42E1-8A8F-EBADD7DC7A28}" destId="{8F5533D8-AE47-41F0-AFF7-81ABB4EDC700}" srcOrd="1" destOrd="0" presId="urn:microsoft.com/office/officeart/2005/8/layout/orgChart1"/>
    <dgm:cxn modelId="{C0C333B8-238C-4541-A528-EBFFD6D18786}" type="presParOf" srcId="{8A68142D-3BBD-46D7-BB66-D3C40B6E877B}" destId="{FB914C9D-B08A-42D6-9039-F70274948234}" srcOrd="1" destOrd="0" presId="urn:microsoft.com/office/officeart/2005/8/layout/orgChart1"/>
    <dgm:cxn modelId="{D008FFA3-C463-4120-B649-960D7F52FE0D}" type="presParOf" srcId="{8A68142D-3BBD-46D7-BB66-D3C40B6E877B}" destId="{FA63B8DC-71F3-4DF9-A8C4-99D6BFF6EFEF}" srcOrd="2" destOrd="0" presId="urn:microsoft.com/office/officeart/2005/8/layout/orgChart1"/>
    <dgm:cxn modelId="{979467F3-9579-4A44-B9D9-336FFF7C1916}" type="presParOf" srcId="{0C1DA330-6798-468F-96F3-8F513421A23F}" destId="{18EAE53C-B86E-49B9-BEA1-7519F219181E}" srcOrd="6" destOrd="0" presId="urn:microsoft.com/office/officeart/2005/8/layout/orgChart1"/>
    <dgm:cxn modelId="{9FAB656E-0FA2-4381-A86A-75EB1DD5ADF7}" type="presParOf" srcId="{0C1DA330-6798-468F-96F3-8F513421A23F}" destId="{FF6390A4-2340-404E-BB5F-43A9A4A2616B}" srcOrd="7" destOrd="0" presId="urn:microsoft.com/office/officeart/2005/8/layout/orgChart1"/>
    <dgm:cxn modelId="{FCE601A4-F50D-4ABF-9E2B-5BE905DC4574}" type="presParOf" srcId="{FF6390A4-2340-404E-BB5F-43A9A4A2616B}" destId="{6F4BE496-5909-45FC-BFA4-D83B1C4C373A}" srcOrd="0" destOrd="0" presId="urn:microsoft.com/office/officeart/2005/8/layout/orgChart1"/>
    <dgm:cxn modelId="{19DDDF05-04B9-4E09-AC81-5A434FB1C201}" type="presParOf" srcId="{6F4BE496-5909-45FC-BFA4-D83B1C4C373A}" destId="{CAC202A4-D6BA-40BC-8202-95C6B6E72B78}" srcOrd="0" destOrd="0" presId="urn:microsoft.com/office/officeart/2005/8/layout/orgChart1"/>
    <dgm:cxn modelId="{A923BD6F-E5F9-42A9-B0EE-90E27E62DA2B}" type="presParOf" srcId="{6F4BE496-5909-45FC-BFA4-D83B1C4C373A}" destId="{64162518-A287-42AE-9755-07687080C9A9}" srcOrd="1" destOrd="0" presId="urn:microsoft.com/office/officeart/2005/8/layout/orgChart1"/>
    <dgm:cxn modelId="{A22BCA14-4D88-4640-B2B3-2DEEAE2697C0}" type="presParOf" srcId="{FF6390A4-2340-404E-BB5F-43A9A4A2616B}" destId="{03905714-D14E-4B46-9363-CF7C5F7CA5C1}" srcOrd="1" destOrd="0" presId="urn:microsoft.com/office/officeart/2005/8/layout/orgChart1"/>
    <dgm:cxn modelId="{41D779C2-C1C9-41AA-92E8-1A4B8A3AB0B6}" type="presParOf" srcId="{FF6390A4-2340-404E-BB5F-43A9A4A2616B}" destId="{4AA279BE-B1A9-4712-A237-170FF6FE39BB}" srcOrd="2" destOrd="0" presId="urn:microsoft.com/office/officeart/2005/8/layout/orgChart1"/>
    <dgm:cxn modelId="{17B6D20C-9CDC-44EB-8C48-465A6962CC7F}" type="presParOf" srcId="{E89CCEC8-4409-4F45-82FD-DAD2BF68B08B}" destId="{F5DDC2F7-1F1D-4139-BFCE-EE9E6885145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D612D1-B015-4BA3-BAC7-3814E1C646C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19012DBF-FF5F-47FF-BC90-3EB9D46D5E44}">
      <dgm:prSet phldrT="[Text]"/>
      <dgm:spPr>
        <a:solidFill>
          <a:schemeClr val="tx1"/>
        </a:solidFill>
      </dgm:spPr>
      <dgm:t>
        <a:bodyPr/>
        <a:lstStyle/>
        <a:p>
          <a:pPr algn="ctr"/>
          <a:r>
            <a:rPr lang="en-CA" dirty="0"/>
            <a:t>Wildlife Act (2016)</a:t>
          </a:r>
        </a:p>
      </dgm:t>
    </dgm:pt>
    <dgm:pt modelId="{4598A34B-E23D-4B9E-BDA7-9856FAB8D6AA}" type="parTrans" cxnId="{3DBB2345-14BE-46E9-A9EC-84B97A585B82}">
      <dgm:prSet/>
      <dgm:spPr/>
      <dgm:t>
        <a:bodyPr/>
        <a:lstStyle/>
        <a:p>
          <a:pPr algn="ctr"/>
          <a:endParaRPr lang="en-CA"/>
        </a:p>
      </dgm:t>
    </dgm:pt>
    <dgm:pt modelId="{15D2EBA5-DF88-4F47-9676-BD67EB4DD6DC}" type="sibTrans" cxnId="{3DBB2345-14BE-46E9-A9EC-84B97A585B82}">
      <dgm:prSet/>
      <dgm:spPr/>
      <dgm:t>
        <a:bodyPr/>
        <a:lstStyle/>
        <a:p>
          <a:pPr algn="ctr"/>
          <a:endParaRPr lang="en-CA"/>
        </a:p>
      </dgm:t>
    </dgm:pt>
    <dgm:pt modelId="{66519BC8-0BE8-4576-BB3C-1F3377FDEA1F}">
      <dgm:prSet phldrT="[Text]"/>
      <dgm:spPr>
        <a:solidFill>
          <a:schemeClr val="tx1"/>
        </a:solidFill>
      </dgm:spPr>
      <dgm:t>
        <a:bodyPr/>
        <a:lstStyle/>
        <a:p>
          <a:pPr algn="ctr"/>
          <a:r>
            <a:rPr lang="en-CA" dirty="0"/>
            <a:t>Angling and Scientific Collection Regulation</a:t>
          </a:r>
        </a:p>
      </dgm:t>
    </dgm:pt>
    <dgm:pt modelId="{F5A87A73-C02A-491F-A3D6-38FD071A4EE7}" type="parTrans" cxnId="{B01BED04-97C9-4C8D-9D60-AC3BF6593B63}">
      <dgm:prSet/>
      <dgm:spPr/>
      <dgm:t>
        <a:bodyPr/>
        <a:lstStyle/>
        <a:p>
          <a:pPr algn="ctr"/>
          <a:endParaRPr lang="en-CA"/>
        </a:p>
      </dgm:t>
    </dgm:pt>
    <dgm:pt modelId="{538CFE7E-BEE4-424E-8382-7EB450CE2543}" type="sibTrans" cxnId="{B01BED04-97C9-4C8D-9D60-AC3BF6593B63}">
      <dgm:prSet/>
      <dgm:spPr/>
      <dgm:t>
        <a:bodyPr/>
        <a:lstStyle/>
        <a:p>
          <a:pPr algn="ctr"/>
          <a:endParaRPr lang="en-CA"/>
        </a:p>
      </dgm:t>
    </dgm:pt>
    <dgm:pt modelId="{4B7368DC-27ED-4383-96DF-B40F3252901D}">
      <dgm:prSet phldrT="[Text]"/>
      <dgm:spPr>
        <a:solidFill>
          <a:schemeClr val="tx1"/>
        </a:solidFill>
      </dgm:spPr>
      <dgm:t>
        <a:bodyPr/>
        <a:lstStyle/>
        <a:p>
          <a:pPr algn="ctr"/>
          <a:r>
            <a:rPr lang="en-CA" dirty="0"/>
            <a:t>Permit Regulation</a:t>
          </a:r>
        </a:p>
      </dgm:t>
    </dgm:pt>
    <dgm:pt modelId="{163CAF88-B296-4146-8538-2C111E1ABC32}" type="parTrans" cxnId="{11159B7D-5AB9-4549-B245-130387B4C6BC}">
      <dgm:prSet/>
      <dgm:spPr/>
      <dgm:t>
        <a:bodyPr/>
        <a:lstStyle/>
        <a:p>
          <a:pPr algn="ctr"/>
          <a:endParaRPr lang="en-CA"/>
        </a:p>
      </dgm:t>
    </dgm:pt>
    <dgm:pt modelId="{E3FF0C62-2D50-425C-9F51-1C6522AECA76}" type="sibTrans" cxnId="{11159B7D-5AB9-4549-B245-130387B4C6BC}">
      <dgm:prSet/>
      <dgm:spPr/>
      <dgm:t>
        <a:bodyPr/>
        <a:lstStyle/>
        <a:p>
          <a:pPr algn="ctr"/>
          <a:endParaRPr lang="en-CA"/>
        </a:p>
      </dgm:t>
    </dgm:pt>
    <dgm:pt modelId="{4FD73674-4F55-45AE-ABF4-F242396A3D94}">
      <dgm:prSet phldrT="[Text]"/>
      <dgm:spPr>
        <a:solidFill>
          <a:schemeClr val="tx1"/>
        </a:solidFill>
      </dgm:spPr>
      <dgm:t>
        <a:bodyPr/>
        <a:lstStyle/>
        <a:p>
          <a:pPr algn="ctr"/>
          <a:r>
            <a:rPr lang="en-CA" dirty="0"/>
            <a:t>Rainbow Trout Ponds</a:t>
          </a:r>
        </a:p>
      </dgm:t>
    </dgm:pt>
    <dgm:pt modelId="{0CCCD396-4DC8-489B-9BB9-D0EB41B689B2}" type="parTrans" cxnId="{0A5E4375-5C66-4F22-9532-580267DAC4D2}">
      <dgm:prSet/>
      <dgm:spPr/>
      <dgm:t>
        <a:bodyPr/>
        <a:lstStyle/>
        <a:p>
          <a:pPr algn="ctr"/>
          <a:endParaRPr lang="en-CA"/>
        </a:p>
      </dgm:t>
    </dgm:pt>
    <dgm:pt modelId="{044832DB-0921-415B-936D-77EFAA01A564}" type="sibTrans" cxnId="{0A5E4375-5C66-4F22-9532-580267DAC4D2}">
      <dgm:prSet/>
      <dgm:spPr/>
      <dgm:t>
        <a:bodyPr/>
        <a:lstStyle/>
        <a:p>
          <a:pPr algn="ctr"/>
          <a:endParaRPr lang="en-CA"/>
        </a:p>
      </dgm:t>
    </dgm:pt>
    <dgm:pt modelId="{86D6E384-CCDB-4E5E-A9EB-88CE58F764C9}">
      <dgm:prSet phldrT="[Text]"/>
      <dgm:spPr>
        <a:solidFill>
          <a:schemeClr val="tx1"/>
        </a:solidFill>
      </dgm:spPr>
      <dgm:t>
        <a:bodyPr/>
        <a:lstStyle/>
        <a:p>
          <a:pPr algn="ctr"/>
          <a:r>
            <a:rPr lang="en-CA" dirty="0"/>
            <a:t>Angling Guide Licencing and Limits</a:t>
          </a:r>
        </a:p>
      </dgm:t>
    </dgm:pt>
    <dgm:pt modelId="{D5CE7290-6971-4795-83C1-A350107F6C2C}" type="parTrans" cxnId="{F147D653-D3C8-4C96-90EB-04E397C6628B}">
      <dgm:prSet/>
      <dgm:spPr/>
      <dgm:t>
        <a:bodyPr/>
        <a:lstStyle/>
        <a:p>
          <a:pPr algn="ctr"/>
          <a:endParaRPr lang="en-CA"/>
        </a:p>
      </dgm:t>
    </dgm:pt>
    <dgm:pt modelId="{5B02CA9C-DD18-4A50-831C-F447C4FF34BE}" type="sibTrans" cxnId="{F147D653-D3C8-4C96-90EB-04E397C6628B}">
      <dgm:prSet/>
      <dgm:spPr/>
      <dgm:t>
        <a:bodyPr/>
        <a:lstStyle/>
        <a:p>
          <a:pPr algn="ctr"/>
          <a:endParaRPr lang="en-CA"/>
        </a:p>
      </dgm:t>
    </dgm:pt>
    <dgm:pt modelId="{14FB93A5-1445-47EE-B0F1-62D3CA49951F}">
      <dgm:prSet phldrT="[Text]"/>
      <dgm:spPr>
        <a:solidFill>
          <a:schemeClr val="tx1"/>
        </a:solidFill>
      </dgm:spPr>
      <dgm:t>
        <a:bodyPr/>
        <a:lstStyle/>
        <a:p>
          <a:pPr algn="ctr"/>
          <a:r>
            <a:rPr lang="en-CA" dirty="0"/>
            <a:t>Species Licencing</a:t>
          </a:r>
        </a:p>
      </dgm:t>
    </dgm:pt>
    <dgm:pt modelId="{1EB87500-5A07-446B-817E-0F685D095A9C}" type="parTrans" cxnId="{9DF02535-2CC5-41D5-BEC4-6F24322AB734}">
      <dgm:prSet/>
      <dgm:spPr/>
      <dgm:t>
        <a:bodyPr/>
        <a:lstStyle/>
        <a:p>
          <a:pPr algn="ctr"/>
          <a:endParaRPr lang="en-CA"/>
        </a:p>
      </dgm:t>
    </dgm:pt>
    <dgm:pt modelId="{1BBBF94B-2723-4CD9-9EC9-5A8B345730ED}" type="sibTrans" cxnId="{9DF02535-2CC5-41D5-BEC4-6F24322AB734}">
      <dgm:prSet/>
      <dgm:spPr/>
      <dgm:t>
        <a:bodyPr/>
        <a:lstStyle/>
        <a:p>
          <a:pPr algn="ctr"/>
          <a:endParaRPr lang="en-CA"/>
        </a:p>
      </dgm:t>
    </dgm:pt>
    <dgm:pt modelId="{3870495C-4169-49CD-8438-FAC9A079715A}">
      <dgm:prSet phldrT="[Text]"/>
      <dgm:spPr>
        <a:solidFill>
          <a:schemeClr val="tx1"/>
        </a:solidFill>
      </dgm:spPr>
      <dgm:t>
        <a:bodyPr/>
        <a:lstStyle/>
        <a:p>
          <a:pPr algn="ctr"/>
          <a:r>
            <a:rPr lang="en-CA" dirty="0"/>
            <a:t>Angling Licencing</a:t>
          </a:r>
        </a:p>
      </dgm:t>
    </dgm:pt>
    <dgm:pt modelId="{1C8A2C96-5C66-4577-84AC-599F6C3AEB39}" type="parTrans" cxnId="{9924D430-B3FE-4E98-8F1F-2B93305BF55A}">
      <dgm:prSet/>
      <dgm:spPr/>
      <dgm:t>
        <a:bodyPr/>
        <a:lstStyle/>
        <a:p>
          <a:pPr algn="ctr"/>
          <a:endParaRPr lang="en-CA"/>
        </a:p>
      </dgm:t>
    </dgm:pt>
    <dgm:pt modelId="{4291B715-6FA5-41F8-A066-A5178B8341A9}" type="sibTrans" cxnId="{9924D430-B3FE-4E98-8F1F-2B93305BF55A}">
      <dgm:prSet/>
      <dgm:spPr/>
      <dgm:t>
        <a:bodyPr/>
        <a:lstStyle/>
        <a:p>
          <a:pPr algn="ctr"/>
          <a:endParaRPr lang="en-CA"/>
        </a:p>
      </dgm:t>
    </dgm:pt>
    <dgm:pt modelId="{B3939335-CFBB-45D0-9C4C-22E5D493430B}">
      <dgm:prSet phldrT="[Text]"/>
      <dgm:spPr>
        <a:solidFill>
          <a:schemeClr val="tx1"/>
        </a:solidFill>
      </dgm:spPr>
      <dgm:t>
        <a:bodyPr/>
        <a:lstStyle/>
        <a:p>
          <a:pPr algn="ctr"/>
          <a:r>
            <a:rPr lang="en-CA" dirty="0"/>
            <a:t>Collection Permits</a:t>
          </a:r>
        </a:p>
      </dgm:t>
    </dgm:pt>
    <dgm:pt modelId="{23DD2D92-966A-4EE5-963E-EFD3A7A9FB0F}" type="parTrans" cxnId="{633669BA-6C7B-47BF-976F-002288BCE3F0}">
      <dgm:prSet/>
      <dgm:spPr/>
      <dgm:t>
        <a:bodyPr/>
        <a:lstStyle/>
        <a:p>
          <a:pPr algn="ctr"/>
          <a:endParaRPr lang="en-CA"/>
        </a:p>
      </dgm:t>
    </dgm:pt>
    <dgm:pt modelId="{99427C83-2C69-461E-93F7-85A28B1E094A}" type="sibTrans" cxnId="{633669BA-6C7B-47BF-976F-002288BCE3F0}">
      <dgm:prSet/>
      <dgm:spPr/>
      <dgm:t>
        <a:bodyPr/>
        <a:lstStyle/>
        <a:p>
          <a:pPr algn="ctr"/>
          <a:endParaRPr lang="en-CA"/>
        </a:p>
      </dgm:t>
    </dgm:pt>
    <dgm:pt modelId="{27CFB333-8DE1-4510-9B1B-4F248C027D72}">
      <dgm:prSet phldrT="[Text]"/>
      <dgm:spPr>
        <a:solidFill>
          <a:schemeClr val="tx1"/>
        </a:solidFill>
      </dgm:spPr>
      <dgm:t>
        <a:bodyPr/>
        <a:lstStyle/>
        <a:p>
          <a:pPr algn="ctr"/>
          <a:r>
            <a:rPr lang="en-CA" dirty="0"/>
            <a:t>Section 6</a:t>
          </a:r>
        </a:p>
        <a:p>
          <a:pPr algn="ctr"/>
          <a:r>
            <a:rPr lang="en-CA" dirty="0"/>
            <a:t>Designation of threatened or endangered species</a:t>
          </a:r>
        </a:p>
      </dgm:t>
    </dgm:pt>
    <dgm:pt modelId="{ECA34C37-D472-4FCF-8CEA-96BE195B3336}" type="parTrans" cxnId="{23D7AB7A-1B98-4C5C-9CD8-FB019FF3ADE8}">
      <dgm:prSet/>
      <dgm:spPr/>
      <dgm:t>
        <a:bodyPr/>
        <a:lstStyle/>
        <a:p>
          <a:pPr algn="ctr"/>
          <a:endParaRPr lang="en-CA"/>
        </a:p>
      </dgm:t>
    </dgm:pt>
    <dgm:pt modelId="{A381EF2F-F372-418F-BAFF-4989A805DF1A}" type="sibTrans" cxnId="{23D7AB7A-1B98-4C5C-9CD8-FB019FF3ADE8}">
      <dgm:prSet/>
      <dgm:spPr/>
      <dgm:t>
        <a:bodyPr/>
        <a:lstStyle/>
        <a:p>
          <a:pPr algn="ctr"/>
          <a:endParaRPr lang="en-CA"/>
        </a:p>
      </dgm:t>
    </dgm:pt>
    <dgm:pt modelId="{E429A010-BEB7-460F-BCB9-933AEBF421EB}">
      <dgm:prSet phldrT="[Text]"/>
      <dgm:spPr>
        <a:solidFill>
          <a:schemeClr val="tx1"/>
        </a:solidFill>
      </dgm:spPr>
      <dgm:t>
        <a:bodyPr/>
        <a:lstStyle/>
        <a:p>
          <a:pPr algn="ctr"/>
          <a:r>
            <a:rPr lang="en-CA" dirty="0"/>
            <a:t>Part 3                               Habitat Conservation Trust</a:t>
          </a:r>
        </a:p>
      </dgm:t>
    </dgm:pt>
    <dgm:pt modelId="{D22A43C8-A7DC-4F96-A55A-4F9EA860F47B}" type="parTrans" cxnId="{7A9C9CD6-C6A4-48F5-9CD5-237CF0A47B57}">
      <dgm:prSet/>
      <dgm:spPr/>
      <dgm:t>
        <a:bodyPr/>
        <a:lstStyle/>
        <a:p>
          <a:endParaRPr lang="en-CA"/>
        </a:p>
      </dgm:t>
    </dgm:pt>
    <dgm:pt modelId="{0D257A7A-F620-4D18-A4AF-D9A9EF1C6AD2}" type="sibTrans" cxnId="{7A9C9CD6-C6A4-48F5-9CD5-237CF0A47B57}">
      <dgm:prSet/>
      <dgm:spPr/>
      <dgm:t>
        <a:bodyPr/>
        <a:lstStyle/>
        <a:p>
          <a:endParaRPr lang="en-CA"/>
        </a:p>
      </dgm:t>
    </dgm:pt>
    <dgm:pt modelId="{4294646A-0B01-40AB-9713-0AABF55EB1E7}" type="pres">
      <dgm:prSet presAssocID="{ECD612D1-B015-4BA3-BAC7-3814E1C646CB}" presName="hierChild1" presStyleCnt="0">
        <dgm:presLayoutVars>
          <dgm:orgChart val="1"/>
          <dgm:chPref val="1"/>
          <dgm:dir/>
          <dgm:animOne val="branch"/>
          <dgm:animLvl val="lvl"/>
          <dgm:resizeHandles/>
        </dgm:presLayoutVars>
      </dgm:prSet>
      <dgm:spPr/>
    </dgm:pt>
    <dgm:pt modelId="{E89CCEC8-4409-4F45-82FD-DAD2BF68B08B}" type="pres">
      <dgm:prSet presAssocID="{19012DBF-FF5F-47FF-BC90-3EB9D46D5E44}" presName="hierRoot1" presStyleCnt="0">
        <dgm:presLayoutVars>
          <dgm:hierBranch val="init"/>
        </dgm:presLayoutVars>
      </dgm:prSet>
      <dgm:spPr/>
    </dgm:pt>
    <dgm:pt modelId="{0E31949B-36E5-4E8B-B5F2-AA7EEB5E9AAF}" type="pres">
      <dgm:prSet presAssocID="{19012DBF-FF5F-47FF-BC90-3EB9D46D5E44}" presName="rootComposite1" presStyleCnt="0"/>
      <dgm:spPr/>
    </dgm:pt>
    <dgm:pt modelId="{C715CEDE-7013-4B89-8C1E-CDA327EC21A4}" type="pres">
      <dgm:prSet presAssocID="{19012DBF-FF5F-47FF-BC90-3EB9D46D5E44}" presName="rootText1" presStyleLbl="node0" presStyleIdx="0" presStyleCnt="1">
        <dgm:presLayoutVars>
          <dgm:chPref val="3"/>
        </dgm:presLayoutVars>
      </dgm:prSet>
      <dgm:spPr/>
    </dgm:pt>
    <dgm:pt modelId="{903F26CF-3095-424D-B6FB-E98140BD20E8}" type="pres">
      <dgm:prSet presAssocID="{19012DBF-FF5F-47FF-BC90-3EB9D46D5E44}" presName="rootConnector1" presStyleLbl="node1" presStyleIdx="0" presStyleCnt="0"/>
      <dgm:spPr/>
    </dgm:pt>
    <dgm:pt modelId="{0C1DA330-6798-468F-96F3-8F513421A23F}" type="pres">
      <dgm:prSet presAssocID="{19012DBF-FF5F-47FF-BC90-3EB9D46D5E44}" presName="hierChild2" presStyleCnt="0"/>
      <dgm:spPr/>
    </dgm:pt>
    <dgm:pt modelId="{7C52A531-1851-4C68-A560-30A19C89B68F}" type="pres">
      <dgm:prSet presAssocID="{F5A87A73-C02A-491F-A3D6-38FD071A4EE7}" presName="Name37" presStyleLbl="parChTrans1D2" presStyleIdx="0" presStyleCnt="4"/>
      <dgm:spPr/>
    </dgm:pt>
    <dgm:pt modelId="{B37224EA-1E8B-4100-BF83-71D26EF3CB9A}" type="pres">
      <dgm:prSet presAssocID="{66519BC8-0BE8-4576-BB3C-1F3377FDEA1F}" presName="hierRoot2" presStyleCnt="0">
        <dgm:presLayoutVars>
          <dgm:hierBranch val="init"/>
        </dgm:presLayoutVars>
      </dgm:prSet>
      <dgm:spPr/>
    </dgm:pt>
    <dgm:pt modelId="{F4C7E240-4346-4616-8787-F3C9562D7EBE}" type="pres">
      <dgm:prSet presAssocID="{66519BC8-0BE8-4576-BB3C-1F3377FDEA1F}" presName="rootComposite" presStyleCnt="0"/>
      <dgm:spPr/>
    </dgm:pt>
    <dgm:pt modelId="{AA8615FD-17E6-464A-9611-A6A7B1238530}" type="pres">
      <dgm:prSet presAssocID="{66519BC8-0BE8-4576-BB3C-1F3377FDEA1F}" presName="rootText" presStyleLbl="node2" presStyleIdx="0" presStyleCnt="4">
        <dgm:presLayoutVars>
          <dgm:chPref val="3"/>
        </dgm:presLayoutVars>
      </dgm:prSet>
      <dgm:spPr/>
    </dgm:pt>
    <dgm:pt modelId="{7E10BBE3-AE34-4AB1-A19C-EF9BB96C0BB5}" type="pres">
      <dgm:prSet presAssocID="{66519BC8-0BE8-4576-BB3C-1F3377FDEA1F}" presName="rootConnector" presStyleLbl="node2" presStyleIdx="0" presStyleCnt="4"/>
      <dgm:spPr/>
    </dgm:pt>
    <dgm:pt modelId="{05AEDB2F-F700-4E29-894F-B2F45E7EFA50}" type="pres">
      <dgm:prSet presAssocID="{66519BC8-0BE8-4576-BB3C-1F3377FDEA1F}" presName="hierChild4" presStyleCnt="0"/>
      <dgm:spPr/>
    </dgm:pt>
    <dgm:pt modelId="{E3926242-A03C-4251-9492-CB59C37C058E}" type="pres">
      <dgm:prSet presAssocID="{1C8A2C96-5C66-4577-84AC-599F6C3AEB39}" presName="Name37" presStyleLbl="parChTrans1D3" presStyleIdx="0" presStyleCnt="5"/>
      <dgm:spPr/>
    </dgm:pt>
    <dgm:pt modelId="{1D3685B3-7132-42FC-979F-15CDE20CBACA}" type="pres">
      <dgm:prSet presAssocID="{3870495C-4169-49CD-8438-FAC9A079715A}" presName="hierRoot2" presStyleCnt="0">
        <dgm:presLayoutVars>
          <dgm:hierBranch val="init"/>
        </dgm:presLayoutVars>
      </dgm:prSet>
      <dgm:spPr/>
    </dgm:pt>
    <dgm:pt modelId="{F73F5396-393A-41E1-8461-1A6DF44496CB}" type="pres">
      <dgm:prSet presAssocID="{3870495C-4169-49CD-8438-FAC9A079715A}" presName="rootComposite" presStyleCnt="0"/>
      <dgm:spPr/>
    </dgm:pt>
    <dgm:pt modelId="{40806A97-F424-4EB0-B4BA-0AB579CB7AF4}" type="pres">
      <dgm:prSet presAssocID="{3870495C-4169-49CD-8438-FAC9A079715A}" presName="rootText" presStyleLbl="node3" presStyleIdx="0" presStyleCnt="5">
        <dgm:presLayoutVars>
          <dgm:chPref val="3"/>
        </dgm:presLayoutVars>
      </dgm:prSet>
      <dgm:spPr/>
    </dgm:pt>
    <dgm:pt modelId="{13E4D5DB-A318-462A-A773-B320277CB6F4}" type="pres">
      <dgm:prSet presAssocID="{3870495C-4169-49CD-8438-FAC9A079715A}" presName="rootConnector" presStyleLbl="node3" presStyleIdx="0" presStyleCnt="5"/>
      <dgm:spPr/>
    </dgm:pt>
    <dgm:pt modelId="{88EE4708-C004-4C2E-BB32-D4E9403980F3}" type="pres">
      <dgm:prSet presAssocID="{3870495C-4169-49CD-8438-FAC9A079715A}" presName="hierChild4" presStyleCnt="0"/>
      <dgm:spPr/>
    </dgm:pt>
    <dgm:pt modelId="{BC3CF757-7874-426F-B60A-D81F097863CD}" type="pres">
      <dgm:prSet presAssocID="{3870495C-4169-49CD-8438-FAC9A079715A}" presName="hierChild5" presStyleCnt="0"/>
      <dgm:spPr/>
    </dgm:pt>
    <dgm:pt modelId="{0DE5D49C-0575-46DE-92F4-F74467E35AF6}" type="pres">
      <dgm:prSet presAssocID="{1EB87500-5A07-446B-817E-0F685D095A9C}" presName="Name37" presStyleLbl="parChTrans1D3" presStyleIdx="1" presStyleCnt="5"/>
      <dgm:spPr/>
    </dgm:pt>
    <dgm:pt modelId="{E9382CB1-0903-45A2-BA25-A02028498FF1}" type="pres">
      <dgm:prSet presAssocID="{14FB93A5-1445-47EE-B0F1-62D3CA49951F}" presName="hierRoot2" presStyleCnt="0">
        <dgm:presLayoutVars>
          <dgm:hierBranch val="init"/>
        </dgm:presLayoutVars>
      </dgm:prSet>
      <dgm:spPr/>
    </dgm:pt>
    <dgm:pt modelId="{6BED8B07-7ED6-41A5-94C0-3703A4F26F66}" type="pres">
      <dgm:prSet presAssocID="{14FB93A5-1445-47EE-B0F1-62D3CA49951F}" presName="rootComposite" presStyleCnt="0"/>
      <dgm:spPr/>
    </dgm:pt>
    <dgm:pt modelId="{618F6B8E-302E-4D15-84E2-6117CFCF94EB}" type="pres">
      <dgm:prSet presAssocID="{14FB93A5-1445-47EE-B0F1-62D3CA49951F}" presName="rootText" presStyleLbl="node3" presStyleIdx="1" presStyleCnt="5">
        <dgm:presLayoutVars>
          <dgm:chPref val="3"/>
        </dgm:presLayoutVars>
      </dgm:prSet>
      <dgm:spPr/>
    </dgm:pt>
    <dgm:pt modelId="{D2ED9441-B81A-4B70-A9D2-FFF8397CE94A}" type="pres">
      <dgm:prSet presAssocID="{14FB93A5-1445-47EE-B0F1-62D3CA49951F}" presName="rootConnector" presStyleLbl="node3" presStyleIdx="1" presStyleCnt="5"/>
      <dgm:spPr/>
    </dgm:pt>
    <dgm:pt modelId="{5A2EF052-15B9-4951-9EEA-6B84A0A89BA5}" type="pres">
      <dgm:prSet presAssocID="{14FB93A5-1445-47EE-B0F1-62D3CA49951F}" presName="hierChild4" presStyleCnt="0"/>
      <dgm:spPr/>
    </dgm:pt>
    <dgm:pt modelId="{BE5ACD78-2217-4843-8616-DE82F9689481}" type="pres">
      <dgm:prSet presAssocID="{14FB93A5-1445-47EE-B0F1-62D3CA49951F}" presName="hierChild5" presStyleCnt="0"/>
      <dgm:spPr/>
    </dgm:pt>
    <dgm:pt modelId="{6CE543AD-B42E-429D-91D9-83CFBDD7B681}" type="pres">
      <dgm:prSet presAssocID="{D5CE7290-6971-4795-83C1-A350107F6C2C}" presName="Name37" presStyleLbl="parChTrans1D3" presStyleIdx="2" presStyleCnt="5"/>
      <dgm:spPr/>
    </dgm:pt>
    <dgm:pt modelId="{7EF6D3DB-F570-4B4C-9972-232E696A5CB0}" type="pres">
      <dgm:prSet presAssocID="{86D6E384-CCDB-4E5E-A9EB-88CE58F764C9}" presName="hierRoot2" presStyleCnt="0">
        <dgm:presLayoutVars>
          <dgm:hierBranch val="init"/>
        </dgm:presLayoutVars>
      </dgm:prSet>
      <dgm:spPr/>
    </dgm:pt>
    <dgm:pt modelId="{F8DE3799-F19F-4FF3-ACD9-D73FD9C65288}" type="pres">
      <dgm:prSet presAssocID="{86D6E384-CCDB-4E5E-A9EB-88CE58F764C9}" presName="rootComposite" presStyleCnt="0"/>
      <dgm:spPr/>
    </dgm:pt>
    <dgm:pt modelId="{94BB9B94-8AD1-4BB1-80FD-006222525325}" type="pres">
      <dgm:prSet presAssocID="{86D6E384-CCDB-4E5E-A9EB-88CE58F764C9}" presName="rootText" presStyleLbl="node3" presStyleIdx="2" presStyleCnt="5">
        <dgm:presLayoutVars>
          <dgm:chPref val="3"/>
        </dgm:presLayoutVars>
      </dgm:prSet>
      <dgm:spPr/>
    </dgm:pt>
    <dgm:pt modelId="{A7F60A30-5DDF-4E34-BA16-E8B03A0407A1}" type="pres">
      <dgm:prSet presAssocID="{86D6E384-CCDB-4E5E-A9EB-88CE58F764C9}" presName="rootConnector" presStyleLbl="node3" presStyleIdx="2" presStyleCnt="5"/>
      <dgm:spPr/>
    </dgm:pt>
    <dgm:pt modelId="{D99CFCAB-4CB2-4CB0-B5F5-3F58F7FC727F}" type="pres">
      <dgm:prSet presAssocID="{86D6E384-CCDB-4E5E-A9EB-88CE58F764C9}" presName="hierChild4" presStyleCnt="0"/>
      <dgm:spPr/>
    </dgm:pt>
    <dgm:pt modelId="{8CB4E19A-A4A5-4081-98E7-88B71544A085}" type="pres">
      <dgm:prSet presAssocID="{86D6E384-CCDB-4E5E-A9EB-88CE58F764C9}" presName="hierChild5" presStyleCnt="0"/>
      <dgm:spPr/>
    </dgm:pt>
    <dgm:pt modelId="{8D58EBEA-9FC4-4CEE-9125-BEFDE4A0798A}" type="pres">
      <dgm:prSet presAssocID="{23DD2D92-966A-4EE5-963E-EFD3A7A9FB0F}" presName="Name37" presStyleLbl="parChTrans1D3" presStyleIdx="3" presStyleCnt="5"/>
      <dgm:spPr/>
    </dgm:pt>
    <dgm:pt modelId="{C394BB32-A83D-4FFC-A8F1-4A1D989581CC}" type="pres">
      <dgm:prSet presAssocID="{B3939335-CFBB-45D0-9C4C-22E5D493430B}" presName="hierRoot2" presStyleCnt="0">
        <dgm:presLayoutVars>
          <dgm:hierBranch val="init"/>
        </dgm:presLayoutVars>
      </dgm:prSet>
      <dgm:spPr/>
    </dgm:pt>
    <dgm:pt modelId="{5C6DAA07-08FA-46A5-B697-A506BBD875E8}" type="pres">
      <dgm:prSet presAssocID="{B3939335-CFBB-45D0-9C4C-22E5D493430B}" presName="rootComposite" presStyleCnt="0"/>
      <dgm:spPr/>
    </dgm:pt>
    <dgm:pt modelId="{6C22E022-9435-46ED-AEA6-0F4C6604A27A}" type="pres">
      <dgm:prSet presAssocID="{B3939335-CFBB-45D0-9C4C-22E5D493430B}" presName="rootText" presStyleLbl="node3" presStyleIdx="3" presStyleCnt="5">
        <dgm:presLayoutVars>
          <dgm:chPref val="3"/>
        </dgm:presLayoutVars>
      </dgm:prSet>
      <dgm:spPr/>
    </dgm:pt>
    <dgm:pt modelId="{2B45EDF4-7954-4453-9010-64E338166F50}" type="pres">
      <dgm:prSet presAssocID="{B3939335-CFBB-45D0-9C4C-22E5D493430B}" presName="rootConnector" presStyleLbl="node3" presStyleIdx="3" presStyleCnt="5"/>
      <dgm:spPr/>
    </dgm:pt>
    <dgm:pt modelId="{0AC0D306-2070-4727-9D67-3DBAF02E446E}" type="pres">
      <dgm:prSet presAssocID="{B3939335-CFBB-45D0-9C4C-22E5D493430B}" presName="hierChild4" presStyleCnt="0"/>
      <dgm:spPr/>
    </dgm:pt>
    <dgm:pt modelId="{2C51A819-2356-4258-B5DB-10D4F980ACE6}" type="pres">
      <dgm:prSet presAssocID="{B3939335-CFBB-45D0-9C4C-22E5D493430B}" presName="hierChild5" presStyleCnt="0"/>
      <dgm:spPr/>
    </dgm:pt>
    <dgm:pt modelId="{2D40EFAE-74E7-4D27-BCA3-D2AB79CE9D07}" type="pres">
      <dgm:prSet presAssocID="{66519BC8-0BE8-4576-BB3C-1F3377FDEA1F}" presName="hierChild5" presStyleCnt="0"/>
      <dgm:spPr/>
    </dgm:pt>
    <dgm:pt modelId="{9B9ED42C-E85A-4824-BA71-82F5C3293148}" type="pres">
      <dgm:prSet presAssocID="{163CAF88-B296-4146-8538-2C111E1ABC32}" presName="Name37" presStyleLbl="parChTrans1D2" presStyleIdx="1" presStyleCnt="4"/>
      <dgm:spPr/>
    </dgm:pt>
    <dgm:pt modelId="{BA547502-CECE-4435-B890-3F2E42D4DBE5}" type="pres">
      <dgm:prSet presAssocID="{4B7368DC-27ED-4383-96DF-B40F3252901D}" presName="hierRoot2" presStyleCnt="0">
        <dgm:presLayoutVars>
          <dgm:hierBranch val="init"/>
        </dgm:presLayoutVars>
      </dgm:prSet>
      <dgm:spPr/>
    </dgm:pt>
    <dgm:pt modelId="{F192B335-DDD3-4CE7-B0CE-13EF75C69C98}" type="pres">
      <dgm:prSet presAssocID="{4B7368DC-27ED-4383-96DF-B40F3252901D}" presName="rootComposite" presStyleCnt="0"/>
      <dgm:spPr/>
    </dgm:pt>
    <dgm:pt modelId="{62CAC32B-0FC4-4B76-AF10-CF330678E315}" type="pres">
      <dgm:prSet presAssocID="{4B7368DC-27ED-4383-96DF-B40F3252901D}" presName="rootText" presStyleLbl="node2" presStyleIdx="1" presStyleCnt="4">
        <dgm:presLayoutVars>
          <dgm:chPref val="3"/>
        </dgm:presLayoutVars>
      </dgm:prSet>
      <dgm:spPr/>
    </dgm:pt>
    <dgm:pt modelId="{20C97177-6784-4BEA-8F97-C96A8BA43ECD}" type="pres">
      <dgm:prSet presAssocID="{4B7368DC-27ED-4383-96DF-B40F3252901D}" presName="rootConnector" presStyleLbl="node2" presStyleIdx="1" presStyleCnt="4"/>
      <dgm:spPr/>
    </dgm:pt>
    <dgm:pt modelId="{B3B43386-A2F1-4C33-BF15-72B5AAB79B50}" type="pres">
      <dgm:prSet presAssocID="{4B7368DC-27ED-4383-96DF-B40F3252901D}" presName="hierChild4" presStyleCnt="0"/>
      <dgm:spPr/>
    </dgm:pt>
    <dgm:pt modelId="{D560D495-823A-4190-9359-AB2013744D8D}" type="pres">
      <dgm:prSet presAssocID="{0CCCD396-4DC8-489B-9BB9-D0EB41B689B2}" presName="Name37" presStyleLbl="parChTrans1D3" presStyleIdx="4" presStyleCnt="5"/>
      <dgm:spPr/>
    </dgm:pt>
    <dgm:pt modelId="{7136215C-85F9-4B53-9375-D8ED8F881D66}" type="pres">
      <dgm:prSet presAssocID="{4FD73674-4F55-45AE-ABF4-F242396A3D94}" presName="hierRoot2" presStyleCnt="0">
        <dgm:presLayoutVars>
          <dgm:hierBranch val="init"/>
        </dgm:presLayoutVars>
      </dgm:prSet>
      <dgm:spPr/>
    </dgm:pt>
    <dgm:pt modelId="{0066CF48-C934-4E50-B9B4-8183030F2CDD}" type="pres">
      <dgm:prSet presAssocID="{4FD73674-4F55-45AE-ABF4-F242396A3D94}" presName="rootComposite" presStyleCnt="0"/>
      <dgm:spPr/>
    </dgm:pt>
    <dgm:pt modelId="{E4D976E5-0A85-4041-A6F6-5C80BAC7EBE9}" type="pres">
      <dgm:prSet presAssocID="{4FD73674-4F55-45AE-ABF4-F242396A3D94}" presName="rootText" presStyleLbl="node3" presStyleIdx="4" presStyleCnt="5">
        <dgm:presLayoutVars>
          <dgm:chPref val="3"/>
        </dgm:presLayoutVars>
      </dgm:prSet>
      <dgm:spPr/>
    </dgm:pt>
    <dgm:pt modelId="{ED642BF8-A738-47B4-9562-DCA5F98DC6B2}" type="pres">
      <dgm:prSet presAssocID="{4FD73674-4F55-45AE-ABF4-F242396A3D94}" presName="rootConnector" presStyleLbl="node3" presStyleIdx="4" presStyleCnt="5"/>
      <dgm:spPr/>
    </dgm:pt>
    <dgm:pt modelId="{0A0DA984-A979-4962-95D3-EEA6A58B0CD9}" type="pres">
      <dgm:prSet presAssocID="{4FD73674-4F55-45AE-ABF4-F242396A3D94}" presName="hierChild4" presStyleCnt="0"/>
      <dgm:spPr/>
    </dgm:pt>
    <dgm:pt modelId="{6D4D9FE9-53D6-468A-A559-0F127DE030EC}" type="pres">
      <dgm:prSet presAssocID="{4FD73674-4F55-45AE-ABF4-F242396A3D94}" presName="hierChild5" presStyleCnt="0"/>
      <dgm:spPr/>
    </dgm:pt>
    <dgm:pt modelId="{6690D4C5-FDA5-41D6-97F1-193F9AE6A86F}" type="pres">
      <dgm:prSet presAssocID="{4B7368DC-27ED-4383-96DF-B40F3252901D}" presName="hierChild5" presStyleCnt="0"/>
      <dgm:spPr/>
    </dgm:pt>
    <dgm:pt modelId="{2845EDAB-10CD-491D-A0AB-A1D623775574}" type="pres">
      <dgm:prSet presAssocID="{ECA34C37-D472-4FCF-8CEA-96BE195B3336}" presName="Name37" presStyleLbl="parChTrans1D2" presStyleIdx="2" presStyleCnt="4"/>
      <dgm:spPr/>
    </dgm:pt>
    <dgm:pt modelId="{664789E5-626B-4556-AAE6-015F1F520842}" type="pres">
      <dgm:prSet presAssocID="{27CFB333-8DE1-4510-9B1B-4F248C027D72}" presName="hierRoot2" presStyleCnt="0">
        <dgm:presLayoutVars>
          <dgm:hierBranch val="init"/>
        </dgm:presLayoutVars>
      </dgm:prSet>
      <dgm:spPr/>
    </dgm:pt>
    <dgm:pt modelId="{72331557-25A4-443A-950F-990EE099EFD8}" type="pres">
      <dgm:prSet presAssocID="{27CFB333-8DE1-4510-9B1B-4F248C027D72}" presName="rootComposite" presStyleCnt="0"/>
      <dgm:spPr/>
    </dgm:pt>
    <dgm:pt modelId="{F0B69037-6A49-461C-9200-3BCB41B2AA55}" type="pres">
      <dgm:prSet presAssocID="{27CFB333-8DE1-4510-9B1B-4F248C027D72}" presName="rootText" presStyleLbl="node2" presStyleIdx="2" presStyleCnt="4" custScaleX="179661">
        <dgm:presLayoutVars>
          <dgm:chPref val="3"/>
        </dgm:presLayoutVars>
      </dgm:prSet>
      <dgm:spPr/>
    </dgm:pt>
    <dgm:pt modelId="{94259DFF-4E68-4364-BA04-DC5277BD97D3}" type="pres">
      <dgm:prSet presAssocID="{27CFB333-8DE1-4510-9B1B-4F248C027D72}" presName="rootConnector" presStyleLbl="node2" presStyleIdx="2" presStyleCnt="4"/>
      <dgm:spPr/>
    </dgm:pt>
    <dgm:pt modelId="{EC108705-1C1F-434F-8230-F38AC2C7E3C6}" type="pres">
      <dgm:prSet presAssocID="{27CFB333-8DE1-4510-9B1B-4F248C027D72}" presName="hierChild4" presStyleCnt="0"/>
      <dgm:spPr/>
    </dgm:pt>
    <dgm:pt modelId="{A56B9659-0B92-4AAA-9807-EF3DE3680D43}" type="pres">
      <dgm:prSet presAssocID="{27CFB333-8DE1-4510-9B1B-4F248C027D72}" presName="hierChild5" presStyleCnt="0"/>
      <dgm:spPr/>
    </dgm:pt>
    <dgm:pt modelId="{2C9AF55F-D05D-41C3-B750-6B83DDDB77F2}" type="pres">
      <dgm:prSet presAssocID="{D22A43C8-A7DC-4F96-A55A-4F9EA860F47B}" presName="Name37" presStyleLbl="parChTrans1D2" presStyleIdx="3" presStyleCnt="4"/>
      <dgm:spPr/>
    </dgm:pt>
    <dgm:pt modelId="{5EBF88B9-9635-471A-AC6C-1DA1C09D679C}" type="pres">
      <dgm:prSet presAssocID="{E429A010-BEB7-460F-BCB9-933AEBF421EB}" presName="hierRoot2" presStyleCnt="0">
        <dgm:presLayoutVars>
          <dgm:hierBranch val="init"/>
        </dgm:presLayoutVars>
      </dgm:prSet>
      <dgm:spPr/>
    </dgm:pt>
    <dgm:pt modelId="{0B909B4D-51EC-4B8F-853D-A9595E8BC671}" type="pres">
      <dgm:prSet presAssocID="{E429A010-BEB7-460F-BCB9-933AEBF421EB}" presName="rootComposite" presStyleCnt="0"/>
      <dgm:spPr/>
    </dgm:pt>
    <dgm:pt modelId="{E1957853-D36C-4E86-A1C1-BB3F80063A72}" type="pres">
      <dgm:prSet presAssocID="{E429A010-BEB7-460F-BCB9-933AEBF421EB}" presName="rootText" presStyleLbl="node2" presStyleIdx="3" presStyleCnt="4" custScaleX="139951">
        <dgm:presLayoutVars>
          <dgm:chPref val="3"/>
        </dgm:presLayoutVars>
      </dgm:prSet>
      <dgm:spPr/>
    </dgm:pt>
    <dgm:pt modelId="{34080A59-B6EC-4FDF-9E41-6D6EAD1FB8C4}" type="pres">
      <dgm:prSet presAssocID="{E429A010-BEB7-460F-BCB9-933AEBF421EB}" presName="rootConnector" presStyleLbl="node2" presStyleIdx="3" presStyleCnt="4"/>
      <dgm:spPr/>
    </dgm:pt>
    <dgm:pt modelId="{2E43D11B-EE84-47F0-8BC3-ADD70621695E}" type="pres">
      <dgm:prSet presAssocID="{E429A010-BEB7-460F-BCB9-933AEBF421EB}" presName="hierChild4" presStyleCnt="0"/>
      <dgm:spPr/>
    </dgm:pt>
    <dgm:pt modelId="{FBB7F480-1325-4BE2-B5B1-EF1A33B6F037}" type="pres">
      <dgm:prSet presAssocID="{E429A010-BEB7-460F-BCB9-933AEBF421EB}" presName="hierChild5" presStyleCnt="0"/>
      <dgm:spPr/>
    </dgm:pt>
    <dgm:pt modelId="{F5DDC2F7-1F1D-4139-BFCE-EE9E6885145F}" type="pres">
      <dgm:prSet presAssocID="{19012DBF-FF5F-47FF-BC90-3EB9D46D5E44}" presName="hierChild3" presStyleCnt="0"/>
      <dgm:spPr/>
    </dgm:pt>
  </dgm:ptLst>
  <dgm:cxnLst>
    <dgm:cxn modelId="{15A60502-899A-460D-ACDD-567643B0F4D7}" type="presOf" srcId="{3870495C-4169-49CD-8438-FAC9A079715A}" destId="{40806A97-F424-4EB0-B4BA-0AB579CB7AF4}" srcOrd="0" destOrd="0" presId="urn:microsoft.com/office/officeart/2005/8/layout/orgChart1"/>
    <dgm:cxn modelId="{B01BED04-97C9-4C8D-9D60-AC3BF6593B63}" srcId="{19012DBF-FF5F-47FF-BC90-3EB9D46D5E44}" destId="{66519BC8-0BE8-4576-BB3C-1F3377FDEA1F}" srcOrd="0" destOrd="0" parTransId="{F5A87A73-C02A-491F-A3D6-38FD071A4EE7}" sibTransId="{538CFE7E-BEE4-424E-8382-7EB450CE2543}"/>
    <dgm:cxn modelId="{3106710E-B19E-44FD-B156-873F1CEC7C72}" type="presOf" srcId="{27CFB333-8DE1-4510-9B1B-4F248C027D72}" destId="{F0B69037-6A49-461C-9200-3BCB41B2AA55}" srcOrd="0" destOrd="0" presId="urn:microsoft.com/office/officeart/2005/8/layout/orgChart1"/>
    <dgm:cxn modelId="{DFF60F18-FD06-4ED4-AB53-14A386BDE206}" type="presOf" srcId="{1EB87500-5A07-446B-817E-0F685D095A9C}" destId="{0DE5D49C-0575-46DE-92F4-F74467E35AF6}" srcOrd="0" destOrd="0" presId="urn:microsoft.com/office/officeart/2005/8/layout/orgChart1"/>
    <dgm:cxn modelId="{2941BA1F-BF0F-4E7D-BB9F-CD1186D7AF3D}" type="presOf" srcId="{66519BC8-0BE8-4576-BB3C-1F3377FDEA1F}" destId="{AA8615FD-17E6-464A-9611-A6A7B1238530}" srcOrd="0" destOrd="0" presId="urn:microsoft.com/office/officeart/2005/8/layout/orgChart1"/>
    <dgm:cxn modelId="{88D34620-1CA5-428C-A8EB-2E9288F3724C}" type="presOf" srcId="{D22A43C8-A7DC-4F96-A55A-4F9EA860F47B}" destId="{2C9AF55F-D05D-41C3-B750-6B83DDDB77F2}" srcOrd="0" destOrd="0" presId="urn:microsoft.com/office/officeart/2005/8/layout/orgChart1"/>
    <dgm:cxn modelId="{4CA86D20-958E-4E6F-8BDE-9D6635B21418}" type="presOf" srcId="{B3939335-CFBB-45D0-9C4C-22E5D493430B}" destId="{2B45EDF4-7954-4453-9010-64E338166F50}" srcOrd="1" destOrd="0" presId="urn:microsoft.com/office/officeart/2005/8/layout/orgChart1"/>
    <dgm:cxn modelId="{EA00D825-EB10-4DD6-A32D-988CBB139A61}" type="presOf" srcId="{1C8A2C96-5C66-4577-84AC-599F6C3AEB39}" destId="{E3926242-A03C-4251-9492-CB59C37C058E}" srcOrd="0" destOrd="0" presId="urn:microsoft.com/office/officeart/2005/8/layout/orgChart1"/>
    <dgm:cxn modelId="{9924D430-B3FE-4E98-8F1F-2B93305BF55A}" srcId="{66519BC8-0BE8-4576-BB3C-1F3377FDEA1F}" destId="{3870495C-4169-49CD-8438-FAC9A079715A}" srcOrd="0" destOrd="0" parTransId="{1C8A2C96-5C66-4577-84AC-599F6C3AEB39}" sibTransId="{4291B715-6FA5-41F8-A066-A5178B8341A9}"/>
    <dgm:cxn modelId="{9DF02535-2CC5-41D5-BEC4-6F24322AB734}" srcId="{66519BC8-0BE8-4576-BB3C-1F3377FDEA1F}" destId="{14FB93A5-1445-47EE-B0F1-62D3CA49951F}" srcOrd="1" destOrd="0" parTransId="{1EB87500-5A07-446B-817E-0F685D095A9C}" sibTransId="{1BBBF94B-2723-4CD9-9EC9-5A8B345730ED}"/>
    <dgm:cxn modelId="{0F55BD3A-73AB-4DB1-8B2E-77143AFDA5D7}" type="presOf" srcId="{4B7368DC-27ED-4383-96DF-B40F3252901D}" destId="{20C97177-6784-4BEA-8F97-C96A8BA43ECD}" srcOrd="1" destOrd="0" presId="urn:microsoft.com/office/officeart/2005/8/layout/orgChart1"/>
    <dgm:cxn modelId="{9DE7CA5E-2E98-48FD-AA46-D2EF119DEEB6}" type="presOf" srcId="{E429A010-BEB7-460F-BCB9-933AEBF421EB}" destId="{E1957853-D36C-4E86-A1C1-BB3F80063A72}" srcOrd="0" destOrd="0" presId="urn:microsoft.com/office/officeart/2005/8/layout/orgChart1"/>
    <dgm:cxn modelId="{71582060-FD2A-4A47-B7F4-782149FD3643}" type="presOf" srcId="{ECA34C37-D472-4FCF-8CEA-96BE195B3336}" destId="{2845EDAB-10CD-491D-A0AB-A1D623775574}" srcOrd="0" destOrd="0" presId="urn:microsoft.com/office/officeart/2005/8/layout/orgChart1"/>
    <dgm:cxn modelId="{42FB2D64-1B4C-46F0-B7F6-CEC87E39D60A}" type="presOf" srcId="{ECD612D1-B015-4BA3-BAC7-3814E1C646CB}" destId="{4294646A-0B01-40AB-9713-0AABF55EB1E7}" srcOrd="0" destOrd="0" presId="urn:microsoft.com/office/officeart/2005/8/layout/orgChart1"/>
    <dgm:cxn modelId="{3DBB2345-14BE-46E9-A9EC-84B97A585B82}" srcId="{ECD612D1-B015-4BA3-BAC7-3814E1C646CB}" destId="{19012DBF-FF5F-47FF-BC90-3EB9D46D5E44}" srcOrd="0" destOrd="0" parTransId="{4598A34B-E23D-4B9E-BDA7-9856FAB8D6AA}" sibTransId="{15D2EBA5-DF88-4F47-9676-BD67EB4DD6DC}"/>
    <dgm:cxn modelId="{1D418845-2B71-42CD-BB93-22A121B593E9}" type="presOf" srcId="{4FD73674-4F55-45AE-ABF4-F242396A3D94}" destId="{ED642BF8-A738-47B4-9562-DCA5F98DC6B2}" srcOrd="1" destOrd="0" presId="urn:microsoft.com/office/officeart/2005/8/layout/orgChart1"/>
    <dgm:cxn modelId="{6CFBF446-DAA0-44A2-953E-FC02790DB0FF}" type="presOf" srcId="{4B7368DC-27ED-4383-96DF-B40F3252901D}" destId="{62CAC32B-0FC4-4B76-AF10-CF330678E315}" srcOrd="0" destOrd="0" presId="urn:microsoft.com/office/officeart/2005/8/layout/orgChart1"/>
    <dgm:cxn modelId="{F147D653-D3C8-4C96-90EB-04E397C6628B}" srcId="{66519BC8-0BE8-4576-BB3C-1F3377FDEA1F}" destId="{86D6E384-CCDB-4E5E-A9EB-88CE58F764C9}" srcOrd="2" destOrd="0" parTransId="{D5CE7290-6971-4795-83C1-A350107F6C2C}" sibTransId="{5B02CA9C-DD18-4A50-831C-F447C4FF34BE}"/>
    <dgm:cxn modelId="{3E5F7654-65B2-4F8A-846D-7F3E6E35C630}" type="presOf" srcId="{B3939335-CFBB-45D0-9C4C-22E5D493430B}" destId="{6C22E022-9435-46ED-AEA6-0F4C6604A27A}" srcOrd="0" destOrd="0" presId="urn:microsoft.com/office/officeart/2005/8/layout/orgChart1"/>
    <dgm:cxn modelId="{0A5E4375-5C66-4F22-9532-580267DAC4D2}" srcId="{4B7368DC-27ED-4383-96DF-B40F3252901D}" destId="{4FD73674-4F55-45AE-ABF4-F242396A3D94}" srcOrd="0" destOrd="0" parTransId="{0CCCD396-4DC8-489B-9BB9-D0EB41B689B2}" sibTransId="{044832DB-0921-415B-936D-77EFAA01A564}"/>
    <dgm:cxn modelId="{49E65E7A-FA80-46C7-B028-FECF3877ED89}" type="presOf" srcId="{F5A87A73-C02A-491F-A3D6-38FD071A4EE7}" destId="{7C52A531-1851-4C68-A560-30A19C89B68F}" srcOrd="0" destOrd="0" presId="urn:microsoft.com/office/officeart/2005/8/layout/orgChart1"/>
    <dgm:cxn modelId="{23D7AB7A-1B98-4C5C-9CD8-FB019FF3ADE8}" srcId="{19012DBF-FF5F-47FF-BC90-3EB9D46D5E44}" destId="{27CFB333-8DE1-4510-9B1B-4F248C027D72}" srcOrd="2" destOrd="0" parTransId="{ECA34C37-D472-4FCF-8CEA-96BE195B3336}" sibTransId="{A381EF2F-F372-418F-BAFF-4989A805DF1A}"/>
    <dgm:cxn modelId="{11159B7D-5AB9-4549-B245-130387B4C6BC}" srcId="{19012DBF-FF5F-47FF-BC90-3EB9D46D5E44}" destId="{4B7368DC-27ED-4383-96DF-B40F3252901D}" srcOrd="1" destOrd="0" parTransId="{163CAF88-B296-4146-8538-2C111E1ABC32}" sibTransId="{E3FF0C62-2D50-425C-9F51-1C6522AECA76}"/>
    <dgm:cxn modelId="{30E6607E-6F49-4CB5-82D2-1B82FBF63B64}" type="presOf" srcId="{27CFB333-8DE1-4510-9B1B-4F248C027D72}" destId="{94259DFF-4E68-4364-BA04-DC5277BD97D3}" srcOrd="1" destOrd="0" presId="urn:microsoft.com/office/officeart/2005/8/layout/orgChart1"/>
    <dgm:cxn modelId="{B7D40781-75F5-48B1-80C6-50E767FB96C6}" type="presOf" srcId="{23DD2D92-966A-4EE5-963E-EFD3A7A9FB0F}" destId="{8D58EBEA-9FC4-4CEE-9125-BEFDE4A0798A}" srcOrd="0" destOrd="0" presId="urn:microsoft.com/office/officeart/2005/8/layout/orgChart1"/>
    <dgm:cxn modelId="{1A704285-F418-4660-B7D4-0A132C1E393E}" type="presOf" srcId="{163CAF88-B296-4146-8538-2C111E1ABC32}" destId="{9B9ED42C-E85A-4824-BA71-82F5C3293148}" srcOrd="0" destOrd="0" presId="urn:microsoft.com/office/officeart/2005/8/layout/orgChart1"/>
    <dgm:cxn modelId="{639D1F8E-69E6-4950-9FE2-A429165145F5}" type="presOf" srcId="{0CCCD396-4DC8-489B-9BB9-D0EB41B689B2}" destId="{D560D495-823A-4190-9359-AB2013744D8D}" srcOrd="0" destOrd="0" presId="urn:microsoft.com/office/officeart/2005/8/layout/orgChart1"/>
    <dgm:cxn modelId="{FC8AB89F-E9E3-45C3-92B5-9D726E73C79D}" type="presOf" srcId="{19012DBF-FF5F-47FF-BC90-3EB9D46D5E44}" destId="{C715CEDE-7013-4B89-8C1E-CDA327EC21A4}" srcOrd="0" destOrd="0" presId="urn:microsoft.com/office/officeart/2005/8/layout/orgChart1"/>
    <dgm:cxn modelId="{AD3413AD-944A-4445-8762-728354C7F1A4}" type="presOf" srcId="{3870495C-4169-49CD-8438-FAC9A079715A}" destId="{13E4D5DB-A318-462A-A773-B320277CB6F4}" srcOrd="1" destOrd="0" presId="urn:microsoft.com/office/officeart/2005/8/layout/orgChart1"/>
    <dgm:cxn modelId="{2221D0AD-D0C2-49AB-9583-D4276253C4E6}" type="presOf" srcId="{4FD73674-4F55-45AE-ABF4-F242396A3D94}" destId="{E4D976E5-0A85-4041-A6F6-5C80BAC7EBE9}" srcOrd="0" destOrd="0" presId="urn:microsoft.com/office/officeart/2005/8/layout/orgChart1"/>
    <dgm:cxn modelId="{AE83CFB3-04D3-4A7A-92DC-03D279ADE9DF}" type="presOf" srcId="{86D6E384-CCDB-4E5E-A9EB-88CE58F764C9}" destId="{94BB9B94-8AD1-4BB1-80FD-006222525325}" srcOrd="0" destOrd="0" presId="urn:microsoft.com/office/officeart/2005/8/layout/orgChart1"/>
    <dgm:cxn modelId="{633669BA-6C7B-47BF-976F-002288BCE3F0}" srcId="{66519BC8-0BE8-4576-BB3C-1F3377FDEA1F}" destId="{B3939335-CFBB-45D0-9C4C-22E5D493430B}" srcOrd="3" destOrd="0" parTransId="{23DD2D92-966A-4EE5-963E-EFD3A7A9FB0F}" sibTransId="{99427C83-2C69-461E-93F7-85A28B1E094A}"/>
    <dgm:cxn modelId="{E3F513D3-A63D-4259-BBC8-03366A511A40}" type="presOf" srcId="{E429A010-BEB7-460F-BCB9-933AEBF421EB}" destId="{34080A59-B6EC-4FDF-9E41-6D6EAD1FB8C4}" srcOrd="1" destOrd="0" presId="urn:microsoft.com/office/officeart/2005/8/layout/orgChart1"/>
    <dgm:cxn modelId="{7A9C9CD6-C6A4-48F5-9CD5-237CF0A47B57}" srcId="{19012DBF-FF5F-47FF-BC90-3EB9D46D5E44}" destId="{E429A010-BEB7-460F-BCB9-933AEBF421EB}" srcOrd="3" destOrd="0" parTransId="{D22A43C8-A7DC-4F96-A55A-4F9EA860F47B}" sibTransId="{0D257A7A-F620-4D18-A4AF-D9A9EF1C6AD2}"/>
    <dgm:cxn modelId="{1DD708DB-9479-41AC-BAD1-C9441E34EB1D}" type="presOf" srcId="{14FB93A5-1445-47EE-B0F1-62D3CA49951F}" destId="{D2ED9441-B81A-4B70-A9D2-FFF8397CE94A}" srcOrd="1" destOrd="0" presId="urn:microsoft.com/office/officeart/2005/8/layout/orgChart1"/>
    <dgm:cxn modelId="{7FD76EDB-3EA0-4166-BA7F-BE3E2C7875E2}" type="presOf" srcId="{86D6E384-CCDB-4E5E-A9EB-88CE58F764C9}" destId="{A7F60A30-5DDF-4E34-BA16-E8B03A0407A1}" srcOrd="1" destOrd="0" presId="urn:microsoft.com/office/officeart/2005/8/layout/orgChart1"/>
    <dgm:cxn modelId="{539A1FDC-725C-438E-BB2E-1D8F4DB1AAA8}" type="presOf" srcId="{D5CE7290-6971-4795-83C1-A350107F6C2C}" destId="{6CE543AD-B42E-429D-91D9-83CFBDD7B681}" srcOrd="0" destOrd="0" presId="urn:microsoft.com/office/officeart/2005/8/layout/orgChart1"/>
    <dgm:cxn modelId="{39CF3DE4-972F-4AE7-AD35-CA57A2997982}" type="presOf" srcId="{14FB93A5-1445-47EE-B0F1-62D3CA49951F}" destId="{618F6B8E-302E-4D15-84E2-6117CFCF94EB}" srcOrd="0" destOrd="0" presId="urn:microsoft.com/office/officeart/2005/8/layout/orgChart1"/>
    <dgm:cxn modelId="{B2AD3CEA-5625-4D88-BDF8-A9B6EEFD280F}" type="presOf" srcId="{19012DBF-FF5F-47FF-BC90-3EB9D46D5E44}" destId="{903F26CF-3095-424D-B6FB-E98140BD20E8}" srcOrd="1" destOrd="0" presId="urn:microsoft.com/office/officeart/2005/8/layout/orgChart1"/>
    <dgm:cxn modelId="{152628F8-BB04-4DF4-A73A-CA1CDB3B7DD4}" type="presOf" srcId="{66519BC8-0BE8-4576-BB3C-1F3377FDEA1F}" destId="{7E10BBE3-AE34-4AB1-A19C-EF9BB96C0BB5}" srcOrd="1" destOrd="0" presId="urn:microsoft.com/office/officeart/2005/8/layout/orgChart1"/>
    <dgm:cxn modelId="{FD37558C-BB52-43CE-98A1-5DC2CA38E1A6}" type="presParOf" srcId="{4294646A-0B01-40AB-9713-0AABF55EB1E7}" destId="{E89CCEC8-4409-4F45-82FD-DAD2BF68B08B}" srcOrd="0" destOrd="0" presId="urn:microsoft.com/office/officeart/2005/8/layout/orgChart1"/>
    <dgm:cxn modelId="{5DE08566-775F-470B-85E9-8A41B85CBFAC}" type="presParOf" srcId="{E89CCEC8-4409-4F45-82FD-DAD2BF68B08B}" destId="{0E31949B-36E5-4E8B-B5F2-AA7EEB5E9AAF}" srcOrd="0" destOrd="0" presId="urn:microsoft.com/office/officeart/2005/8/layout/orgChart1"/>
    <dgm:cxn modelId="{655CD0B5-BF51-4EF9-A753-60AC572B2AE6}" type="presParOf" srcId="{0E31949B-36E5-4E8B-B5F2-AA7EEB5E9AAF}" destId="{C715CEDE-7013-4B89-8C1E-CDA327EC21A4}" srcOrd="0" destOrd="0" presId="urn:microsoft.com/office/officeart/2005/8/layout/orgChart1"/>
    <dgm:cxn modelId="{3873A7D7-9EAD-4503-80DF-6EB435F19186}" type="presParOf" srcId="{0E31949B-36E5-4E8B-B5F2-AA7EEB5E9AAF}" destId="{903F26CF-3095-424D-B6FB-E98140BD20E8}" srcOrd="1" destOrd="0" presId="urn:microsoft.com/office/officeart/2005/8/layout/orgChart1"/>
    <dgm:cxn modelId="{C1E6ECE8-4749-47EC-B319-6307984434BC}" type="presParOf" srcId="{E89CCEC8-4409-4F45-82FD-DAD2BF68B08B}" destId="{0C1DA330-6798-468F-96F3-8F513421A23F}" srcOrd="1" destOrd="0" presId="urn:microsoft.com/office/officeart/2005/8/layout/orgChart1"/>
    <dgm:cxn modelId="{536925AB-367B-4048-99B1-18C4938C006A}" type="presParOf" srcId="{0C1DA330-6798-468F-96F3-8F513421A23F}" destId="{7C52A531-1851-4C68-A560-30A19C89B68F}" srcOrd="0" destOrd="0" presId="urn:microsoft.com/office/officeart/2005/8/layout/orgChart1"/>
    <dgm:cxn modelId="{AA81FF49-E15D-4883-BE8C-6D4D7FB4D0AE}" type="presParOf" srcId="{0C1DA330-6798-468F-96F3-8F513421A23F}" destId="{B37224EA-1E8B-4100-BF83-71D26EF3CB9A}" srcOrd="1" destOrd="0" presId="urn:microsoft.com/office/officeart/2005/8/layout/orgChart1"/>
    <dgm:cxn modelId="{6AB8A8BE-0B97-4DB7-8C49-ECA24C76BAD0}" type="presParOf" srcId="{B37224EA-1E8B-4100-BF83-71D26EF3CB9A}" destId="{F4C7E240-4346-4616-8787-F3C9562D7EBE}" srcOrd="0" destOrd="0" presId="urn:microsoft.com/office/officeart/2005/8/layout/orgChart1"/>
    <dgm:cxn modelId="{011D5808-16F8-4F90-BDA0-EF33F83CA6D9}" type="presParOf" srcId="{F4C7E240-4346-4616-8787-F3C9562D7EBE}" destId="{AA8615FD-17E6-464A-9611-A6A7B1238530}" srcOrd="0" destOrd="0" presId="urn:microsoft.com/office/officeart/2005/8/layout/orgChart1"/>
    <dgm:cxn modelId="{008ADB49-1341-44B4-83BA-4285A9DE5DF9}" type="presParOf" srcId="{F4C7E240-4346-4616-8787-F3C9562D7EBE}" destId="{7E10BBE3-AE34-4AB1-A19C-EF9BB96C0BB5}" srcOrd="1" destOrd="0" presId="urn:microsoft.com/office/officeart/2005/8/layout/orgChart1"/>
    <dgm:cxn modelId="{8173714B-276C-4421-9AAF-077F87626D37}" type="presParOf" srcId="{B37224EA-1E8B-4100-BF83-71D26EF3CB9A}" destId="{05AEDB2F-F700-4E29-894F-B2F45E7EFA50}" srcOrd="1" destOrd="0" presId="urn:microsoft.com/office/officeart/2005/8/layout/orgChart1"/>
    <dgm:cxn modelId="{86DEE177-F621-4910-A0F4-9D3CDDC98894}" type="presParOf" srcId="{05AEDB2F-F700-4E29-894F-B2F45E7EFA50}" destId="{E3926242-A03C-4251-9492-CB59C37C058E}" srcOrd="0" destOrd="0" presId="urn:microsoft.com/office/officeart/2005/8/layout/orgChart1"/>
    <dgm:cxn modelId="{6454ADD4-954A-41D6-9F8C-37C814FCABF1}" type="presParOf" srcId="{05AEDB2F-F700-4E29-894F-B2F45E7EFA50}" destId="{1D3685B3-7132-42FC-979F-15CDE20CBACA}" srcOrd="1" destOrd="0" presId="urn:microsoft.com/office/officeart/2005/8/layout/orgChart1"/>
    <dgm:cxn modelId="{71BCFD2F-890A-48E2-B3EE-B30C31938E2E}" type="presParOf" srcId="{1D3685B3-7132-42FC-979F-15CDE20CBACA}" destId="{F73F5396-393A-41E1-8461-1A6DF44496CB}" srcOrd="0" destOrd="0" presId="urn:microsoft.com/office/officeart/2005/8/layout/orgChart1"/>
    <dgm:cxn modelId="{18EB2FEC-939F-44B4-9DAD-28047AE92D84}" type="presParOf" srcId="{F73F5396-393A-41E1-8461-1A6DF44496CB}" destId="{40806A97-F424-4EB0-B4BA-0AB579CB7AF4}" srcOrd="0" destOrd="0" presId="urn:microsoft.com/office/officeart/2005/8/layout/orgChart1"/>
    <dgm:cxn modelId="{0057AA04-2C5B-4C6F-B304-2214F9EBBB36}" type="presParOf" srcId="{F73F5396-393A-41E1-8461-1A6DF44496CB}" destId="{13E4D5DB-A318-462A-A773-B320277CB6F4}" srcOrd="1" destOrd="0" presId="urn:microsoft.com/office/officeart/2005/8/layout/orgChart1"/>
    <dgm:cxn modelId="{4C959368-3F1F-414A-9BB3-57E6C2F4444A}" type="presParOf" srcId="{1D3685B3-7132-42FC-979F-15CDE20CBACA}" destId="{88EE4708-C004-4C2E-BB32-D4E9403980F3}" srcOrd="1" destOrd="0" presId="urn:microsoft.com/office/officeart/2005/8/layout/orgChart1"/>
    <dgm:cxn modelId="{0A7C6AAF-9116-4F8C-B19F-D476DD4349FC}" type="presParOf" srcId="{1D3685B3-7132-42FC-979F-15CDE20CBACA}" destId="{BC3CF757-7874-426F-B60A-D81F097863CD}" srcOrd="2" destOrd="0" presId="urn:microsoft.com/office/officeart/2005/8/layout/orgChart1"/>
    <dgm:cxn modelId="{0283361B-5281-45CA-82CB-36F658BBFB7B}" type="presParOf" srcId="{05AEDB2F-F700-4E29-894F-B2F45E7EFA50}" destId="{0DE5D49C-0575-46DE-92F4-F74467E35AF6}" srcOrd="2" destOrd="0" presId="urn:microsoft.com/office/officeart/2005/8/layout/orgChart1"/>
    <dgm:cxn modelId="{89000344-934D-4C63-9D72-682EC9C66040}" type="presParOf" srcId="{05AEDB2F-F700-4E29-894F-B2F45E7EFA50}" destId="{E9382CB1-0903-45A2-BA25-A02028498FF1}" srcOrd="3" destOrd="0" presId="urn:microsoft.com/office/officeart/2005/8/layout/orgChart1"/>
    <dgm:cxn modelId="{307D3CA8-32B1-4F8C-B538-381E0FFBCA1D}" type="presParOf" srcId="{E9382CB1-0903-45A2-BA25-A02028498FF1}" destId="{6BED8B07-7ED6-41A5-94C0-3703A4F26F66}" srcOrd="0" destOrd="0" presId="urn:microsoft.com/office/officeart/2005/8/layout/orgChart1"/>
    <dgm:cxn modelId="{E97B0EA2-85EF-4B15-BE5D-C4A934567B88}" type="presParOf" srcId="{6BED8B07-7ED6-41A5-94C0-3703A4F26F66}" destId="{618F6B8E-302E-4D15-84E2-6117CFCF94EB}" srcOrd="0" destOrd="0" presId="urn:microsoft.com/office/officeart/2005/8/layout/orgChart1"/>
    <dgm:cxn modelId="{D524E6E5-1CA1-48C4-B09E-E1E92D8B7EF4}" type="presParOf" srcId="{6BED8B07-7ED6-41A5-94C0-3703A4F26F66}" destId="{D2ED9441-B81A-4B70-A9D2-FFF8397CE94A}" srcOrd="1" destOrd="0" presId="urn:microsoft.com/office/officeart/2005/8/layout/orgChart1"/>
    <dgm:cxn modelId="{A26F4E28-66A9-4F44-BC3F-BC93ED5C445F}" type="presParOf" srcId="{E9382CB1-0903-45A2-BA25-A02028498FF1}" destId="{5A2EF052-15B9-4951-9EEA-6B84A0A89BA5}" srcOrd="1" destOrd="0" presId="urn:microsoft.com/office/officeart/2005/8/layout/orgChart1"/>
    <dgm:cxn modelId="{4E75001F-85A7-420E-8468-9414808FED7E}" type="presParOf" srcId="{E9382CB1-0903-45A2-BA25-A02028498FF1}" destId="{BE5ACD78-2217-4843-8616-DE82F9689481}" srcOrd="2" destOrd="0" presId="urn:microsoft.com/office/officeart/2005/8/layout/orgChart1"/>
    <dgm:cxn modelId="{23B69813-5C37-4A86-BC4F-AA8CFDB30AE3}" type="presParOf" srcId="{05AEDB2F-F700-4E29-894F-B2F45E7EFA50}" destId="{6CE543AD-B42E-429D-91D9-83CFBDD7B681}" srcOrd="4" destOrd="0" presId="urn:microsoft.com/office/officeart/2005/8/layout/orgChart1"/>
    <dgm:cxn modelId="{BD110643-CFC7-4546-A06A-3DB69FBBD1B6}" type="presParOf" srcId="{05AEDB2F-F700-4E29-894F-B2F45E7EFA50}" destId="{7EF6D3DB-F570-4B4C-9972-232E696A5CB0}" srcOrd="5" destOrd="0" presId="urn:microsoft.com/office/officeart/2005/8/layout/orgChart1"/>
    <dgm:cxn modelId="{E833A37D-887D-4668-9085-DA99EE08A8D2}" type="presParOf" srcId="{7EF6D3DB-F570-4B4C-9972-232E696A5CB0}" destId="{F8DE3799-F19F-4FF3-ACD9-D73FD9C65288}" srcOrd="0" destOrd="0" presId="urn:microsoft.com/office/officeart/2005/8/layout/orgChart1"/>
    <dgm:cxn modelId="{D08649AE-187F-4313-92C6-B85591EBCACC}" type="presParOf" srcId="{F8DE3799-F19F-4FF3-ACD9-D73FD9C65288}" destId="{94BB9B94-8AD1-4BB1-80FD-006222525325}" srcOrd="0" destOrd="0" presId="urn:microsoft.com/office/officeart/2005/8/layout/orgChart1"/>
    <dgm:cxn modelId="{80220A80-C8AA-492C-AA42-C60735452FC4}" type="presParOf" srcId="{F8DE3799-F19F-4FF3-ACD9-D73FD9C65288}" destId="{A7F60A30-5DDF-4E34-BA16-E8B03A0407A1}" srcOrd="1" destOrd="0" presId="urn:microsoft.com/office/officeart/2005/8/layout/orgChart1"/>
    <dgm:cxn modelId="{69CD3CBA-2BA3-43C3-A9F9-FF36118A58BE}" type="presParOf" srcId="{7EF6D3DB-F570-4B4C-9972-232E696A5CB0}" destId="{D99CFCAB-4CB2-4CB0-B5F5-3F58F7FC727F}" srcOrd="1" destOrd="0" presId="urn:microsoft.com/office/officeart/2005/8/layout/orgChart1"/>
    <dgm:cxn modelId="{24EFE4E7-865A-4DF4-BC14-76612E585257}" type="presParOf" srcId="{7EF6D3DB-F570-4B4C-9972-232E696A5CB0}" destId="{8CB4E19A-A4A5-4081-98E7-88B71544A085}" srcOrd="2" destOrd="0" presId="urn:microsoft.com/office/officeart/2005/8/layout/orgChart1"/>
    <dgm:cxn modelId="{76EA8E1D-12EA-4C0A-8942-4EE55F112986}" type="presParOf" srcId="{05AEDB2F-F700-4E29-894F-B2F45E7EFA50}" destId="{8D58EBEA-9FC4-4CEE-9125-BEFDE4A0798A}" srcOrd="6" destOrd="0" presId="urn:microsoft.com/office/officeart/2005/8/layout/orgChart1"/>
    <dgm:cxn modelId="{DBBC4075-12E3-498C-8E31-DAD2A7F7F807}" type="presParOf" srcId="{05AEDB2F-F700-4E29-894F-B2F45E7EFA50}" destId="{C394BB32-A83D-4FFC-A8F1-4A1D989581CC}" srcOrd="7" destOrd="0" presId="urn:microsoft.com/office/officeart/2005/8/layout/orgChart1"/>
    <dgm:cxn modelId="{7456EB6C-88B7-48D8-B88F-240557D967DB}" type="presParOf" srcId="{C394BB32-A83D-4FFC-A8F1-4A1D989581CC}" destId="{5C6DAA07-08FA-46A5-B697-A506BBD875E8}" srcOrd="0" destOrd="0" presId="urn:microsoft.com/office/officeart/2005/8/layout/orgChart1"/>
    <dgm:cxn modelId="{7921F798-DDD3-4364-9A8F-8573C1E9CBE1}" type="presParOf" srcId="{5C6DAA07-08FA-46A5-B697-A506BBD875E8}" destId="{6C22E022-9435-46ED-AEA6-0F4C6604A27A}" srcOrd="0" destOrd="0" presId="urn:microsoft.com/office/officeart/2005/8/layout/orgChart1"/>
    <dgm:cxn modelId="{558A9678-2141-4530-8F25-B335748448C5}" type="presParOf" srcId="{5C6DAA07-08FA-46A5-B697-A506BBD875E8}" destId="{2B45EDF4-7954-4453-9010-64E338166F50}" srcOrd="1" destOrd="0" presId="urn:microsoft.com/office/officeart/2005/8/layout/orgChart1"/>
    <dgm:cxn modelId="{103D92E4-0829-4D25-BD92-DE3FAAE69CB6}" type="presParOf" srcId="{C394BB32-A83D-4FFC-A8F1-4A1D989581CC}" destId="{0AC0D306-2070-4727-9D67-3DBAF02E446E}" srcOrd="1" destOrd="0" presId="urn:microsoft.com/office/officeart/2005/8/layout/orgChart1"/>
    <dgm:cxn modelId="{0070F007-E408-47B6-AD5A-8F014A6FBC7E}" type="presParOf" srcId="{C394BB32-A83D-4FFC-A8F1-4A1D989581CC}" destId="{2C51A819-2356-4258-B5DB-10D4F980ACE6}" srcOrd="2" destOrd="0" presId="urn:microsoft.com/office/officeart/2005/8/layout/orgChart1"/>
    <dgm:cxn modelId="{BFA9BFCF-16F4-441B-9412-A146ED1545C1}" type="presParOf" srcId="{B37224EA-1E8B-4100-BF83-71D26EF3CB9A}" destId="{2D40EFAE-74E7-4D27-BCA3-D2AB79CE9D07}" srcOrd="2" destOrd="0" presId="urn:microsoft.com/office/officeart/2005/8/layout/orgChart1"/>
    <dgm:cxn modelId="{B2FA0C3B-BB16-4C1B-A704-8B13E215AAEB}" type="presParOf" srcId="{0C1DA330-6798-468F-96F3-8F513421A23F}" destId="{9B9ED42C-E85A-4824-BA71-82F5C3293148}" srcOrd="2" destOrd="0" presId="urn:microsoft.com/office/officeart/2005/8/layout/orgChart1"/>
    <dgm:cxn modelId="{E5A4FDBE-C8FC-4127-A134-E482EE7CEBDD}" type="presParOf" srcId="{0C1DA330-6798-468F-96F3-8F513421A23F}" destId="{BA547502-CECE-4435-B890-3F2E42D4DBE5}" srcOrd="3" destOrd="0" presId="urn:microsoft.com/office/officeart/2005/8/layout/orgChart1"/>
    <dgm:cxn modelId="{D58A6678-622F-4A5D-8543-783FBA282A4C}" type="presParOf" srcId="{BA547502-CECE-4435-B890-3F2E42D4DBE5}" destId="{F192B335-DDD3-4CE7-B0CE-13EF75C69C98}" srcOrd="0" destOrd="0" presId="urn:microsoft.com/office/officeart/2005/8/layout/orgChart1"/>
    <dgm:cxn modelId="{192FD8F9-0400-48D6-801D-905693A36A46}" type="presParOf" srcId="{F192B335-DDD3-4CE7-B0CE-13EF75C69C98}" destId="{62CAC32B-0FC4-4B76-AF10-CF330678E315}" srcOrd="0" destOrd="0" presId="urn:microsoft.com/office/officeart/2005/8/layout/orgChart1"/>
    <dgm:cxn modelId="{32E06F4D-3871-43B4-B17F-E3E13BB61D7C}" type="presParOf" srcId="{F192B335-DDD3-4CE7-B0CE-13EF75C69C98}" destId="{20C97177-6784-4BEA-8F97-C96A8BA43ECD}" srcOrd="1" destOrd="0" presId="urn:microsoft.com/office/officeart/2005/8/layout/orgChart1"/>
    <dgm:cxn modelId="{E2C24465-72B9-4B43-9187-BC5DFD37D793}" type="presParOf" srcId="{BA547502-CECE-4435-B890-3F2E42D4DBE5}" destId="{B3B43386-A2F1-4C33-BF15-72B5AAB79B50}" srcOrd="1" destOrd="0" presId="urn:microsoft.com/office/officeart/2005/8/layout/orgChart1"/>
    <dgm:cxn modelId="{65F1CED4-1D11-4FFF-8349-422785A19F94}" type="presParOf" srcId="{B3B43386-A2F1-4C33-BF15-72B5AAB79B50}" destId="{D560D495-823A-4190-9359-AB2013744D8D}" srcOrd="0" destOrd="0" presId="urn:microsoft.com/office/officeart/2005/8/layout/orgChart1"/>
    <dgm:cxn modelId="{0E137E6E-4AE1-4536-B4C8-D5D42CB4AE7F}" type="presParOf" srcId="{B3B43386-A2F1-4C33-BF15-72B5AAB79B50}" destId="{7136215C-85F9-4B53-9375-D8ED8F881D66}" srcOrd="1" destOrd="0" presId="urn:microsoft.com/office/officeart/2005/8/layout/orgChart1"/>
    <dgm:cxn modelId="{2E396863-2CF7-4FC1-8ECC-52C5A05A25E2}" type="presParOf" srcId="{7136215C-85F9-4B53-9375-D8ED8F881D66}" destId="{0066CF48-C934-4E50-B9B4-8183030F2CDD}" srcOrd="0" destOrd="0" presId="urn:microsoft.com/office/officeart/2005/8/layout/orgChart1"/>
    <dgm:cxn modelId="{26F5FCA5-1D72-4242-BC0E-FA8FC9BB3E65}" type="presParOf" srcId="{0066CF48-C934-4E50-B9B4-8183030F2CDD}" destId="{E4D976E5-0A85-4041-A6F6-5C80BAC7EBE9}" srcOrd="0" destOrd="0" presId="urn:microsoft.com/office/officeart/2005/8/layout/orgChart1"/>
    <dgm:cxn modelId="{0E2004C3-EDBF-477F-9FE7-A37230A4FA6D}" type="presParOf" srcId="{0066CF48-C934-4E50-B9B4-8183030F2CDD}" destId="{ED642BF8-A738-47B4-9562-DCA5F98DC6B2}" srcOrd="1" destOrd="0" presId="urn:microsoft.com/office/officeart/2005/8/layout/orgChart1"/>
    <dgm:cxn modelId="{78B19971-D9FF-4C38-BA45-78D2BCF5F72B}" type="presParOf" srcId="{7136215C-85F9-4B53-9375-D8ED8F881D66}" destId="{0A0DA984-A979-4962-95D3-EEA6A58B0CD9}" srcOrd="1" destOrd="0" presId="urn:microsoft.com/office/officeart/2005/8/layout/orgChart1"/>
    <dgm:cxn modelId="{8D8A3823-965B-42BA-8014-8DD2610DE66E}" type="presParOf" srcId="{7136215C-85F9-4B53-9375-D8ED8F881D66}" destId="{6D4D9FE9-53D6-468A-A559-0F127DE030EC}" srcOrd="2" destOrd="0" presId="urn:microsoft.com/office/officeart/2005/8/layout/orgChart1"/>
    <dgm:cxn modelId="{3C77842E-F19D-427A-B95E-7F1C0489C710}" type="presParOf" srcId="{BA547502-CECE-4435-B890-3F2E42D4DBE5}" destId="{6690D4C5-FDA5-41D6-97F1-193F9AE6A86F}" srcOrd="2" destOrd="0" presId="urn:microsoft.com/office/officeart/2005/8/layout/orgChart1"/>
    <dgm:cxn modelId="{1114C562-12C8-46C1-A521-BEE4FA23C720}" type="presParOf" srcId="{0C1DA330-6798-468F-96F3-8F513421A23F}" destId="{2845EDAB-10CD-491D-A0AB-A1D623775574}" srcOrd="4" destOrd="0" presId="urn:microsoft.com/office/officeart/2005/8/layout/orgChart1"/>
    <dgm:cxn modelId="{874D37D0-C0F2-4427-B707-DB04A7C36CED}" type="presParOf" srcId="{0C1DA330-6798-468F-96F3-8F513421A23F}" destId="{664789E5-626B-4556-AAE6-015F1F520842}" srcOrd="5" destOrd="0" presId="urn:microsoft.com/office/officeart/2005/8/layout/orgChart1"/>
    <dgm:cxn modelId="{EBDC05D3-806F-4909-88CC-2B20CCE260A0}" type="presParOf" srcId="{664789E5-626B-4556-AAE6-015F1F520842}" destId="{72331557-25A4-443A-950F-990EE099EFD8}" srcOrd="0" destOrd="0" presId="urn:microsoft.com/office/officeart/2005/8/layout/orgChart1"/>
    <dgm:cxn modelId="{6711F854-E884-400B-8A86-AF4D142AD708}" type="presParOf" srcId="{72331557-25A4-443A-950F-990EE099EFD8}" destId="{F0B69037-6A49-461C-9200-3BCB41B2AA55}" srcOrd="0" destOrd="0" presId="urn:microsoft.com/office/officeart/2005/8/layout/orgChart1"/>
    <dgm:cxn modelId="{30493348-4F3F-4DC2-A623-CBE096BBBB5C}" type="presParOf" srcId="{72331557-25A4-443A-950F-990EE099EFD8}" destId="{94259DFF-4E68-4364-BA04-DC5277BD97D3}" srcOrd="1" destOrd="0" presId="urn:microsoft.com/office/officeart/2005/8/layout/orgChart1"/>
    <dgm:cxn modelId="{8633AB2D-9B35-4072-ACFA-E67C70BAE9B1}" type="presParOf" srcId="{664789E5-626B-4556-AAE6-015F1F520842}" destId="{EC108705-1C1F-434F-8230-F38AC2C7E3C6}" srcOrd="1" destOrd="0" presId="urn:microsoft.com/office/officeart/2005/8/layout/orgChart1"/>
    <dgm:cxn modelId="{08044058-419C-41D7-94B4-AFBA998D1A1B}" type="presParOf" srcId="{664789E5-626B-4556-AAE6-015F1F520842}" destId="{A56B9659-0B92-4AAA-9807-EF3DE3680D43}" srcOrd="2" destOrd="0" presId="urn:microsoft.com/office/officeart/2005/8/layout/orgChart1"/>
    <dgm:cxn modelId="{76408C7C-3318-4A1A-A567-BAB75353652E}" type="presParOf" srcId="{0C1DA330-6798-468F-96F3-8F513421A23F}" destId="{2C9AF55F-D05D-41C3-B750-6B83DDDB77F2}" srcOrd="6" destOrd="0" presId="urn:microsoft.com/office/officeart/2005/8/layout/orgChart1"/>
    <dgm:cxn modelId="{09446F5A-70DA-4377-A14B-021732824040}" type="presParOf" srcId="{0C1DA330-6798-468F-96F3-8F513421A23F}" destId="{5EBF88B9-9635-471A-AC6C-1DA1C09D679C}" srcOrd="7" destOrd="0" presId="urn:microsoft.com/office/officeart/2005/8/layout/orgChart1"/>
    <dgm:cxn modelId="{38E144B6-FAE0-41E7-BC47-27A5DE84A0FC}" type="presParOf" srcId="{5EBF88B9-9635-471A-AC6C-1DA1C09D679C}" destId="{0B909B4D-51EC-4B8F-853D-A9595E8BC671}" srcOrd="0" destOrd="0" presId="urn:microsoft.com/office/officeart/2005/8/layout/orgChart1"/>
    <dgm:cxn modelId="{408E5549-6100-48FB-9EC9-CE54A9A6EC40}" type="presParOf" srcId="{0B909B4D-51EC-4B8F-853D-A9595E8BC671}" destId="{E1957853-D36C-4E86-A1C1-BB3F80063A72}" srcOrd="0" destOrd="0" presId="urn:microsoft.com/office/officeart/2005/8/layout/orgChart1"/>
    <dgm:cxn modelId="{593A9DC1-45F3-47B6-9F2C-5FD9EE252D4C}" type="presParOf" srcId="{0B909B4D-51EC-4B8F-853D-A9595E8BC671}" destId="{34080A59-B6EC-4FDF-9E41-6D6EAD1FB8C4}" srcOrd="1" destOrd="0" presId="urn:microsoft.com/office/officeart/2005/8/layout/orgChart1"/>
    <dgm:cxn modelId="{27669382-34B0-4941-884F-51060294E6C7}" type="presParOf" srcId="{5EBF88B9-9635-471A-AC6C-1DA1C09D679C}" destId="{2E43D11B-EE84-47F0-8BC3-ADD70621695E}" srcOrd="1" destOrd="0" presId="urn:microsoft.com/office/officeart/2005/8/layout/orgChart1"/>
    <dgm:cxn modelId="{DE38CCC2-3BFD-4446-8AC3-2FA7603F469A}" type="presParOf" srcId="{5EBF88B9-9635-471A-AC6C-1DA1C09D679C}" destId="{FBB7F480-1325-4BE2-B5B1-EF1A33B6F037}" srcOrd="2" destOrd="0" presId="urn:microsoft.com/office/officeart/2005/8/layout/orgChart1"/>
    <dgm:cxn modelId="{17B6D20C-9CDC-44EB-8C48-465A6962CC7F}" type="presParOf" srcId="{E89CCEC8-4409-4F45-82FD-DAD2BF68B08B}" destId="{F5DDC2F7-1F1D-4139-BFCE-EE9E6885145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AE53C-B86E-49B9-BEA1-7519F219181E}">
      <dsp:nvSpPr>
        <dsp:cNvPr id="0" name=""/>
        <dsp:cNvSpPr/>
      </dsp:nvSpPr>
      <dsp:spPr>
        <a:xfrm>
          <a:off x="7332261" y="874883"/>
          <a:ext cx="1282219" cy="148355"/>
        </a:xfrm>
        <a:custGeom>
          <a:avLst/>
          <a:gdLst/>
          <a:ahLst/>
          <a:cxnLst/>
          <a:rect l="0" t="0" r="0" b="0"/>
          <a:pathLst>
            <a:path>
              <a:moveTo>
                <a:pt x="0" y="0"/>
              </a:moveTo>
              <a:lnTo>
                <a:pt x="0" y="74177"/>
              </a:lnTo>
              <a:lnTo>
                <a:pt x="1282219" y="74177"/>
              </a:lnTo>
              <a:lnTo>
                <a:pt x="1282219" y="148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CE96A8-6313-4C51-82D7-020028F31F73}">
      <dsp:nvSpPr>
        <dsp:cNvPr id="0" name=""/>
        <dsp:cNvSpPr/>
      </dsp:nvSpPr>
      <dsp:spPr>
        <a:xfrm>
          <a:off x="7332261" y="874883"/>
          <a:ext cx="427406" cy="148355"/>
        </a:xfrm>
        <a:custGeom>
          <a:avLst/>
          <a:gdLst/>
          <a:ahLst/>
          <a:cxnLst/>
          <a:rect l="0" t="0" r="0" b="0"/>
          <a:pathLst>
            <a:path>
              <a:moveTo>
                <a:pt x="0" y="0"/>
              </a:moveTo>
              <a:lnTo>
                <a:pt x="0" y="74177"/>
              </a:lnTo>
              <a:lnTo>
                <a:pt x="427406" y="74177"/>
              </a:lnTo>
              <a:lnTo>
                <a:pt x="427406" y="148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EAF31F-BC84-4D71-ADB5-B8476C1DDD6C}">
      <dsp:nvSpPr>
        <dsp:cNvPr id="0" name=""/>
        <dsp:cNvSpPr/>
      </dsp:nvSpPr>
      <dsp:spPr>
        <a:xfrm>
          <a:off x="6904855" y="874883"/>
          <a:ext cx="427406" cy="148355"/>
        </a:xfrm>
        <a:custGeom>
          <a:avLst/>
          <a:gdLst/>
          <a:ahLst/>
          <a:cxnLst/>
          <a:rect l="0" t="0" r="0" b="0"/>
          <a:pathLst>
            <a:path>
              <a:moveTo>
                <a:pt x="427406" y="0"/>
              </a:moveTo>
              <a:lnTo>
                <a:pt x="427406" y="74177"/>
              </a:lnTo>
              <a:lnTo>
                <a:pt x="0" y="74177"/>
              </a:lnTo>
              <a:lnTo>
                <a:pt x="0" y="148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EC1075-6105-4A5E-8977-E574D1DA6D07}">
      <dsp:nvSpPr>
        <dsp:cNvPr id="0" name=""/>
        <dsp:cNvSpPr/>
      </dsp:nvSpPr>
      <dsp:spPr>
        <a:xfrm>
          <a:off x="6050042" y="1743238"/>
          <a:ext cx="5556283" cy="148355"/>
        </a:xfrm>
        <a:custGeom>
          <a:avLst/>
          <a:gdLst/>
          <a:ahLst/>
          <a:cxnLst/>
          <a:rect l="0" t="0" r="0" b="0"/>
          <a:pathLst>
            <a:path>
              <a:moveTo>
                <a:pt x="0" y="0"/>
              </a:moveTo>
              <a:lnTo>
                <a:pt x="0" y="74177"/>
              </a:lnTo>
              <a:lnTo>
                <a:pt x="5556283" y="74177"/>
              </a:lnTo>
              <a:lnTo>
                <a:pt x="5556283"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998D3F-5AA3-4BCD-95EE-48C58388473A}">
      <dsp:nvSpPr>
        <dsp:cNvPr id="0" name=""/>
        <dsp:cNvSpPr/>
      </dsp:nvSpPr>
      <dsp:spPr>
        <a:xfrm>
          <a:off x="6050042" y="1743238"/>
          <a:ext cx="4701470" cy="148355"/>
        </a:xfrm>
        <a:custGeom>
          <a:avLst/>
          <a:gdLst/>
          <a:ahLst/>
          <a:cxnLst/>
          <a:rect l="0" t="0" r="0" b="0"/>
          <a:pathLst>
            <a:path>
              <a:moveTo>
                <a:pt x="0" y="0"/>
              </a:moveTo>
              <a:lnTo>
                <a:pt x="0" y="74177"/>
              </a:lnTo>
              <a:lnTo>
                <a:pt x="4701470" y="74177"/>
              </a:lnTo>
              <a:lnTo>
                <a:pt x="470147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9AA6DE-7699-44E3-9DBA-4E8C200FB422}">
      <dsp:nvSpPr>
        <dsp:cNvPr id="0" name=""/>
        <dsp:cNvSpPr/>
      </dsp:nvSpPr>
      <dsp:spPr>
        <a:xfrm>
          <a:off x="6050042" y="1743238"/>
          <a:ext cx="3846657" cy="148355"/>
        </a:xfrm>
        <a:custGeom>
          <a:avLst/>
          <a:gdLst/>
          <a:ahLst/>
          <a:cxnLst/>
          <a:rect l="0" t="0" r="0" b="0"/>
          <a:pathLst>
            <a:path>
              <a:moveTo>
                <a:pt x="0" y="0"/>
              </a:moveTo>
              <a:lnTo>
                <a:pt x="0" y="74177"/>
              </a:lnTo>
              <a:lnTo>
                <a:pt x="3846657" y="74177"/>
              </a:lnTo>
              <a:lnTo>
                <a:pt x="3846657"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A8C4E4-486A-4EDD-B0E5-7C896BC5F917}">
      <dsp:nvSpPr>
        <dsp:cNvPr id="0" name=""/>
        <dsp:cNvSpPr/>
      </dsp:nvSpPr>
      <dsp:spPr>
        <a:xfrm>
          <a:off x="6050042" y="1743238"/>
          <a:ext cx="2991844" cy="148355"/>
        </a:xfrm>
        <a:custGeom>
          <a:avLst/>
          <a:gdLst/>
          <a:ahLst/>
          <a:cxnLst/>
          <a:rect l="0" t="0" r="0" b="0"/>
          <a:pathLst>
            <a:path>
              <a:moveTo>
                <a:pt x="0" y="0"/>
              </a:moveTo>
              <a:lnTo>
                <a:pt x="0" y="74177"/>
              </a:lnTo>
              <a:lnTo>
                <a:pt x="2991844" y="74177"/>
              </a:lnTo>
              <a:lnTo>
                <a:pt x="2991844"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3B3ACE-C79E-4AAE-8FA6-4AA657E67642}">
      <dsp:nvSpPr>
        <dsp:cNvPr id="0" name=""/>
        <dsp:cNvSpPr/>
      </dsp:nvSpPr>
      <dsp:spPr>
        <a:xfrm>
          <a:off x="6050042" y="1743238"/>
          <a:ext cx="2137032" cy="148355"/>
        </a:xfrm>
        <a:custGeom>
          <a:avLst/>
          <a:gdLst/>
          <a:ahLst/>
          <a:cxnLst/>
          <a:rect l="0" t="0" r="0" b="0"/>
          <a:pathLst>
            <a:path>
              <a:moveTo>
                <a:pt x="0" y="0"/>
              </a:moveTo>
              <a:lnTo>
                <a:pt x="0" y="74177"/>
              </a:lnTo>
              <a:lnTo>
                <a:pt x="2137032" y="74177"/>
              </a:lnTo>
              <a:lnTo>
                <a:pt x="2137032"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396EE7-43EC-400D-A957-751914E81979}">
      <dsp:nvSpPr>
        <dsp:cNvPr id="0" name=""/>
        <dsp:cNvSpPr/>
      </dsp:nvSpPr>
      <dsp:spPr>
        <a:xfrm>
          <a:off x="6050042" y="1743238"/>
          <a:ext cx="1282219" cy="148355"/>
        </a:xfrm>
        <a:custGeom>
          <a:avLst/>
          <a:gdLst/>
          <a:ahLst/>
          <a:cxnLst/>
          <a:rect l="0" t="0" r="0" b="0"/>
          <a:pathLst>
            <a:path>
              <a:moveTo>
                <a:pt x="0" y="0"/>
              </a:moveTo>
              <a:lnTo>
                <a:pt x="0" y="74177"/>
              </a:lnTo>
              <a:lnTo>
                <a:pt x="1282219" y="74177"/>
              </a:lnTo>
              <a:lnTo>
                <a:pt x="1282219"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E38E46-EFAF-4436-9F56-D3F6896FD04D}">
      <dsp:nvSpPr>
        <dsp:cNvPr id="0" name=""/>
        <dsp:cNvSpPr/>
      </dsp:nvSpPr>
      <dsp:spPr>
        <a:xfrm>
          <a:off x="6050042" y="1743238"/>
          <a:ext cx="427406" cy="148355"/>
        </a:xfrm>
        <a:custGeom>
          <a:avLst/>
          <a:gdLst/>
          <a:ahLst/>
          <a:cxnLst/>
          <a:rect l="0" t="0" r="0" b="0"/>
          <a:pathLst>
            <a:path>
              <a:moveTo>
                <a:pt x="0" y="0"/>
              </a:moveTo>
              <a:lnTo>
                <a:pt x="0" y="74177"/>
              </a:lnTo>
              <a:lnTo>
                <a:pt x="427406" y="74177"/>
              </a:lnTo>
              <a:lnTo>
                <a:pt x="427406"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67AFF-E413-469F-A193-FB345836DB8F}">
      <dsp:nvSpPr>
        <dsp:cNvPr id="0" name=""/>
        <dsp:cNvSpPr/>
      </dsp:nvSpPr>
      <dsp:spPr>
        <a:xfrm>
          <a:off x="5622636" y="1743238"/>
          <a:ext cx="427406" cy="148355"/>
        </a:xfrm>
        <a:custGeom>
          <a:avLst/>
          <a:gdLst/>
          <a:ahLst/>
          <a:cxnLst/>
          <a:rect l="0" t="0" r="0" b="0"/>
          <a:pathLst>
            <a:path>
              <a:moveTo>
                <a:pt x="427406" y="0"/>
              </a:moveTo>
              <a:lnTo>
                <a:pt x="427406"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5CF2FC-C025-438A-A687-D66F0E934588}">
      <dsp:nvSpPr>
        <dsp:cNvPr id="0" name=""/>
        <dsp:cNvSpPr/>
      </dsp:nvSpPr>
      <dsp:spPr>
        <a:xfrm>
          <a:off x="4767823" y="1743238"/>
          <a:ext cx="1282219" cy="148355"/>
        </a:xfrm>
        <a:custGeom>
          <a:avLst/>
          <a:gdLst/>
          <a:ahLst/>
          <a:cxnLst/>
          <a:rect l="0" t="0" r="0" b="0"/>
          <a:pathLst>
            <a:path>
              <a:moveTo>
                <a:pt x="1282219" y="0"/>
              </a:moveTo>
              <a:lnTo>
                <a:pt x="1282219"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10E6CF-5DF5-4F05-B5DA-A37A0F6BEFDA}">
      <dsp:nvSpPr>
        <dsp:cNvPr id="0" name=""/>
        <dsp:cNvSpPr/>
      </dsp:nvSpPr>
      <dsp:spPr>
        <a:xfrm>
          <a:off x="3913010" y="1743238"/>
          <a:ext cx="2137032" cy="148355"/>
        </a:xfrm>
        <a:custGeom>
          <a:avLst/>
          <a:gdLst/>
          <a:ahLst/>
          <a:cxnLst/>
          <a:rect l="0" t="0" r="0" b="0"/>
          <a:pathLst>
            <a:path>
              <a:moveTo>
                <a:pt x="2137032" y="0"/>
              </a:moveTo>
              <a:lnTo>
                <a:pt x="2137032"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E9FC91-F06E-4438-A1A1-3724F4043FC7}">
      <dsp:nvSpPr>
        <dsp:cNvPr id="0" name=""/>
        <dsp:cNvSpPr/>
      </dsp:nvSpPr>
      <dsp:spPr>
        <a:xfrm>
          <a:off x="3058197" y="1743238"/>
          <a:ext cx="2991844" cy="148355"/>
        </a:xfrm>
        <a:custGeom>
          <a:avLst/>
          <a:gdLst/>
          <a:ahLst/>
          <a:cxnLst/>
          <a:rect l="0" t="0" r="0" b="0"/>
          <a:pathLst>
            <a:path>
              <a:moveTo>
                <a:pt x="2991844" y="0"/>
              </a:moveTo>
              <a:lnTo>
                <a:pt x="2991844"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A142D2-66DE-4E8D-A97A-F8CF485041A6}">
      <dsp:nvSpPr>
        <dsp:cNvPr id="0" name=""/>
        <dsp:cNvSpPr/>
      </dsp:nvSpPr>
      <dsp:spPr>
        <a:xfrm>
          <a:off x="2203384" y="1743238"/>
          <a:ext cx="3846657" cy="148355"/>
        </a:xfrm>
        <a:custGeom>
          <a:avLst/>
          <a:gdLst/>
          <a:ahLst/>
          <a:cxnLst/>
          <a:rect l="0" t="0" r="0" b="0"/>
          <a:pathLst>
            <a:path>
              <a:moveTo>
                <a:pt x="3846657" y="0"/>
              </a:moveTo>
              <a:lnTo>
                <a:pt x="3846657"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9D594D-6A58-4924-AD3B-120080B40621}">
      <dsp:nvSpPr>
        <dsp:cNvPr id="0" name=""/>
        <dsp:cNvSpPr/>
      </dsp:nvSpPr>
      <dsp:spPr>
        <a:xfrm>
          <a:off x="1348572" y="1743238"/>
          <a:ext cx="4701470" cy="148355"/>
        </a:xfrm>
        <a:custGeom>
          <a:avLst/>
          <a:gdLst/>
          <a:ahLst/>
          <a:cxnLst/>
          <a:rect l="0" t="0" r="0" b="0"/>
          <a:pathLst>
            <a:path>
              <a:moveTo>
                <a:pt x="4701470" y="0"/>
              </a:moveTo>
              <a:lnTo>
                <a:pt x="4701470"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A933C0-2BB7-4F05-8932-9137BC109A28}">
      <dsp:nvSpPr>
        <dsp:cNvPr id="0" name=""/>
        <dsp:cNvSpPr/>
      </dsp:nvSpPr>
      <dsp:spPr>
        <a:xfrm>
          <a:off x="0" y="3227953"/>
          <a:ext cx="101828" cy="430403"/>
        </a:xfrm>
        <a:custGeom>
          <a:avLst/>
          <a:gdLst/>
          <a:ahLst/>
          <a:cxnLst/>
          <a:rect l="0" t="0" r="0" b="0"/>
          <a:pathLst>
            <a:path>
              <a:moveTo>
                <a:pt x="101828" y="0"/>
              </a:moveTo>
              <a:lnTo>
                <a:pt x="0" y="43040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9BAD2F2-ADC1-405E-94A6-73C77D3C4996}">
      <dsp:nvSpPr>
        <dsp:cNvPr id="0" name=""/>
        <dsp:cNvSpPr/>
      </dsp:nvSpPr>
      <dsp:spPr>
        <a:xfrm>
          <a:off x="448039" y="2431596"/>
          <a:ext cx="91440" cy="148355"/>
        </a:xfrm>
        <a:custGeom>
          <a:avLst/>
          <a:gdLst/>
          <a:ahLst/>
          <a:cxnLst/>
          <a:rect l="0" t="0" r="0" b="0"/>
          <a:pathLst>
            <a:path>
              <a:moveTo>
                <a:pt x="45720" y="0"/>
              </a:moveTo>
              <a:lnTo>
                <a:pt x="4572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DF426-9D70-495B-82D6-F53FA06754DE}">
      <dsp:nvSpPr>
        <dsp:cNvPr id="0" name=""/>
        <dsp:cNvSpPr/>
      </dsp:nvSpPr>
      <dsp:spPr>
        <a:xfrm>
          <a:off x="493759" y="1743238"/>
          <a:ext cx="5556283" cy="148355"/>
        </a:xfrm>
        <a:custGeom>
          <a:avLst/>
          <a:gdLst/>
          <a:ahLst/>
          <a:cxnLst/>
          <a:rect l="0" t="0" r="0" b="0"/>
          <a:pathLst>
            <a:path>
              <a:moveTo>
                <a:pt x="5556283" y="0"/>
              </a:moveTo>
              <a:lnTo>
                <a:pt x="5556283"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52A531-1851-4C68-A560-30A19C89B68F}">
      <dsp:nvSpPr>
        <dsp:cNvPr id="0" name=""/>
        <dsp:cNvSpPr/>
      </dsp:nvSpPr>
      <dsp:spPr>
        <a:xfrm>
          <a:off x="6050042" y="874883"/>
          <a:ext cx="1282219" cy="148355"/>
        </a:xfrm>
        <a:custGeom>
          <a:avLst/>
          <a:gdLst/>
          <a:ahLst/>
          <a:cxnLst/>
          <a:rect l="0" t="0" r="0" b="0"/>
          <a:pathLst>
            <a:path>
              <a:moveTo>
                <a:pt x="1282219" y="0"/>
              </a:moveTo>
              <a:lnTo>
                <a:pt x="1282219" y="74177"/>
              </a:lnTo>
              <a:lnTo>
                <a:pt x="0" y="74177"/>
              </a:lnTo>
              <a:lnTo>
                <a:pt x="0" y="148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5CEDE-7013-4B89-8C1E-CDA327EC21A4}">
      <dsp:nvSpPr>
        <dsp:cNvPr id="0" name=""/>
        <dsp:cNvSpPr/>
      </dsp:nvSpPr>
      <dsp:spPr>
        <a:xfrm>
          <a:off x="6979033" y="154883"/>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Fisheries Act (1985)</a:t>
          </a:r>
        </a:p>
      </dsp:txBody>
      <dsp:txXfrm>
        <a:off x="6979033" y="154883"/>
        <a:ext cx="706456" cy="719999"/>
      </dsp:txXfrm>
    </dsp:sp>
    <dsp:sp modelId="{AA8615FD-17E6-464A-9611-A6A7B1238530}">
      <dsp:nvSpPr>
        <dsp:cNvPr id="0" name=""/>
        <dsp:cNvSpPr/>
      </dsp:nvSpPr>
      <dsp:spPr>
        <a:xfrm>
          <a:off x="5696814" y="1023239"/>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Fishery (General) Regulations</a:t>
          </a:r>
        </a:p>
      </dsp:txBody>
      <dsp:txXfrm>
        <a:off x="5696814" y="1023239"/>
        <a:ext cx="706456" cy="719999"/>
      </dsp:txXfrm>
    </dsp:sp>
    <dsp:sp modelId="{DA0E4E94-FFB0-4A2B-A48B-8148E80A4752}">
      <dsp:nvSpPr>
        <dsp:cNvPr id="0" name=""/>
        <dsp:cNvSpPr/>
      </dsp:nvSpPr>
      <dsp:spPr>
        <a:xfrm>
          <a:off x="140530"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Variation Orders</a:t>
          </a:r>
        </a:p>
      </dsp:txBody>
      <dsp:txXfrm>
        <a:off x="140530" y="1891594"/>
        <a:ext cx="706456" cy="540001"/>
      </dsp:txXfrm>
    </dsp:sp>
    <dsp:sp modelId="{7278485F-B9A2-4463-A370-3E44928FBCED}">
      <dsp:nvSpPr>
        <dsp:cNvPr id="0" name=""/>
        <dsp:cNvSpPr/>
      </dsp:nvSpPr>
      <dsp:spPr>
        <a:xfrm>
          <a:off x="3845" y="2579952"/>
          <a:ext cx="979827" cy="648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Time, quota, limit Non-tidal waters</a:t>
          </a:r>
        </a:p>
        <a:p>
          <a:pPr marL="0" lvl="0" indent="0" algn="ctr" defTabSz="444500">
            <a:lnSpc>
              <a:spcPct val="90000"/>
            </a:lnSpc>
            <a:spcBef>
              <a:spcPct val="0"/>
            </a:spcBef>
            <a:spcAft>
              <a:spcPct val="35000"/>
            </a:spcAft>
            <a:buNone/>
          </a:pPr>
          <a:r>
            <a:rPr lang="en-CA" sz="1000" kern="1200" dirty="0"/>
            <a:t>Any </a:t>
          </a:r>
          <a:r>
            <a:rPr lang="en-CA" sz="1000" kern="1200" baseline="0" dirty="0"/>
            <a:t>species</a:t>
          </a:r>
          <a:r>
            <a:rPr lang="en-CA" sz="1000" kern="1200" dirty="0"/>
            <a:t> other than salmon</a:t>
          </a:r>
        </a:p>
      </dsp:txBody>
      <dsp:txXfrm>
        <a:off x="3845" y="2579952"/>
        <a:ext cx="979827" cy="648001"/>
      </dsp:txXfrm>
    </dsp:sp>
    <dsp:sp modelId="{DFED5A40-1440-471E-B362-79BAE384A56B}">
      <dsp:nvSpPr>
        <dsp:cNvPr id="0" name=""/>
        <dsp:cNvSpPr/>
      </dsp:nvSpPr>
      <dsp:spPr>
        <a:xfrm>
          <a:off x="0" y="3334356"/>
          <a:ext cx="996365" cy="648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Director of </a:t>
          </a:r>
        </a:p>
        <a:p>
          <a:pPr marL="0" lvl="0" indent="0" algn="ctr" defTabSz="444500">
            <a:lnSpc>
              <a:spcPct val="90000"/>
            </a:lnSpc>
            <a:spcBef>
              <a:spcPct val="0"/>
            </a:spcBef>
            <a:spcAft>
              <a:spcPct val="35000"/>
            </a:spcAft>
            <a:buNone/>
          </a:pPr>
          <a:r>
            <a:rPr lang="en-CA" sz="1000" kern="1200" dirty="0"/>
            <a:t>Fish &amp; Wildlife</a:t>
          </a:r>
        </a:p>
        <a:p>
          <a:pPr marL="0" lvl="0" indent="0" algn="ctr" defTabSz="444500">
            <a:lnSpc>
              <a:spcPct val="90000"/>
            </a:lnSpc>
            <a:spcBef>
              <a:spcPct val="0"/>
            </a:spcBef>
            <a:spcAft>
              <a:spcPct val="35000"/>
            </a:spcAft>
            <a:buNone/>
          </a:pPr>
          <a:r>
            <a:rPr lang="en-CA" sz="1000" kern="1200" dirty="0"/>
            <a:t>Ministry of Forests</a:t>
          </a:r>
        </a:p>
      </dsp:txBody>
      <dsp:txXfrm>
        <a:off x="0" y="3334356"/>
        <a:ext cx="996365" cy="648001"/>
      </dsp:txXfrm>
    </dsp:sp>
    <dsp:sp modelId="{E8D40FB2-E175-491C-B6D1-A87C7D26429C}">
      <dsp:nvSpPr>
        <dsp:cNvPr id="0" name=""/>
        <dsp:cNvSpPr/>
      </dsp:nvSpPr>
      <dsp:spPr>
        <a:xfrm>
          <a:off x="995343"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Documents and </a:t>
          </a:r>
          <a:r>
            <a:rPr lang="en-CA" sz="900" kern="1200" baseline="0" dirty="0"/>
            <a:t>Registration</a:t>
          </a:r>
        </a:p>
      </dsp:txBody>
      <dsp:txXfrm>
        <a:off x="995343" y="1891594"/>
        <a:ext cx="706456" cy="540001"/>
      </dsp:txXfrm>
    </dsp:sp>
    <dsp:sp modelId="{2D27A11F-0E60-4236-9371-E77F9C7C12E0}">
      <dsp:nvSpPr>
        <dsp:cNvPr id="0" name=""/>
        <dsp:cNvSpPr/>
      </dsp:nvSpPr>
      <dsp:spPr>
        <a:xfrm>
          <a:off x="1850156"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ID of Fishing Vessels and Gear</a:t>
          </a:r>
        </a:p>
      </dsp:txBody>
      <dsp:txXfrm>
        <a:off x="1850156" y="1891594"/>
        <a:ext cx="706456" cy="540001"/>
      </dsp:txXfrm>
    </dsp:sp>
    <dsp:sp modelId="{5C2393AF-D2C7-4C3D-89AD-7AB0CF7D963F}">
      <dsp:nvSpPr>
        <dsp:cNvPr id="0" name=""/>
        <dsp:cNvSpPr/>
      </dsp:nvSpPr>
      <dsp:spPr>
        <a:xfrm>
          <a:off x="2704969"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General </a:t>
          </a:r>
        </a:p>
      </dsp:txBody>
      <dsp:txXfrm>
        <a:off x="2704969" y="1891594"/>
        <a:ext cx="706456" cy="540001"/>
      </dsp:txXfrm>
    </dsp:sp>
    <dsp:sp modelId="{CF893A2C-D4C3-466D-95E6-EBF6DD9819B8}">
      <dsp:nvSpPr>
        <dsp:cNvPr id="0" name=""/>
        <dsp:cNvSpPr/>
      </dsp:nvSpPr>
      <dsp:spPr>
        <a:xfrm>
          <a:off x="3559782"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Observers</a:t>
          </a:r>
        </a:p>
      </dsp:txBody>
      <dsp:txXfrm>
        <a:off x="3559782" y="1891594"/>
        <a:ext cx="706456" cy="540001"/>
      </dsp:txXfrm>
    </dsp:sp>
    <dsp:sp modelId="{B737F83E-E066-4D1E-BF96-F0A389F42B04}">
      <dsp:nvSpPr>
        <dsp:cNvPr id="0" name=""/>
        <dsp:cNvSpPr/>
      </dsp:nvSpPr>
      <dsp:spPr>
        <a:xfrm>
          <a:off x="4414594"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Assisting Enforcement or Administration</a:t>
          </a:r>
        </a:p>
      </dsp:txBody>
      <dsp:txXfrm>
        <a:off x="4414594" y="1891594"/>
        <a:ext cx="706456" cy="540001"/>
      </dsp:txXfrm>
    </dsp:sp>
    <dsp:sp modelId="{790A086E-ECBC-4C20-96B0-EF323D862ECF}">
      <dsp:nvSpPr>
        <dsp:cNvPr id="0" name=""/>
        <dsp:cNvSpPr/>
      </dsp:nvSpPr>
      <dsp:spPr>
        <a:xfrm>
          <a:off x="5269407"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Fishing for Experimental, Scientific</a:t>
          </a:r>
          <a:r>
            <a:rPr lang="en-CA" sz="1000" kern="1200" dirty="0"/>
            <a:t>,…</a:t>
          </a:r>
        </a:p>
      </dsp:txBody>
      <dsp:txXfrm>
        <a:off x="5269407" y="1891594"/>
        <a:ext cx="706456" cy="540001"/>
      </dsp:txXfrm>
    </dsp:sp>
    <dsp:sp modelId="{5CD8D753-ADED-40F1-9E12-F31BF8231C87}">
      <dsp:nvSpPr>
        <dsp:cNvPr id="0" name=""/>
        <dsp:cNvSpPr/>
      </dsp:nvSpPr>
      <dsp:spPr>
        <a:xfrm>
          <a:off x="6124220"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Release and Transfer of Live Fish</a:t>
          </a:r>
        </a:p>
      </dsp:txBody>
      <dsp:txXfrm>
        <a:off x="6124220" y="1891594"/>
        <a:ext cx="706456" cy="540001"/>
      </dsp:txXfrm>
    </dsp:sp>
    <dsp:sp modelId="{24E6C82C-7561-4627-B6F3-DBC7C9D53867}">
      <dsp:nvSpPr>
        <dsp:cNvPr id="0" name=""/>
        <dsp:cNvSpPr/>
      </dsp:nvSpPr>
      <dsp:spPr>
        <a:xfrm>
          <a:off x="6979033"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Authorization to Alter Habitat</a:t>
          </a:r>
        </a:p>
      </dsp:txBody>
      <dsp:txXfrm>
        <a:off x="6979033" y="1891594"/>
        <a:ext cx="706456" cy="540001"/>
      </dsp:txXfrm>
    </dsp:sp>
    <dsp:sp modelId="{1A44F4FE-A5E7-449A-94A8-F41592A7527B}">
      <dsp:nvSpPr>
        <dsp:cNvPr id="0" name=""/>
        <dsp:cNvSpPr/>
      </dsp:nvSpPr>
      <dsp:spPr>
        <a:xfrm>
          <a:off x="7833846"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Removal of Obstructions to </a:t>
          </a:r>
          <a:r>
            <a:rPr lang="en-CA" sz="800" kern="1200" dirty="0" err="1"/>
            <a:t>Fsih</a:t>
          </a:r>
          <a:endParaRPr lang="en-CA" sz="800" kern="1200" dirty="0"/>
        </a:p>
      </dsp:txBody>
      <dsp:txXfrm>
        <a:off x="7833846" y="1891594"/>
        <a:ext cx="706456" cy="540001"/>
      </dsp:txXfrm>
    </dsp:sp>
    <dsp:sp modelId="{E4E3E86B-9A5E-4D93-B823-54B0F5E1CC32}">
      <dsp:nvSpPr>
        <dsp:cNvPr id="0" name=""/>
        <dsp:cNvSpPr/>
      </dsp:nvSpPr>
      <dsp:spPr>
        <a:xfrm>
          <a:off x="8688659"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Penalties and Forfeitures Proceeds</a:t>
          </a:r>
        </a:p>
      </dsp:txBody>
      <dsp:txXfrm>
        <a:off x="8688659" y="1891594"/>
        <a:ext cx="706456" cy="540001"/>
      </dsp:txXfrm>
    </dsp:sp>
    <dsp:sp modelId="{AFDB2DA4-9C9D-4E27-BC0F-EACAAC57497D}">
      <dsp:nvSpPr>
        <dsp:cNvPr id="0" name=""/>
        <dsp:cNvSpPr/>
      </dsp:nvSpPr>
      <dsp:spPr>
        <a:xfrm>
          <a:off x="9543471"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err="1"/>
            <a:t>Ticketable</a:t>
          </a:r>
          <a:r>
            <a:rPr lang="en-CA" sz="1000" kern="1200" dirty="0"/>
            <a:t> Offences</a:t>
          </a:r>
        </a:p>
      </dsp:txBody>
      <dsp:txXfrm>
        <a:off x="9543471" y="1891594"/>
        <a:ext cx="706456" cy="540001"/>
      </dsp:txXfrm>
    </dsp:sp>
    <dsp:sp modelId="{E1A60AEF-2841-47ED-8113-4B64902694B0}">
      <dsp:nvSpPr>
        <dsp:cNvPr id="0" name=""/>
        <dsp:cNvSpPr/>
      </dsp:nvSpPr>
      <dsp:spPr>
        <a:xfrm>
          <a:off x="10398284"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Fishing in Non-Canadian Waters</a:t>
          </a:r>
        </a:p>
      </dsp:txBody>
      <dsp:txXfrm>
        <a:off x="10398284" y="1891594"/>
        <a:ext cx="706456" cy="540001"/>
      </dsp:txXfrm>
    </dsp:sp>
    <dsp:sp modelId="{463E3B41-66A2-4020-BC36-6FA012F49CC7}">
      <dsp:nvSpPr>
        <dsp:cNvPr id="0" name=""/>
        <dsp:cNvSpPr/>
      </dsp:nvSpPr>
      <dsp:spPr>
        <a:xfrm>
          <a:off x="11253097"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Fish Stocks</a:t>
          </a:r>
        </a:p>
      </dsp:txBody>
      <dsp:txXfrm>
        <a:off x="11253097" y="1891594"/>
        <a:ext cx="706456" cy="540001"/>
      </dsp:txXfrm>
    </dsp:sp>
    <dsp:sp modelId="{FC397357-69A3-4538-9D2E-F5E31F1BFC4C}">
      <dsp:nvSpPr>
        <dsp:cNvPr id="0" name=""/>
        <dsp:cNvSpPr/>
      </dsp:nvSpPr>
      <dsp:spPr>
        <a:xfrm>
          <a:off x="6551627" y="1023239"/>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BC Sport Fishing Regulations</a:t>
          </a:r>
        </a:p>
      </dsp:txBody>
      <dsp:txXfrm>
        <a:off x="6551627" y="1023239"/>
        <a:ext cx="706456" cy="719999"/>
      </dsp:txXfrm>
    </dsp:sp>
    <dsp:sp modelId="{C212B15E-9B65-4630-8383-D0DFCC5CEE77}">
      <dsp:nvSpPr>
        <dsp:cNvPr id="0" name=""/>
        <dsp:cNvSpPr/>
      </dsp:nvSpPr>
      <dsp:spPr>
        <a:xfrm>
          <a:off x="7406439" y="1023239"/>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baseline="0" dirty="0"/>
            <a:t>Aboriginal </a:t>
          </a:r>
          <a:r>
            <a:rPr lang="en-CA" sz="900" kern="1200" baseline="0" dirty="0"/>
            <a:t>Communal Fishing Licences </a:t>
          </a:r>
          <a:r>
            <a:rPr lang="en-CA" sz="1000" kern="1200" baseline="0" dirty="0"/>
            <a:t>Regulation</a:t>
          </a:r>
        </a:p>
      </dsp:txBody>
      <dsp:txXfrm>
        <a:off x="7406439" y="1023239"/>
        <a:ext cx="706456" cy="719999"/>
      </dsp:txXfrm>
    </dsp:sp>
    <dsp:sp modelId="{CAC202A4-D6BA-40BC-8202-95C6B6E72B78}">
      <dsp:nvSpPr>
        <dsp:cNvPr id="0" name=""/>
        <dsp:cNvSpPr/>
      </dsp:nvSpPr>
      <dsp:spPr>
        <a:xfrm>
          <a:off x="8261252" y="1023239"/>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Marine Mammal Regulations</a:t>
          </a:r>
        </a:p>
      </dsp:txBody>
      <dsp:txXfrm>
        <a:off x="8261252" y="1023239"/>
        <a:ext cx="706456" cy="719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AE53C-B86E-49B9-BEA1-7519F219181E}">
      <dsp:nvSpPr>
        <dsp:cNvPr id="0" name=""/>
        <dsp:cNvSpPr/>
      </dsp:nvSpPr>
      <dsp:spPr>
        <a:xfrm>
          <a:off x="7332261" y="874883"/>
          <a:ext cx="1282219" cy="148355"/>
        </a:xfrm>
        <a:custGeom>
          <a:avLst/>
          <a:gdLst/>
          <a:ahLst/>
          <a:cxnLst/>
          <a:rect l="0" t="0" r="0" b="0"/>
          <a:pathLst>
            <a:path>
              <a:moveTo>
                <a:pt x="0" y="0"/>
              </a:moveTo>
              <a:lnTo>
                <a:pt x="0" y="74177"/>
              </a:lnTo>
              <a:lnTo>
                <a:pt x="1282219" y="74177"/>
              </a:lnTo>
              <a:lnTo>
                <a:pt x="1282219" y="148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CE96A8-6313-4C51-82D7-020028F31F73}">
      <dsp:nvSpPr>
        <dsp:cNvPr id="0" name=""/>
        <dsp:cNvSpPr/>
      </dsp:nvSpPr>
      <dsp:spPr>
        <a:xfrm>
          <a:off x="7332261" y="874883"/>
          <a:ext cx="427406" cy="148355"/>
        </a:xfrm>
        <a:custGeom>
          <a:avLst/>
          <a:gdLst/>
          <a:ahLst/>
          <a:cxnLst/>
          <a:rect l="0" t="0" r="0" b="0"/>
          <a:pathLst>
            <a:path>
              <a:moveTo>
                <a:pt x="0" y="0"/>
              </a:moveTo>
              <a:lnTo>
                <a:pt x="0" y="74177"/>
              </a:lnTo>
              <a:lnTo>
                <a:pt x="427406" y="74177"/>
              </a:lnTo>
              <a:lnTo>
                <a:pt x="427406" y="148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EAF31F-BC84-4D71-ADB5-B8476C1DDD6C}">
      <dsp:nvSpPr>
        <dsp:cNvPr id="0" name=""/>
        <dsp:cNvSpPr/>
      </dsp:nvSpPr>
      <dsp:spPr>
        <a:xfrm>
          <a:off x="6904855" y="874883"/>
          <a:ext cx="427406" cy="148355"/>
        </a:xfrm>
        <a:custGeom>
          <a:avLst/>
          <a:gdLst/>
          <a:ahLst/>
          <a:cxnLst/>
          <a:rect l="0" t="0" r="0" b="0"/>
          <a:pathLst>
            <a:path>
              <a:moveTo>
                <a:pt x="427406" y="0"/>
              </a:moveTo>
              <a:lnTo>
                <a:pt x="427406" y="74177"/>
              </a:lnTo>
              <a:lnTo>
                <a:pt x="0" y="74177"/>
              </a:lnTo>
              <a:lnTo>
                <a:pt x="0" y="148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EC1075-6105-4A5E-8977-E574D1DA6D07}">
      <dsp:nvSpPr>
        <dsp:cNvPr id="0" name=""/>
        <dsp:cNvSpPr/>
      </dsp:nvSpPr>
      <dsp:spPr>
        <a:xfrm>
          <a:off x="6050042" y="1743238"/>
          <a:ext cx="5556283" cy="148355"/>
        </a:xfrm>
        <a:custGeom>
          <a:avLst/>
          <a:gdLst/>
          <a:ahLst/>
          <a:cxnLst/>
          <a:rect l="0" t="0" r="0" b="0"/>
          <a:pathLst>
            <a:path>
              <a:moveTo>
                <a:pt x="0" y="0"/>
              </a:moveTo>
              <a:lnTo>
                <a:pt x="0" y="74177"/>
              </a:lnTo>
              <a:lnTo>
                <a:pt x="5556283" y="74177"/>
              </a:lnTo>
              <a:lnTo>
                <a:pt x="5556283"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998D3F-5AA3-4BCD-95EE-48C58388473A}">
      <dsp:nvSpPr>
        <dsp:cNvPr id="0" name=""/>
        <dsp:cNvSpPr/>
      </dsp:nvSpPr>
      <dsp:spPr>
        <a:xfrm>
          <a:off x="6050042" y="1743238"/>
          <a:ext cx="4701470" cy="148355"/>
        </a:xfrm>
        <a:custGeom>
          <a:avLst/>
          <a:gdLst/>
          <a:ahLst/>
          <a:cxnLst/>
          <a:rect l="0" t="0" r="0" b="0"/>
          <a:pathLst>
            <a:path>
              <a:moveTo>
                <a:pt x="0" y="0"/>
              </a:moveTo>
              <a:lnTo>
                <a:pt x="0" y="74177"/>
              </a:lnTo>
              <a:lnTo>
                <a:pt x="4701470" y="74177"/>
              </a:lnTo>
              <a:lnTo>
                <a:pt x="470147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9AA6DE-7699-44E3-9DBA-4E8C200FB422}">
      <dsp:nvSpPr>
        <dsp:cNvPr id="0" name=""/>
        <dsp:cNvSpPr/>
      </dsp:nvSpPr>
      <dsp:spPr>
        <a:xfrm>
          <a:off x="6050042" y="1743238"/>
          <a:ext cx="3846657" cy="148355"/>
        </a:xfrm>
        <a:custGeom>
          <a:avLst/>
          <a:gdLst/>
          <a:ahLst/>
          <a:cxnLst/>
          <a:rect l="0" t="0" r="0" b="0"/>
          <a:pathLst>
            <a:path>
              <a:moveTo>
                <a:pt x="0" y="0"/>
              </a:moveTo>
              <a:lnTo>
                <a:pt x="0" y="74177"/>
              </a:lnTo>
              <a:lnTo>
                <a:pt x="3846657" y="74177"/>
              </a:lnTo>
              <a:lnTo>
                <a:pt x="3846657"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A8C4E4-486A-4EDD-B0E5-7C896BC5F917}">
      <dsp:nvSpPr>
        <dsp:cNvPr id="0" name=""/>
        <dsp:cNvSpPr/>
      </dsp:nvSpPr>
      <dsp:spPr>
        <a:xfrm>
          <a:off x="6050042" y="1743238"/>
          <a:ext cx="2991844" cy="148355"/>
        </a:xfrm>
        <a:custGeom>
          <a:avLst/>
          <a:gdLst/>
          <a:ahLst/>
          <a:cxnLst/>
          <a:rect l="0" t="0" r="0" b="0"/>
          <a:pathLst>
            <a:path>
              <a:moveTo>
                <a:pt x="0" y="0"/>
              </a:moveTo>
              <a:lnTo>
                <a:pt x="0" y="74177"/>
              </a:lnTo>
              <a:lnTo>
                <a:pt x="2991844" y="74177"/>
              </a:lnTo>
              <a:lnTo>
                <a:pt x="2991844"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3B3ACE-C79E-4AAE-8FA6-4AA657E67642}">
      <dsp:nvSpPr>
        <dsp:cNvPr id="0" name=""/>
        <dsp:cNvSpPr/>
      </dsp:nvSpPr>
      <dsp:spPr>
        <a:xfrm>
          <a:off x="6050042" y="1743238"/>
          <a:ext cx="2137032" cy="148355"/>
        </a:xfrm>
        <a:custGeom>
          <a:avLst/>
          <a:gdLst/>
          <a:ahLst/>
          <a:cxnLst/>
          <a:rect l="0" t="0" r="0" b="0"/>
          <a:pathLst>
            <a:path>
              <a:moveTo>
                <a:pt x="0" y="0"/>
              </a:moveTo>
              <a:lnTo>
                <a:pt x="0" y="74177"/>
              </a:lnTo>
              <a:lnTo>
                <a:pt x="2137032" y="74177"/>
              </a:lnTo>
              <a:lnTo>
                <a:pt x="2137032"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396EE7-43EC-400D-A957-751914E81979}">
      <dsp:nvSpPr>
        <dsp:cNvPr id="0" name=""/>
        <dsp:cNvSpPr/>
      </dsp:nvSpPr>
      <dsp:spPr>
        <a:xfrm>
          <a:off x="6050042" y="1743238"/>
          <a:ext cx="1282219" cy="148355"/>
        </a:xfrm>
        <a:custGeom>
          <a:avLst/>
          <a:gdLst/>
          <a:ahLst/>
          <a:cxnLst/>
          <a:rect l="0" t="0" r="0" b="0"/>
          <a:pathLst>
            <a:path>
              <a:moveTo>
                <a:pt x="0" y="0"/>
              </a:moveTo>
              <a:lnTo>
                <a:pt x="0" y="74177"/>
              </a:lnTo>
              <a:lnTo>
                <a:pt x="1282219" y="74177"/>
              </a:lnTo>
              <a:lnTo>
                <a:pt x="1282219"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E38E46-EFAF-4436-9F56-D3F6896FD04D}">
      <dsp:nvSpPr>
        <dsp:cNvPr id="0" name=""/>
        <dsp:cNvSpPr/>
      </dsp:nvSpPr>
      <dsp:spPr>
        <a:xfrm>
          <a:off x="6050042" y="1743238"/>
          <a:ext cx="427406" cy="148355"/>
        </a:xfrm>
        <a:custGeom>
          <a:avLst/>
          <a:gdLst/>
          <a:ahLst/>
          <a:cxnLst/>
          <a:rect l="0" t="0" r="0" b="0"/>
          <a:pathLst>
            <a:path>
              <a:moveTo>
                <a:pt x="0" y="0"/>
              </a:moveTo>
              <a:lnTo>
                <a:pt x="0" y="74177"/>
              </a:lnTo>
              <a:lnTo>
                <a:pt x="427406" y="74177"/>
              </a:lnTo>
              <a:lnTo>
                <a:pt x="427406"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67AFF-E413-469F-A193-FB345836DB8F}">
      <dsp:nvSpPr>
        <dsp:cNvPr id="0" name=""/>
        <dsp:cNvSpPr/>
      </dsp:nvSpPr>
      <dsp:spPr>
        <a:xfrm>
          <a:off x="5622636" y="1743238"/>
          <a:ext cx="427406" cy="148355"/>
        </a:xfrm>
        <a:custGeom>
          <a:avLst/>
          <a:gdLst/>
          <a:ahLst/>
          <a:cxnLst/>
          <a:rect l="0" t="0" r="0" b="0"/>
          <a:pathLst>
            <a:path>
              <a:moveTo>
                <a:pt x="427406" y="0"/>
              </a:moveTo>
              <a:lnTo>
                <a:pt x="427406"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5CF2FC-C025-438A-A687-D66F0E934588}">
      <dsp:nvSpPr>
        <dsp:cNvPr id="0" name=""/>
        <dsp:cNvSpPr/>
      </dsp:nvSpPr>
      <dsp:spPr>
        <a:xfrm>
          <a:off x="4767823" y="1743238"/>
          <a:ext cx="1282219" cy="148355"/>
        </a:xfrm>
        <a:custGeom>
          <a:avLst/>
          <a:gdLst/>
          <a:ahLst/>
          <a:cxnLst/>
          <a:rect l="0" t="0" r="0" b="0"/>
          <a:pathLst>
            <a:path>
              <a:moveTo>
                <a:pt x="1282219" y="0"/>
              </a:moveTo>
              <a:lnTo>
                <a:pt x="1282219"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10E6CF-5DF5-4F05-B5DA-A37A0F6BEFDA}">
      <dsp:nvSpPr>
        <dsp:cNvPr id="0" name=""/>
        <dsp:cNvSpPr/>
      </dsp:nvSpPr>
      <dsp:spPr>
        <a:xfrm>
          <a:off x="3913010" y="1743238"/>
          <a:ext cx="2137032" cy="148355"/>
        </a:xfrm>
        <a:custGeom>
          <a:avLst/>
          <a:gdLst/>
          <a:ahLst/>
          <a:cxnLst/>
          <a:rect l="0" t="0" r="0" b="0"/>
          <a:pathLst>
            <a:path>
              <a:moveTo>
                <a:pt x="2137032" y="0"/>
              </a:moveTo>
              <a:lnTo>
                <a:pt x="2137032"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E9FC91-F06E-4438-A1A1-3724F4043FC7}">
      <dsp:nvSpPr>
        <dsp:cNvPr id="0" name=""/>
        <dsp:cNvSpPr/>
      </dsp:nvSpPr>
      <dsp:spPr>
        <a:xfrm>
          <a:off x="3058197" y="1743238"/>
          <a:ext cx="2991844" cy="148355"/>
        </a:xfrm>
        <a:custGeom>
          <a:avLst/>
          <a:gdLst/>
          <a:ahLst/>
          <a:cxnLst/>
          <a:rect l="0" t="0" r="0" b="0"/>
          <a:pathLst>
            <a:path>
              <a:moveTo>
                <a:pt x="2991844" y="0"/>
              </a:moveTo>
              <a:lnTo>
                <a:pt x="2991844"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A142D2-66DE-4E8D-A97A-F8CF485041A6}">
      <dsp:nvSpPr>
        <dsp:cNvPr id="0" name=""/>
        <dsp:cNvSpPr/>
      </dsp:nvSpPr>
      <dsp:spPr>
        <a:xfrm>
          <a:off x="2203384" y="1743238"/>
          <a:ext cx="3846657" cy="148355"/>
        </a:xfrm>
        <a:custGeom>
          <a:avLst/>
          <a:gdLst/>
          <a:ahLst/>
          <a:cxnLst/>
          <a:rect l="0" t="0" r="0" b="0"/>
          <a:pathLst>
            <a:path>
              <a:moveTo>
                <a:pt x="3846657" y="0"/>
              </a:moveTo>
              <a:lnTo>
                <a:pt x="3846657"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9D594D-6A58-4924-AD3B-120080B40621}">
      <dsp:nvSpPr>
        <dsp:cNvPr id="0" name=""/>
        <dsp:cNvSpPr/>
      </dsp:nvSpPr>
      <dsp:spPr>
        <a:xfrm>
          <a:off x="1348572" y="1743238"/>
          <a:ext cx="4701470" cy="148355"/>
        </a:xfrm>
        <a:custGeom>
          <a:avLst/>
          <a:gdLst/>
          <a:ahLst/>
          <a:cxnLst/>
          <a:rect l="0" t="0" r="0" b="0"/>
          <a:pathLst>
            <a:path>
              <a:moveTo>
                <a:pt x="4701470" y="0"/>
              </a:moveTo>
              <a:lnTo>
                <a:pt x="4701470"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A933C0-2BB7-4F05-8932-9137BC109A28}">
      <dsp:nvSpPr>
        <dsp:cNvPr id="0" name=""/>
        <dsp:cNvSpPr/>
      </dsp:nvSpPr>
      <dsp:spPr>
        <a:xfrm>
          <a:off x="0" y="3227953"/>
          <a:ext cx="101828" cy="430403"/>
        </a:xfrm>
        <a:custGeom>
          <a:avLst/>
          <a:gdLst/>
          <a:ahLst/>
          <a:cxnLst/>
          <a:rect l="0" t="0" r="0" b="0"/>
          <a:pathLst>
            <a:path>
              <a:moveTo>
                <a:pt x="101828" y="0"/>
              </a:moveTo>
              <a:lnTo>
                <a:pt x="0" y="43040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9BAD2F2-ADC1-405E-94A6-73C77D3C4996}">
      <dsp:nvSpPr>
        <dsp:cNvPr id="0" name=""/>
        <dsp:cNvSpPr/>
      </dsp:nvSpPr>
      <dsp:spPr>
        <a:xfrm>
          <a:off x="448039" y="2431596"/>
          <a:ext cx="91440" cy="148355"/>
        </a:xfrm>
        <a:custGeom>
          <a:avLst/>
          <a:gdLst/>
          <a:ahLst/>
          <a:cxnLst/>
          <a:rect l="0" t="0" r="0" b="0"/>
          <a:pathLst>
            <a:path>
              <a:moveTo>
                <a:pt x="45720" y="0"/>
              </a:moveTo>
              <a:lnTo>
                <a:pt x="4572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DF426-9D70-495B-82D6-F53FA06754DE}">
      <dsp:nvSpPr>
        <dsp:cNvPr id="0" name=""/>
        <dsp:cNvSpPr/>
      </dsp:nvSpPr>
      <dsp:spPr>
        <a:xfrm>
          <a:off x="493759" y="1743238"/>
          <a:ext cx="5556283" cy="148355"/>
        </a:xfrm>
        <a:custGeom>
          <a:avLst/>
          <a:gdLst/>
          <a:ahLst/>
          <a:cxnLst/>
          <a:rect l="0" t="0" r="0" b="0"/>
          <a:pathLst>
            <a:path>
              <a:moveTo>
                <a:pt x="5556283" y="0"/>
              </a:moveTo>
              <a:lnTo>
                <a:pt x="5556283" y="74177"/>
              </a:lnTo>
              <a:lnTo>
                <a:pt x="0" y="74177"/>
              </a:lnTo>
              <a:lnTo>
                <a:pt x="0" y="148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52A531-1851-4C68-A560-30A19C89B68F}">
      <dsp:nvSpPr>
        <dsp:cNvPr id="0" name=""/>
        <dsp:cNvSpPr/>
      </dsp:nvSpPr>
      <dsp:spPr>
        <a:xfrm>
          <a:off x="6050042" y="874883"/>
          <a:ext cx="1282219" cy="148355"/>
        </a:xfrm>
        <a:custGeom>
          <a:avLst/>
          <a:gdLst/>
          <a:ahLst/>
          <a:cxnLst/>
          <a:rect l="0" t="0" r="0" b="0"/>
          <a:pathLst>
            <a:path>
              <a:moveTo>
                <a:pt x="1282219" y="0"/>
              </a:moveTo>
              <a:lnTo>
                <a:pt x="1282219" y="74177"/>
              </a:lnTo>
              <a:lnTo>
                <a:pt x="0" y="74177"/>
              </a:lnTo>
              <a:lnTo>
                <a:pt x="0" y="148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5CEDE-7013-4B89-8C1E-CDA327EC21A4}">
      <dsp:nvSpPr>
        <dsp:cNvPr id="0" name=""/>
        <dsp:cNvSpPr/>
      </dsp:nvSpPr>
      <dsp:spPr>
        <a:xfrm>
          <a:off x="6979033" y="154883"/>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Fisheries Act (1985)</a:t>
          </a:r>
        </a:p>
      </dsp:txBody>
      <dsp:txXfrm>
        <a:off x="6979033" y="154883"/>
        <a:ext cx="706456" cy="719999"/>
      </dsp:txXfrm>
    </dsp:sp>
    <dsp:sp modelId="{AA8615FD-17E6-464A-9611-A6A7B1238530}">
      <dsp:nvSpPr>
        <dsp:cNvPr id="0" name=""/>
        <dsp:cNvSpPr/>
      </dsp:nvSpPr>
      <dsp:spPr>
        <a:xfrm>
          <a:off x="5696814" y="1023239"/>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Fishery (General) Regulations</a:t>
          </a:r>
        </a:p>
      </dsp:txBody>
      <dsp:txXfrm>
        <a:off x="5696814" y="1023239"/>
        <a:ext cx="706456" cy="719999"/>
      </dsp:txXfrm>
    </dsp:sp>
    <dsp:sp modelId="{DA0E4E94-FFB0-4A2B-A48B-8148E80A4752}">
      <dsp:nvSpPr>
        <dsp:cNvPr id="0" name=""/>
        <dsp:cNvSpPr/>
      </dsp:nvSpPr>
      <dsp:spPr>
        <a:xfrm>
          <a:off x="140530"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Variation Orders</a:t>
          </a:r>
        </a:p>
      </dsp:txBody>
      <dsp:txXfrm>
        <a:off x="140530" y="1891594"/>
        <a:ext cx="706456" cy="540001"/>
      </dsp:txXfrm>
    </dsp:sp>
    <dsp:sp modelId="{7278485F-B9A2-4463-A370-3E44928FBCED}">
      <dsp:nvSpPr>
        <dsp:cNvPr id="0" name=""/>
        <dsp:cNvSpPr/>
      </dsp:nvSpPr>
      <dsp:spPr>
        <a:xfrm>
          <a:off x="3845" y="2579952"/>
          <a:ext cx="979827" cy="648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Time, quota, limit Non-tidal waters</a:t>
          </a:r>
        </a:p>
        <a:p>
          <a:pPr marL="0" lvl="0" indent="0" algn="ctr" defTabSz="444500">
            <a:lnSpc>
              <a:spcPct val="90000"/>
            </a:lnSpc>
            <a:spcBef>
              <a:spcPct val="0"/>
            </a:spcBef>
            <a:spcAft>
              <a:spcPct val="35000"/>
            </a:spcAft>
            <a:buNone/>
          </a:pPr>
          <a:r>
            <a:rPr lang="en-CA" sz="1000" kern="1200" dirty="0"/>
            <a:t>Any </a:t>
          </a:r>
          <a:r>
            <a:rPr lang="en-CA" sz="1000" kern="1200" baseline="0" dirty="0"/>
            <a:t>species</a:t>
          </a:r>
          <a:r>
            <a:rPr lang="en-CA" sz="1000" kern="1200" dirty="0"/>
            <a:t> other than salmon</a:t>
          </a:r>
        </a:p>
      </dsp:txBody>
      <dsp:txXfrm>
        <a:off x="3845" y="2579952"/>
        <a:ext cx="979827" cy="648001"/>
      </dsp:txXfrm>
    </dsp:sp>
    <dsp:sp modelId="{DFED5A40-1440-471E-B362-79BAE384A56B}">
      <dsp:nvSpPr>
        <dsp:cNvPr id="0" name=""/>
        <dsp:cNvSpPr/>
      </dsp:nvSpPr>
      <dsp:spPr>
        <a:xfrm>
          <a:off x="0" y="3334356"/>
          <a:ext cx="996365" cy="648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Director of </a:t>
          </a:r>
        </a:p>
        <a:p>
          <a:pPr marL="0" lvl="0" indent="0" algn="ctr" defTabSz="444500">
            <a:lnSpc>
              <a:spcPct val="90000"/>
            </a:lnSpc>
            <a:spcBef>
              <a:spcPct val="0"/>
            </a:spcBef>
            <a:spcAft>
              <a:spcPct val="35000"/>
            </a:spcAft>
            <a:buNone/>
          </a:pPr>
          <a:r>
            <a:rPr lang="en-CA" sz="1000" kern="1200" dirty="0"/>
            <a:t>Fish &amp; Wildlife</a:t>
          </a:r>
        </a:p>
        <a:p>
          <a:pPr marL="0" lvl="0" indent="0" algn="ctr" defTabSz="444500">
            <a:lnSpc>
              <a:spcPct val="90000"/>
            </a:lnSpc>
            <a:spcBef>
              <a:spcPct val="0"/>
            </a:spcBef>
            <a:spcAft>
              <a:spcPct val="35000"/>
            </a:spcAft>
            <a:buNone/>
          </a:pPr>
          <a:r>
            <a:rPr lang="en-CA" sz="1000" kern="1200" dirty="0"/>
            <a:t>Ministry of Forests</a:t>
          </a:r>
        </a:p>
      </dsp:txBody>
      <dsp:txXfrm>
        <a:off x="0" y="3334356"/>
        <a:ext cx="996365" cy="648001"/>
      </dsp:txXfrm>
    </dsp:sp>
    <dsp:sp modelId="{E8D40FB2-E175-491C-B6D1-A87C7D26429C}">
      <dsp:nvSpPr>
        <dsp:cNvPr id="0" name=""/>
        <dsp:cNvSpPr/>
      </dsp:nvSpPr>
      <dsp:spPr>
        <a:xfrm>
          <a:off x="995343"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Documents and </a:t>
          </a:r>
          <a:r>
            <a:rPr lang="en-CA" sz="900" kern="1200" baseline="0" dirty="0"/>
            <a:t>Registration</a:t>
          </a:r>
        </a:p>
      </dsp:txBody>
      <dsp:txXfrm>
        <a:off x="995343" y="1891594"/>
        <a:ext cx="706456" cy="540001"/>
      </dsp:txXfrm>
    </dsp:sp>
    <dsp:sp modelId="{2D27A11F-0E60-4236-9371-E77F9C7C12E0}">
      <dsp:nvSpPr>
        <dsp:cNvPr id="0" name=""/>
        <dsp:cNvSpPr/>
      </dsp:nvSpPr>
      <dsp:spPr>
        <a:xfrm>
          <a:off x="1850156"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ID of Fishing Vessels and Gear</a:t>
          </a:r>
        </a:p>
      </dsp:txBody>
      <dsp:txXfrm>
        <a:off x="1850156" y="1891594"/>
        <a:ext cx="706456" cy="540001"/>
      </dsp:txXfrm>
    </dsp:sp>
    <dsp:sp modelId="{5C2393AF-D2C7-4C3D-89AD-7AB0CF7D963F}">
      <dsp:nvSpPr>
        <dsp:cNvPr id="0" name=""/>
        <dsp:cNvSpPr/>
      </dsp:nvSpPr>
      <dsp:spPr>
        <a:xfrm>
          <a:off x="2704969"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General </a:t>
          </a:r>
        </a:p>
      </dsp:txBody>
      <dsp:txXfrm>
        <a:off x="2704969" y="1891594"/>
        <a:ext cx="706456" cy="540001"/>
      </dsp:txXfrm>
    </dsp:sp>
    <dsp:sp modelId="{CF893A2C-D4C3-466D-95E6-EBF6DD9819B8}">
      <dsp:nvSpPr>
        <dsp:cNvPr id="0" name=""/>
        <dsp:cNvSpPr/>
      </dsp:nvSpPr>
      <dsp:spPr>
        <a:xfrm>
          <a:off x="3559782"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Observers</a:t>
          </a:r>
        </a:p>
      </dsp:txBody>
      <dsp:txXfrm>
        <a:off x="3559782" y="1891594"/>
        <a:ext cx="706456" cy="540001"/>
      </dsp:txXfrm>
    </dsp:sp>
    <dsp:sp modelId="{B737F83E-E066-4D1E-BF96-F0A389F42B04}">
      <dsp:nvSpPr>
        <dsp:cNvPr id="0" name=""/>
        <dsp:cNvSpPr/>
      </dsp:nvSpPr>
      <dsp:spPr>
        <a:xfrm>
          <a:off x="4414594"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Assisting Enforcement or Administration</a:t>
          </a:r>
        </a:p>
      </dsp:txBody>
      <dsp:txXfrm>
        <a:off x="4414594" y="1891594"/>
        <a:ext cx="706456" cy="540001"/>
      </dsp:txXfrm>
    </dsp:sp>
    <dsp:sp modelId="{790A086E-ECBC-4C20-96B0-EF323D862ECF}">
      <dsp:nvSpPr>
        <dsp:cNvPr id="0" name=""/>
        <dsp:cNvSpPr/>
      </dsp:nvSpPr>
      <dsp:spPr>
        <a:xfrm>
          <a:off x="5269407"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Fishing for Experimental, Scientific</a:t>
          </a:r>
          <a:r>
            <a:rPr lang="en-CA" sz="1000" kern="1200" dirty="0"/>
            <a:t>,…</a:t>
          </a:r>
        </a:p>
      </dsp:txBody>
      <dsp:txXfrm>
        <a:off x="5269407" y="1891594"/>
        <a:ext cx="706456" cy="540001"/>
      </dsp:txXfrm>
    </dsp:sp>
    <dsp:sp modelId="{5CD8D753-ADED-40F1-9E12-F31BF8231C87}">
      <dsp:nvSpPr>
        <dsp:cNvPr id="0" name=""/>
        <dsp:cNvSpPr/>
      </dsp:nvSpPr>
      <dsp:spPr>
        <a:xfrm>
          <a:off x="6124220"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Release and Transfer of Live Fish</a:t>
          </a:r>
        </a:p>
      </dsp:txBody>
      <dsp:txXfrm>
        <a:off x="6124220" y="1891594"/>
        <a:ext cx="706456" cy="540001"/>
      </dsp:txXfrm>
    </dsp:sp>
    <dsp:sp modelId="{24E6C82C-7561-4627-B6F3-DBC7C9D53867}">
      <dsp:nvSpPr>
        <dsp:cNvPr id="0" name=""/>
        <dsp:cNvSpPr/>
      </dsp:nvSpPr>
      <dsp:spPr>
        <a:xfrm>
          <a:off x="6979033"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Authorization to Alter Habitat</a:t>
          </a:r>
        </a:p>
      </dsp:txBody>
      <dsp:txXfrm>
        <a:off x="6979033" y="1891594"/>
        <a:ext cx="706456" cy="540001"/>
      </dsp:txXfrm>
    </dsp:sp>
    <dsp:sp modelId="{1A44F4FE-A5E7-449A-94A8-F41592A7527B}">
      <dsp:nvSpPr>
        <dsp:cNvPr id="0" name=""/>
        <dsp:cNvSpPr/>
      </dsp:nvSpPr>
      <dsp:spPr>
        <a:xfrm>
          <a:off x="7833846"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Removal of Obstructions to </a:t>
          </a:r>
          <a:r>
            <a:rPr lang="en-CA" sz="800" kern="1200" dirty="0" err="1"/>
            <a:t>Fsih</a:t>
          </a:r>
          <a:endParaRPr lang="en-CA" sz="800" kern="1200" dirty="0"/>
        </a:p>
      </dsp:txBody>
      <dsp:txXfrm>
        <a:off x="7833846" y="1891594"/>
        <a:ext cx="706456" cy="540001"/>
      </dsp:txXfrm>
    </dsp:sp>
    <dsp:sp modelId="{E4E3E86B-9A5E-4D93-B823-54B0F5E1CC32}">
      <dsp:nvSpPr>
        <dsp:cNvPr id="0" name=""/>
        <dsp:cNvSpPr/>
      </dsp:nvSpPr>
      <dsp:spPr>
        <a:xfrm>
          <a:off x="8688659"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Penalties and Forfeitures Proceeds</a:t>
          </a:r>
        </a:p>
      </dsp:txBody>
      <dsp:txXfrm>
        <a:off x="8688659" y="1891594"/>
        <a:ext cx="706456" cy="540001"/>
      </dsp:txXfrm>
    </dsp:sp>
    <dsp:sp modelId="{AFDB2DA4-9C9D-4E27-BC0F-EACAAC57497D}">
      <dsp:nvSpPr>
        <dsp:cNvPr id="0" name=""/>
        <dsp:cNvSpPr/>
      </dsp:nvSpPr>
      <dsp:spPr>
        <a:xfrm>
          <a:off x="9543471"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err="1"/>
            <a:t>Ticketable</a:t>
          </a:r>
          <a:r>
            <a:rPr lang="en-CA" sz="1000" kern="1200" dirty="0"/>
            <a:t> Offences</a:t>
          </a:r>
        </a:p>
      </dsp:txBody>
      <dsp:txXfrm>
        <a:off x="9543471" y="1891594"/>
        <a:ext cx="706456" cy="540001"/>
      </dsp:txXfrm>
    </dsp:sp>
    <dsp:sp modelId="{E1A60AEF-2841-47ED-8113-4B64902694B0}">
      <dsp:nvSpPr>
        <dsp:cNvPr id="0" name=""/>
        <dsp:cNvSpPr/>
      </dsp:nvSpPr>
      <dsp:spPr>
        <a:xfrm>
          <a:off x="10398284"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CA" sz="800" kern="1200" dirty="0"/>
            <a:t>Fishing in Non-Canadian Waters</a:t>
          </a:r>
        </a:p>
      </dsp:txBody>
      <dsp:txXfrm>
        <a:off x="10398284" y="1891594"/>
        <a:ext cx="706456" cy="540001"/>
      </dsp:txXfrm>
    </dsp:sp>
    <dsp:sp modelId="{463E3B41-66A2-4020-BC36-6FA012F49CC7}">
      <dsp:nvSpPr>
        <dsp:cNvPr id="0" name=""/>
        <dsp:cNvSpPr/>
      </dsp:nvSpPr>
      <dsp:spPr>
        <a:xfrm>
          <a:off x="11253097" y="1891594"/>
          <a:ext cx="706456" cy="54000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dirty="0"/>
            <a:t>Fish Stocks</a:t>
          </a:r>
        </a:p>
      </dsp:txBody>
      <dsp:txXfrm>
        <a:off x="11253097" y="1891594"/>
        <a:ext cx="706456" cy="540001"/>
      </dsp:txXfrm>
    </dsp:sp>
    <dsp:sp modelId="{FC397357-69A3-4538-9D2E-F5E31F1BFC4C}">
      <dsp:nvSpPr>
        <dsp:cNvPr id="0" name=""/>
        <dsp:cNvSpPr/>
      </dsp:nvSpPr>
      <dsp:spPr>
        <a:xfrm>
          <a:off x="6551627" y="1023239"/>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BC Sport Fishing Regulations</a:t>
          </a:r>
        </a:p>
      </dsp:txBody>
      <dsp:txXfrm>
        <a:off x="6551627" y="1023239"/>
        <a:ext cx="706456" cy="719999"/>
      </dsp:txXfrm>
    </dsp:sp>
    <dsp:sp modelId="{C212B15E-9B65-4630-8383-D0DFCC5CEE77}">
      <dsp:nvSpPr>
        <dsp:cNvPr id="0" name=""/>
        <dsp:cNvSpPr/>
      </dsp:nvSpPr>
      <dsp:spPr>
        <a:xfrm>
          <a:off x="7406439" y="1023239"/>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CA" sz="1000" kern="1200" baseline="0" dirty="0"/>
            <a:t>Aboriginal </a:t>
          </a:r>
          <a:r>
            <a:rPr lang="en-CA" sz="900" kern="1200" baseline="0" dirty="0"/>
            <a:t>Communal Fishing Licences </a:t>
          </a:r>
          <a:r>
            <a:rPr lang="en-CA" sz="1000" kern="1200" baseline="0" dirty="0"/>
            <a:t>Regulation</a:t>
          </a:r>
        </a:p>
      </dsp:txBody>
      <dsp:txXfrm>
        <a:off x="7406439" y="1023239"/>
        <a:ext cx="706456" cy="719999"/>
      </dsp:txXfrm>
    </dsp:sp>
    <dsp:sp modelId="{CAC202A4-D6BA-40BC-8202-95C6B6E72B78}">
      <dsp:nvSpPr>
        <dsp:cNvPr id="0" name=""/>
        <dsp:cNvSpPr/>
      </dsp:nvSpPr>
      <dsp:spPr>
        <a:xfrm>
          <a:off x="8261252" y="1023239"/>
          <a:ext cx="706456" cy="71999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CA" sz="900" kern="1200" dirty="0"/>
            <a:t>Marine Mammal Regulations</a:t>
          </a:r>
        </a:p>
      </dsp:txBody>
      <dsp:txXfrm>
        <a:off x="8261252" y="1023239"/>
        <a:ext cx="706456" cy="719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AF55F-D05D-41C3-B750-6B83DDDB77F2}">
      <dsp:nvSpPr>
        <dsp:cNvPr id="0" name=""/>
        <dsp:cNvSpPr/>
      </dsp:nvSpPr>
      <dsp:spPr>
        <a:xfrm>
          <a:off x="5620192" y="609593"/>
          <a:ext cx="2687669" cy="255008"/>
        </a:xfrm>
        <a:custGeom>
          <a:avLst/>
          <a:gdLst/>
          <a:ahLst/>
          <a:cxnLst/>
          <a:rect l="0" t="0" r="0" b="0"/>
          <a:pathLst>
            <a:path>
              <a:moveTo>
                <a:pt x="0" y="0"/>
              </a:moveTo>
              <a:lnTo>
                <a:pt x="0" y="127504"/>
              </a:lnTo>
              <a:lnTo>
                <a:pt x="2687669" y="127504"/>
              </a:lnTo>
              <a:lnTo>
                <a:pt x="2687669" y="2550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45EDAB-10CD-491D-A0AB-A1D623775574}">
      <dsp:nvSpPr>
        <dsp:cNvPr id="0" name=""/>
        <dsp:cNvSpPr/>
      </dsp:nvSpPr>
      <dsp:spPr>
        <a:xfrm>
          <a:off x="5620192" y="609593"/>
          <a:ext cx="492098" cy="255008"/>
        </a:xfrm>
        <a:custGeom>
          <a:avLst/>
          <a:gdLst/>
          <a:ahLst/>
          <a:cxnLst/>
          <a:rect l="0" t="0" r="0" b="0"/>
          <a:pathLst>
            <a:path>
              <a:moveTo>
                <a:pt x="0" y="0"/>
              </a:moveTo>
              <a:lnTo>
                <a:pt x="0" y="127504"/>
              </a:lnTo>
              <a:lnTo>
                <a:pt x="492098" y="127504"/>
              </a:lnTo>
              <a:lnTo>
                <a:pt x="492098" y="2550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60D495-823A-4190-9359-AB2013744D8D}">
      <dsp:nvSpPr>
        <dsp:cNvPr id="0" name=""/>
        <dsp:cNvSpPr/>
      </dsp:nvSpPr>
      <dsp:spPr>
        <a:xfrm>
          <a:off x="3673558" y="1471762"/>
          <a:ext cx="182148" cy="558589"/>
        </a:xfrm>
        <a:custGeom>
          <a:avLst/>
          <a:gdLst/>
          <a:ahLst/>
          <a:cxnLst/>
          <a:rect l="0" t="0" r="0" b="0"/>
          <a:pathLst>
            <a:path>
              <a:moveTo>
                <a:pt x="0" y="0"/>
              </a:moveTo>
              <a:lnTo>
                <a:pt x="0" y="558589"/>
              </a:lnTo>
              <a:lnTo>
                <a:pt x="182148" y="5585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ED42C-E85A-4824-BA71-82F5C3293148}">
      <dsp:nvSpPr>
        <dsp:cNvPr id="0" name=""/>
        <dsp:cNvSpPr/>
      </dsp:nvSpPr>
      <dsp:spPr>
        <a:xfrm>
          <a:off x="4159288" y="609593"/>
          <a:ext cx="1460904" cy="255008"/>
        </a:xfrm>
        <a:custGeom>
          <a:avLst/>
          <a:gdLst/>
          <a:ahLst/>
          <a:cxnLst/>
          <a:rect l="0" t="0" r="0" b="0"/>
          <a:pathLst>
            <a:path>
              <a:moveTo>
                <a:pt x="1460904" y="0"/>
              </a:moveTo>
              <a:lnTo>
                <a:pt x="1460904" y="127504"/>
              </a:lnTo>
              <a:lnTo>
                <a:pt x="0" y="127504"/>
              </a:lnTo>
              <a:lnTo>
                <a:pt x="0" y="2550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58EBEA-9FC4-4CEE-9125-BEFDE4A0798A}">
      <dsp:nvSpPr>
        <dsp:cNvPr id="0" name=""/>
        <dsp:cNvSpPr/>
      </dsp:nvSpPr>
      <dsp:spPr>
        <a:xfrm>
          <a:off x="2204226" y="1471762"/>
          <a:ext cx="182148" cy="3145098"/>
        </a:xfrm>
        <a:custGeom>
          <a:avLst/>
          <a:gdLst/>
          <a:ahLst/>
          <a:cxnLst/>
          <a:rect l="0" t="0" r="0" b="0"/>
          <a:pathLst>
            <a:path>
              <a:moveTo>
                <a:pt x="0" y="0"/>
              </a:moveTo>
              <a:lnTo>
                <a:pt x="0" y="3145098"/>
              </a:lnTo>
              <a:lnTo>
                <a:pt x="182148" y="31450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E543AD-B42E-429D-91D9-83CFBDD7B681}">
      <dsp:nvSpPr>
        <dsp:cNvPr id="0" name=""/>
        <dsp:cNvSpPr/>
      </dsp:nvSpPr>
      <dsp:spPr>
        <a:xfrm>
          <a:off x="2204226" y="1471762"/>
          <a:ext cx="182148" cy="2282928"/>
        </a:xfrm>
        <a:custGeom>
          <a:avLst/>
          <a:gdLst/>
          <a:ahLst/>
          <a:cxnLst/>
          <a:rect l="0" t="0" r="0" b="0"/>
          <a:pathLst>
            <a:path>
              <a:moveTo>
                <a:pt x="0" y="0"/>
              </a:moveTo>
              <a:lnTo>
                <a:pt x="0" y="2282928"/>
              </a:lnTo>
              <a:lnTo>
                <a:pt x="182148" y="22829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E5D49C-0575-46DE-92F4-F74467E35AF6}">
      <dsp:nvSpPr>
        <dsp:cNvPr id="0" name=""/>
        <dsp:cNvSpPr/>
      </dsp:nvSpPr>
      <dsp:spPr>
        <a:xfrm>
          <a:off x="2204226" y="1471762"/>
          <a:ext cx="182148" cy="1420758"/>
        </a:xfrm>
        <a:custGeom>
          <a:avLst/>
          <a:gdLst/>
          <a:ahLst/>
          <a:cxnLst/>
          <a:rect l="0" t="0" r="0" b="0"/>
          <a:pathLst>
            <a:path>
              <a:moveTo>
                <a:pt x="0" y="0"/>
              </a:moveTo>
              <a:lnTo>
                <a:pt x="0" y="1420758"/>
              </a:lnTo>
              <a:lnTo>
                <a:pt x="182148" y="14207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926242-A03C-4251-9492-CB59C37C058E}">
      <dsp:nvSpPr>
        <dsp:cNvPr id="0" name=""/>
        <dsp:cNvSpPr/>
      </dsp:nvSpPr>
      <dsp:spPr>
        <a:xfrm>
          <a:off x="2204226" y="1471762"/>
          <a:ext cx="182148" cy="558589"/>
        </a:xfrm>
        <a:custGeom>
          <a:avLst/>
          <a:gdLst/>
          <a:ahLst/>
          <a:cxnLst/>
          <a:rect l="0" t="0" r="0" b="0"/>
          <a:pathLst>
            <a:path>
              <a:moveTo>
                <a:pt x="0" y="0"/>
              </a:moveTo>
              <a:lnTo>
                <a:pt x="0" y="558589"/>
              </a:lnTo>
              <a:lnTo>
                <a:pt x="182148" y="5585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52A531-1851-4C68-A560-30A19C89B68F}">
      <dsp:nvSpPr>
        <dsp:cNvPr id="0" name=""/>
        <dsp:cNvSpPr/>
      </dsp:nvSpPr>
      <dsp:spPr>
        <a:xfrm>
          <a:off x="2689956" y="609593"/>
          <a:ext cx="2930236" cy="255008"/>
        </a:xfrm>
        <a:custGeom>
          <a:avLst/>
          <a:gdLst/>
          <a:ahLst/>
          <a:cxnLst/>
          <a:rect l="0" t="0" r="0" b="0"/>
          <a:pathLst>
            <a:path>
              <a:moveTo>
                <a:pt x="2930236" y="0"/>
              </a:moveTo>
              <a:lnTo>
                <a:pt x="2930236" y="127504"/>
              </a:lnTo>
              <a:lnTo>
                <a:pt x="0" y="127504"/>
              </a:lnTo>
              <a:lnTo>
                <a:pt x="0" y="2550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5CEDE-7013-4B89-8C1E-CDA327EC21A4}">
      <dsp:nvSpPr>
        <dsp:cNvPr id="0" name=""/>
        <dsp:cNvSpPr/>
      </dsp:nvSpPr>
      <dsp:spPr>
        <a:xfrm>
          <a:off x="5013031" y="2431"/>
          <a:ext cx="1214323"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Wildlife Act (2016)</a:t>
          </a:r>
        </a:p>
      </dsp:txBody>
      <dsp:txXfrm>
        <a:off x="5013031" y="2431"/>
        <a:ext cx="1214323" cy="607161"/>
      </dsp:txXfrm>
    </dsp:sp>
    <dsp:sp modelId="{AA8615FD-17E6-464A-9611-A6A7B1238530}">
      <dsp:nvSpPr>
        <dsp:cNvPr id="0" name=""/>
        <dsp:cNvSpPr/>
      </dsp:nvSpPr>
      <dsp:spPr>
        <a:xfrm>
          <a:off x="2082794" y="864601"/>
          <a:ext cx="1214323"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Angling and Scientific Collection Regulation</a:t>
          </a:r>
        </a:p>
      </dsp:txBody>
      <dsp:txXfrm>
        <a:off x="2082794" y="864601"/>
        <a:ext cx="1214323" cy="607161"/>
      </dsp:txXfrm>
    </dsp:sp>
    <dsp:sp modelId="{40806A97-F424-4EB0-B4BA-0AB579CB7AF4}">
      <dsp:nvSpPr>
        <dsp:cNvPr id="0" name=""/>
        <dsp:cNvSpPr/>
      </dsp:nvSpPr>
      <dsp:spPr>
        <a:xfrm>
          <a:off x="2386375" y="1726771"/>
          <a:ext cx="1214323"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Angling Licencing</a:t>
          </a:r>
        </a:p>
      </dsp:txBody>
      <dsp:txXfrm>
        <a:off x="2386375" y="1726771"/>
        <a:ext cx="1214323" cy="607161"/>
      </dsp:txXfrm>
    </dsp:sp>
    <dsp:sp modelId="{618F6B8E-302E-4D15-84E2-6117CFCF94EB}">
      <dsp:nvSpPr>
        <dsp:cNvPr id="0" name=""/>
        <dsp:cNvSpPr/>
      </dsp:nvSpPr>
      <dsp:spPr>
        <a:xfrm>
          <a:off x="2386375" y="2588941"/>
          <a:ext cx="1214323"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Species Licencing</a:t>
          </a:r>
        </a:p>
      </dsp:txBody>
      <dsp:txXfrm>
        <a:off x="2386375" y="2588941"/>
        <a:ext cx="1214323" cy="607161"/>
      </dsp:txXfrm>
    </dsp:sp>
    <dsp:sp modelId="{94BB9B94-8AD1-4BB1-80FD-006222525325}">
      <dsp:nvSpPr>
        <dsp:cNvPr id="0" name=""/>
        <dsp:cNvSpPr/>
      </dsp:nvSpPr>
      <dsp:spPr>
        <a:xfrm>
          <a:off x="2386375" y="3451111"/>
          <a:ext cx="1214323"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Angling Guide Licencing and Limits</a:t>
          </a:r>
        </a:p>
      </dsp:txBody>
      <dsp:txXfrm>
        <a:off x="2386375" y="3451111"/>
        <a:ext cx="1214323" cy="607161"/>
      </dsp:txXfrm>
    </dsp:sp>
    <dsp:sp modelId="{6C22E022-9435-46ED-AEA6-0F4C6604A27A}">
      <dsp:nvSpPr>
        <dsp:cNvPr id="0" name=""/>
        <dsp:cNvSpPr/>
      </dsp:nvSpPr>
      <dsp:spPr>
        <a:xfrm>
          <a:off x="2386375" y="4313280"/>
          <a:ext cx="1214323"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Collection Permits</a:t>
          </a:r>
        </a:p>
      </dsp:txBody>
      <dsp:txXfrm>
        <a:off x="2386375" y="4313280"/>
        <a:ext cx="1214323" cy="607161"/>
      </dsp:txXfrm>
    </dsp:sp>
    <dsp:sp modelId="{62CAC32B-0FC4-4B76-AF10-CF330678E315}">
      <dsp:nvSpPr>
        <dsp:cNvPr id="0" name=""/>
        <dsp:cNvSpPr/>
      </dsp:nvSpPr>
      <dsp:spPr>
        <a:xfrm>
          <a:off x="3552126" y="864601"/>
          <a:ext cx="1214323"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Permit Regulation</a:t>
          </a:r>
        </a:p>
      </dsp:txBody>
      <dsp:txXfrm>
        <a:off x="3552126" y="864601"/>
        <a:ext cx="1214323" cy="607161"/>
      </dsp:txXfrm>
    </dsp:sp>
    <dsp:sp modelId="{E4D976E5-0A85-4041-A6F6-5C80BAC7EBE9}">
      <dsp:nvSpPr>
        <dsp:cNvPr id="0" name=""/>
        <dsp:cNvSpPr/>
      </dsp:nvSpPr>
      <dsp:spPr>
        <a:xfrm>
          <a:off x="3855707" y="1726771"/>
          <a:ext cx="1214323"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Rainbow Trout Ponds</a:t>
          </a:r>
        </a:p>
      </dsp:txBody>
      <dsp:txXfrm>
        <a:off x="3855707" y="1726771"/>
        <a:ext cx="1214323" cy="607161"/>
      </dsp:txXfrm>
    </dsp:sp>
    <dsp:sp modelId="{F0B69037-6A49-461C-9200-3BCB41B2AA55}">
      <dsp:nvSpPr>
        <dsp:cNvPr id="0" name=""/>
        <dsp:cNvSpPr/>
      </dsp:nvSpPr>
      <dsp:spPr>
        <a:xfrm>
          <a:off x="5021458" y="864601"/>
          <a:ext cx="2181666"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Section 6</a:t>
          </a:r>
        </a:p>
        <a:p>
          <a:pPr marL="0" lvl="0" indent="0" algn="ctr" defTabSz="488950">
            <a:lnSpc>
              <a:spcPct val="90000"/>
            </a:lnSpc>
            <a:spcBef>
              <a:spcPct val="0"/>
            </a:spcBef>
            <a:spcAft>
              <a:spcPct val="35000"/>
            </a:spcAft>
            <a:buNone/>
          </a:pPr>
          <a:r>
            <a:rPr lang="en-CA" sz="1100" kern="1200" dirty="0"/>
            <a:t>Designation of threatened or endangered species</a:t>
          </a:r>
        </a:p>
      </dsp:txBody>
      <dsp:txXfrm>
        <a:off x="5021458" y="864601"/>
        <a:ext cx="2181666" cy="607161"/>
      </dsp:txXfrm>
    </dsp:sp>
    <dsp:sp modelId="{E1957853-D36C-4E86-A1C1-BB3F80063A72}">
      <dsp:nvSpPr>
        <dsp:cNvPr id="0" name=""/>
        <dsp:cNvSpPr/>
      </dsp:nvSpPr>
      <dsp:spPr>
        <a:xfrm>
          <a:off x="7458132" y="864601"/>
          <a:ext cx="1699458" cy="60716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kern="1200" dirty="0"/>
            <a:t>Part 3                               Habitat Conservation Trust</a:t>
          </a:r>
        </a:p>
      </dsp:txBody>
      <dsp:txXfrm>
        <a:off x="7458132" y="864601"/>
        <a:ext cx="1699458" cy="60716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C8F74-EF64-43B9-A128-7A58D3DF372C}" type="datetimeFigureOut">
              <a:rPr lang="en-CA" smtClean="0"/>
              <a:t>2023-03-09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63283-9E31-433D-854C-ADF0CD14E9F1}" type="slidenum">
              <a:rPr lang="en-CA" smtClean="0"/>
              <a:t>‹#›</a:t>
            </a:fld>
            <a:endParaRPr lang="en-CA"/>
          </a:p>
        </p:txBody>
      </p:sp>
    </p:spTree>
    <p:extLst>
      <p:ext uri="{BB962C8B-B14F-4D97-AF65-F5344CB8AC3E}">
        <p14:creationId xmlns:p14="http://schemas.microsoft.com/office/powerpoint/2010/main" val="4063262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Front of the steelhead run overlaps with late-run Fraser sockeye and Fraser pink salmon which are predominantly harvested with gillnets and purse seines</a:t>
            </a:r>
          </a:p>
          <a:p>
            <a:r>
              <a:rPr lang="en-CA" dirty="0"/>
              <a:t>The mid and back of the steelhead run overlaps with southern BC and Fraser chum salmon which are also…….</a:t>
            </a:r>
          </a:p>
        </p:txBody>
      </p:sp>
      <p:sp>
        <p:nvSpPr>
          <p:cNvPr id="4" name="Slide Number Placeholder 3"/>
          <p:cNvSpPr>
            <a:spLocks noGrp="1"/>
          </p:cNvSpPr>
          <p:nvPr>
            <p:ph type="sldNum" sz="quarter" idx="5"/>
          </p:nvPr>
        </p:nvSpPr>
        <p:spPr/>
        <p:txBody>
          <a:bodyPr/>
          <a:lstStyle/>
          <a:p>
            <a:fld id="{BE963283-9E31-433D-854C-ADF0CD14E9F1}" type="slidenum">
              <a:rPr lang="en-CA" smtClean="0"/>
              <a:t>6</a:t>
            </a:fld>
            <a:endParaRPr lang="en-CA"/>
          </a:p>
        </p:txBody>
      </p:sp>
    </p:spTree>
    <p:extLst>
      <p:ext uri="{BB962C8B-B14F-4D97-AF65-F5344CB8AC3E}">
        <p14:creationId xmlns:p14="http://schemas.microsoft.com/office/powerpoint/2010/main" val="403776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best we could determine them.  </a:t>
            </a:r>
          </a:p>
        </p:txBody>
      </p:sp>
      <p:sp>
        <p:nvSpPr>
          <p:cNvPr id="4" name="Slide Number Placeholder 3"/>
          <p:cNvSpPr>
            <a:spLocks noGrp="1"/>
          </p:cNvSpPr>
          <p:nvPr>
            <p:ph type="sldNum" sz="quarter" idx="5"/>
          </p:nvPr>
        </p:nvSpPr>
        <p:spPr/>
        <p:txBody>
          <a:bodyPr/>
          <a:lstStyle/>
          <a:p>
            <a:fld id="{BE963283-9E31-433D-854C-ADF0CD14E9F1}" type="slidenum">
              <a:rPr lang="en-CA" smtClean="0"/>
              <a:t>7</a:t>
            </a:fld>
            <a:endParaRPr lang="en-CA"/>
          </a:p>
        </p:txBody>
      </p:sp>
    </p:spTree>
    <p:extLst>
      <p:ext uri="{BB962C8B-B14F-4D97-AF65-F5344CB8AC3E}">
        <p14:creationId xmlns:p14="http://schemas.microsoft.com/office/powerpoint/2010/main" val="20885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Classed as ECC.</a:t>
            </a:r>
          </a:p>
          <a:p>
            <a:r>
              <a:rPr lang="en-CA" dirty="0"/>
              <a:t>Not listed under SARA.</a:t>
            </a:r>
          </a:p>
        </p:txBody>
      </p:sp>
      <p:sp>
        <p:nvSpPr>
          <p:cNvPr id="4" name="Slide Number Placeholder 3"/>
          <p:cNvSpPr>
            <a:spLocks noGrp="1"/>
          </p:cNvSpPr>
          <p:nvPr>
            <p:ph type="sldNum" sz="quarter" idx="5"/>
          </p:nvPr>
        </p:nvSpPr>
        <p:spPr/>
        <p:txBody>
          <a:bodyPr/>
          <a:lstStyle/>
          <a:p>
            <a:fld id="{BE963283-9E31-433D-854C-ADF0CD14E9F1}" type="slidenum">
              <a:rPr lang="en-CA" smtClean="0"/>
              <a:t>9</a:t>
            </a:fld>
            <a:endParaRPr lang="en-CA"/>
          </a:p>
        </p:txBody>
      </p:sp>
    </p:spTree>
    <p:extLst>
      <p:ext uri="{BB962C8B-B14F-4D97-AF65-F5344CB8AC3E}">
        <p14:creationId xmlns:p14="http://schemas.microsoft.com/office/powerpoint/2010/main" val="127247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C227FF8-E5E3-465F-A4E5-85DBE19CE111}" type="slidenum">
              <a:rPr lang="en-CA" smtClean="0"/>
              <a:t>10</a:t>
            </a:fld>
            <a:endParaRPr lang="en-CA"/>
          </a:p>
        </p:txBody>
      </p:sp>
    </p:spTree>
    <p:extLst>
      <p:ext uri="{BB962C8B-B14F-4D97-AF65-F5344CB8AC3E}">
        <p14:creationId xmlns:p14="http://schemas.microsoft.com/office/powerpoint/2010/main" val="611832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including habitat protection statutes, which include:</a:t>
            </a:r>
          </a:p>
          <a:p>
            <a:pPr marL="171450" indent="-171450">
              <a:buFont typeface="Arial" panose="020B0604020202020204" pitchFamily="34" charset="0"/>
              <a:buChar char="•"/>
            </a:pPr>
            <a:r>
              <a:rPr lang="en-CA" dirty="0"/>
              <a:t>Riparian Protection</a:t>
            </a:r>
          </a:p>
          <a:p>
            <a:pPr marL="628650" lvl="1" indent="-171450">
              <a:buFont typeface="Arial" panose="020B0604020202020204" pitchFamily="34" charset="0"/>
              <a:buChar char="•"/>
            </a:pPr>
            <a:r>
              <a:rPr lang="en-CA" dirty="0"/>
              <a:t>Forest and Range Practices Act (BC), Riparian Management Zones</a:t>
            </a:r>
          </a:p>
          <a:p>
            <a:pPr marL="628650" lvl="1" indent="-171450">
              <a:buFont typeface="Arial" panose="020B0604020202020204" pitchFamily="34" charset="0"/>
              <a:buChar char="•"/>
            </a:pPr>
            <a:r>
              <a:rPr lang="en-CA" dirty="0"/>
              <a:t>Fish Protection Act (BC), Section 12, Riparian Areas Protection Regulation (urban)</a:t>
            </a:r>
          </a:p>
          <a:p>
            <a:pPr marL="171450" lvl="0" indent="-171450">
              <a:buFont typeface="Arial" panose="020B0604020202020204" pitchFamily="34" charset="0"/>
              <a:buChar char="•"/>
            </a:pPr>
            <a:r>
              <a:rPr lang="en-CA" dirty="0"/>
              <a:t>Other</a:t>
            </a:r>
          </a:p>
          <a:p>
            <a:pPr marL="628650" lvl="1" indent="-171450">
              <a:buFont typeface="Arial" panose="020B0604020202020204" pitchFamily="34" charset="0"/>
              <a:buChar char="•"/>
            </a:pPr>
            <a:r>
              <a:rPr lang="en-CA" dirty="0"/>
              <a:t>Forest and Range Practices Act (BC)</a:t>
            </a:r>
          </a:p>
          <a:p>
            <a:pPr marL="1085850" lvl="2" indent="-171450">
              <a:buFont typeface="Arial" panose="020B0604020202020204" pitchFamily="34" charset="0"/>
              <a:buChar char="•"/>
            </a:pPr>
            <a:r>
              <a:rPr lang="en-CA" dirty="0"/>
              <a:t>Fishery Sensitive Watershed</a:t>
            </a:r>
          </a:p>
          <a:p>
            <a:pPr marL="1085850" lvl="2" indent="-171450">
              <a:buFont typeface="Arial" panose="020B0604020202020204" pitchFamily="34" charset="0"/>
              <a:buChar char="•"/>
            </a:pPr>
            <a:r>
              <a:rPr lang="en-CA" dirty="0"/>
              <a:t>Temperature Sensitive Stream</a:t>
            </a:r>
          </a:p>
          <a:p>
            <a:pPr marL="1085850" lvl="2" indent="-171450">
              <a:buFont typeface="Arial" panose="020B0604020202020204" pitchFamily="34" charset="0"/>
              <a:buChar char="•"/>
            </a:pPr>
            <a:r>
              <a:rPr lang="en-CA" dirty="0"/>
              <a:t>Wildlife Habitat Area </a:t>
            </a:r>
          </a:p>
        </p:txBody>
      </p:sp>
      <p:sp>
        <p:nvSpPr>
          <p:cNvPr id="4" name="Slide Number Placeholder 3"/>
          <p:cNvSpPr>
            <a:spLocks noGrp="1"/>
          </p:cNvSpPr>
          <p:nvPr>
            <p:ph type="sldNum" sz="quarter" idx="5"/>
          </p:nvPr>
        </p:nvSpPr>
        <p:spPr/>
        <p:txBody>
          <a:bodyPr/>
          <a:lstStyle/>
          <a:p>
            <a:fld id="{BE963283-9E31-433D-854C-ADF0CD14E9F1}" type="slidenum">
              <a:rPr lang="en-CA" smtClean="0"/>
              <a:t>15</a:t>
            </a:fld>
            <a:endParaRPr lang="en-CA"/>
          </a:p>
        </p:txBody>
      </p:sp>
    </p:spTree>
    <p:extLst>
      <p:ext uri="{BB962C8B-B14F-4D97-AF65-F5344CB8AC3E}">
        <p14:creationId xmlns:p14="http://schemas.microsoft.com/office/powerpoint/2010/main" val="2176201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strategy 9, </a:t>
            </a:r>
          </a:p>
        </p:txBody>
      </p:sp>
      <p:sp>
        <p:nvSpPr>
          <p:cNvPr id="4" name="Slide Number Placeholder 3"/>
          <p:cNvSpPr>
            <a:spLocks noGrp="1"/>
          </p:cNvSpPr>
          <p:nvPr>
            <p:ph type="sldNum" sz="quarter" idx="5"/>
          </p:nvPr>
        </p:nvSpPr>
        <p:spPr/>
        <p:txBody>
          <a:bodyPr/>
          <a:lstStyle/>
          <a:p>
            <a:fld id="{BE963283-9E31-433D-854C-ADF0CD14E9F1}" type="slidenum">
              <a:rPr lang="en-CA" smtClean="0"/>
              <a:t>18</a:t>
            </a:fld>
            <a:endParaRPr lang="en-CA"/>
          </a:p>
        </p:txBody>
      </p:sp>
    </p:spTree>
    <p:extLst>
      <p:ext uri="{BB962C8B-B14F-4D97-AF65-F5344CB8AC3E}">
        <p14:creationId xmlns:p14="http://schemas.microsoft.com/office/powerpoint/2010/main" val="187466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963283-9E31-433D-854C-ADF0CD14E9F1}" type="slidenum">
              <a:rPr lang="en-CA" smtClean="0"/>
              <a:t>22</a:t>
            </a:fld>
            <a:endParaRPr lang="en-CA"/>
          </a:p>
        </p:txBody>
      </p:sp>
    </p:spTree>
    <p:extLst>
      <p:ext uri="{BB962C8B-B14F-4D97-AF65-F5344CB8AC3E}">
        <p14:creationId xmlns:p14="http://schemas.microsoft.com/office/powerpoint/2010/main" val="295421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PST – Not applicable</a:t>
            </a:r>
          </a:p>
          <a:p>
            <a:r>
              <a:rPr lang="en-CA" dirty="0"/>
              <a:t>Federal – Harvest Control Rule is a maximum fixed exploitation rate objective (percent unprotected)</a:t>
            </a:r>
          </a:p>
          <a:p>
            <a:r>
              <a:rPr lang="en-CA" dirty="0"/>
              <a:t>	Implemented by DFO unilaterally.</a:t>
            </a:r>
          </a:p>
          <a:p>
            <a:r>
              <a:rPr lang="en-CA" dirty="0"/>
              <a:t>Provincial – Harvest Control Rule is a fixed exploitation rate objective of C&amp;R only, unless the stock is classed as ECC, then C&amp;R is closed.</a:t>
            </a:r>
          </a:p>
          <a:p>
            <a:r>
              <a:rPr lang="en-CA" dirty="0"/>
              <a:t>FN Target Fisheries – Declared closed. </a:t>
            </a:r>
          </a:p>
        </p:txBody>
      </p:sp>
      <p:sp>
        <p:nvSpPr>
          <p:cNvPr id="4" name="Slide Number Placeholder 3"/>
          <p:cNvSpPr>
            <a:spLocks noGrp="1"/>
          </p:cNvSpPr>
          <p:nvPr>
            <p:ph type="sldNum" sz="quarter" idx="5"/>
          </p:nvPr>
        </p:nvSpPr>
        <p:spPr/>
        <p:txBody>
          <a:bodyPr/>
          <a:lstStyle/>
          <a:p>
            <a:fld id="{BE963283-9E31-433D-854C-ADF0CD14E9F1}" type="slidenum">
              <a:rPr lang="en-CA" smtClean="0"/>
              <a:t>23</a:t>
            </a:fld>
            <a:endParaRPr lang="en-CA"/>
          </a:p>
        </p:txBody>
      </p:sp>
    </p:spTree>
    <p:extLst>
      <p:ext uri="{BB962C8B-B14F-4D97-AF65-F5344CB8AC3E}">
        <p14:creationId xmlns:p14="http://schemas.microsoft.com/office/powerpoint/2010/main" val="343906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Evaluation possible with simulation of exposure of run to fishing schedules, but an exposure reference point is not available.  </a:t>
            </a:r>
          </a:p>
          <a:p>
            <a:pPr marL="171450" indent="-171450">
              <a:buFont typeface="Arial" panose="020B0604020202020204" pitchFamily="34" charset="0"/>
              <a:buChar char="•"/>
            </a:pPr>
            <a:r>
              <a:rPr lang="en-CA" dirty="0"/>
              <a:t>Estimation of exploitation rate in salmon fisheries remains a challenge.</a:t>
            </a:r>
          </a:p>
          <a:p>
            <a:pPr marL="171450" indent="-171450">
              <a:buFont typeface="Arial" panose="020B0604020202020204" pitchFamily="34" charset="0"/>
              <a:buChar char="•"/>
            </a:pPr>
            <a:r>
              <a:rPr lang="en-CA" dirty="0"/>
              <a:t>A recovery assessment recommendation (2019) was to reduce exploitation as much as possible (near zero) in order to maximize chances of stemming further downward abundance decline, which implies large windows of protection (+- 2SD) from salmon fisheries using gillnet and purse seine, driftnet and set net fisheries. </a:t>
            </a:r>
          </a:p>
        </p:txBody>
      </p:sp>
      <p:sp>
        <p:nvSpPr>
          <p:cNvPr id="4" name="Slide Number Placeholder 3"/>
          <p:cNvSpPr>
            <a:spLocks noGrp="1"/>
          </p:cNvSpPr>
          <p:nvPr>
            <p:ph type="sldNum" sz="quarter" idx="5"/>
          </p:nvPr>
        </p:nvSpPr>
        <p:spPr/>
        <p:txBody>
          <a:bodyPr/>
          <a:lstStyle/>
          <a:p>
            <a:fld id="{BE963283-9E31-433D-854C-ADF0CD14E9F1}" type="slidenum">
              <a:rPr lang="en-CA" smtClean="0"/>
              <a:t>24</a:t>
            </a:fld>
            <a:endParaRPr lang="en-CA"/>
          </a:p>
        </p:txBody>
      </p:sp>
    </p:spTree>
    <p:extLst>
      <p:ext uri="{BB962C8B-B14F-4D97-AF65-F5344CB8AC3E}">
        <p14:creationId xmlns:p14="http://schemas.microsoft.com/office/powerpoint/2010/main" val="399925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6017-02D4-43A3-2928-10F155EA2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EAFA68A-0114-8085-741E-FD1AD72B5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B1F9045-79B4-6134-9AF5-37388ADC216C}"/>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5" name="Footer Placeholder 4">
            <a:extLst>
              <a:ext uri="{FF2B5EF4-FFF2-40B4-BE49-F238E27FC236}">
                <a16:creationId xmlns:a16="http://schemas.microsoft.com/office/drawing/2014/main" id="{11CABD68-9E83-2E28-0771-65E84F81D44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DA96BE5-32F9-052C-F334-B2F006A1156F}"/>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182184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C35D-2A21-F778-F7BA-70EC23AEF9D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7B63EF1-42BE-F7A3-433D-F1C4F84DE7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CE0895D-3D49-36FD-6927-6E0EF188EC10}"/>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5" name="Footer Placeholder 4">
            <a:extLst>
              <a:ext uri="{FF2B5EF4-FFF2-40B4-BE49-F238E27FC236}">
                <a16:creationId xmlns:a16="http://schemas.microsoft.com/office/drawing/2014/main" id="{9B1ABE0A-75DA-CD57-4023-1DE8ED49DE1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59D47F-89CA-2F50-022D-AAB839FD4CA1}"/>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256171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4499F-75AB-D6EA-03EA-E3CB7BE728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809DEB8-E49F-EF83-34E1-AB02BEB80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95B13B-66CB-5C05-0542-FF4C17794298}"/>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5" name="Footer Placeholder 4">
            <a:extLst>
              <a:ext uri="{FF2B5EF4-FFF2-40B4-BE49-F238E27FC236}">
                <a16:creationId xmlns:a16="http://schemas.microsoft.com/office/drawing/2014/main" id="{BF98557E-1D55-5D8D-1131-D1DC87747E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842717-9B45-6098-3711-D39409B0A631}"/>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80691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B57B2-A0B0-6BAD-ED1C-989D9AD1583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EDE2414-DD28-FA93-5F9C-C19C4455EE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4E8A17B-7141-4C47-0DAA-6258FD493736}"/>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5" name="Footer Placeholder 4">
            <a:extLst>
              <a:ext uri="{FF2B5EF4-FFF2-40B4-BE49-F238E27FC236}">
                <a16:creationId xmlns:a16="http://schemas.microsoft.com/office/drawing/2014/main" id="{7761C120-C8CC-70A6-3D2A-AB4BD46086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7164F3-2DCD-E4AB-4677-40F272457B8C}"/>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82993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BC7A-AFFF-4DB6-4757-75C7FA297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150B88B-6310-85C4-34F7-F2CC0B5833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F4CCAC-C231-7752-75E1-C5354CE2A4FB}"/>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5" name="Footer Placeholder 4">
            <a:extLst>
              <a:ext uri="{FF2B5EF4-FFF2-40B4-BE49-F238E27FC236}">
                <a16:creationId xmlns:a16="http://schemas.microsoft.com/office/drawing/2014/main" id="{2DD1A863-37C5-5247-E17F-67D5EAD1D87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35411A-A7D9-D101-6CF0-F39901CC9680}"/>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3581260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5F630-A6E4-94BA-F4F3-BC8F440022E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6BA9925-7B47-BA38-1F2D-5D78106C51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3F1978F-AA99-9BE0-FE76-0063C8583D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D6CABA7-7982-F3DC-3709-906320877EC8}"/>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6" name="Footer Placeholder 5">
            <a:extLst>
              <a:ext uri="{FF2B5EF4-FFF2-40B4-BE49-F238E27FC236}">
                <a16:creationId xmlns:a16="http://schemas.microsoft.com/office/drawing/2014/main" id="{9651F03B-55EA-EEAA-3087-8227F80C8AF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ABE0DA7-DF8D-9E53-70D5-C7DFA54CB792}"/>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2294190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EC7C-DF5E-BCC8-6397-1D4D9C226B1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E5B483D-D085-8D91-5E0A-A722095EB7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F74BCF-1E48-B165-AD74-85461284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D4B9197-1EDD-0630-6078-FC78F3E79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D25CBE-AA42-991F-A3E8-349DDF8A2D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02D7D7B-960E-34A7-6845-5B03FF33B938}"/>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8" name="Footer Placeholder 7">
            <a:extLst>
              <a:ext uri="{FF2B5EF4-FFF2-40B4-BE49-F238E27FC236}">
                <a16:creationId xmlns:a16="http://schemas.microsoft.com/office/drawing/2014/main" id="{D96DC5CF-5F6D-2CFD-2F4F-E3159745FFB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E257573-6E7B-C02C-85BB-4665F0FF2930}"/>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12297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DA36-C918-A73D-B92E-4733A06039E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E3B37B9-53EF-D29E-B44F-1DFA235312AF}"/>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4" name="Footer Placeholder 3">
            <a:extLst>
              <a:ext uri="{FF2B5EF4-FFF2-40B4-BE49-F238E27FC236}">
                <a16:creationId xmlns:a16="http://schemas.microsoft.com/office/drawing/2014/main" id="{C84AA299-ED8B-5E0C-AB05-F9DCBE1244A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6434D4D-9D5E-FA12-1903-4D0EB29E4E51}"/>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2898441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B85A-1B7E-34F5-E640-0E0265F9534C}"/>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3" name="Footer Placeholder 2">
            <a:extLst>
              <a:ext uri="{FF2B5EF4-FFF2-40B4-BE49-F238E27FC236}">
                <a16:creationId xmlns:a16="http://schemas.microsoft.com/office/drawing/2014/main" id="{324E7935-FDD3-B3F9-D7F1-A85D4171BC7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8B2D36C-B64E-C6D2-BAF4-A93A9A0D64F7}"/>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112482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AFFF-06B7-19B2-E304-C4BCF22A25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734FF23-EDD9-B823-AD2B-B32539C64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55B1EFE-A00D-D2CE-8454-DED0FF35A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0C34-ED63-0442-353F-6516E5EA23A9}"/>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6" name="Footer Placeholder 5">
            <a:extLst>
              <a:ext uri="{FF2B5EF4-FFF2-40B4-BE49-F238E27FC236}">
                <a16:creationId xmlns:a16="http://schemas.microsoft.com/office/drawing/2014/main" id="{FA32FB48-BB34-4601-4405-3C13D2A669B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9E351E1-7D2F-ADF7-AF93-8223DF6B159C}"/>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1525946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716F-AB56-5186-92BB-5A473834D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62B563C-83DC-BE8E-7380-B41A8C9BD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455788B-1ECB-9505-D729-438928642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362C9-9FBF-F3E7-1CCF-5D8F9D2C3E54}"/>
              </a:ext>
            </a:extLst>
          </p:cNvPr>
          <p:cNvSpPr>
            <a:spLocks noGrp="1"/>
          </p:cNvSpPr>
          <p:nvPr>
            <p:ph type="dt" sz="half" idx="10"/>
          </p:nvPr>
        </p:nvSpPr>
        <p:spPr/>
        <p:txBody>
          <a:bodyPr/>
          <a:lstStyle/>
          <a:p>
            <a:fld id="{4D5A2137-B9F6-4D70-BB40-CEAA633F159D}" type="datetimeFigureOut">
              <a:rPr lang="en-CA" smtClean="0"/>
              <a:t>2023-03-09</a:t>
            </a:fld>
            <a:endParaRPr lang="en-CA"/>
          </a:p>
        </p:txBody>
      </p:sp>
      <p:sp>
        <p:nvSpPr>
          <p:cNvPr id="6" name="Footer Placeholder 5">
            <a:extLst>
              <a:ext uri="{FF2B5EF4-FFF2-40B4-BE49-F238E27FC236}">
                <a16:creationId xmlns:a16="http://schemas.microsoft.com/office/drawing/2014/main" id="{26AF5537-94EC-525D-9161-DF2510DC6CC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0A59C19-066D-B215-0128-E533E374B937}"/>
              </a:ext>
            </a:extLst>
          </p:cNvPr>
          <p:cNvSpPr>
            <a:spLocks noGrp="1"/>
          </p:cNvSpPr>
          <p:nvPr>
            <p:ph type="sldNum" sz="quarter" idx="12"/>
          </p:nvPr>
        </p:nvSpPr>
        <p:spPr/>
        <p:txBody>
          <a:bodyPr/>
          <a:lstStyle/>
          <a:p>
            <a:fld id="{97F8B70A-B5D4-4C00-93F5-9D013B590931}" type="slidenum">
              <a:rPr lang="en-CA" smtClean="0"/>
              <a:t>‹#›</a:t>
            </a:fld>
            <a:endParaRPr lang="en-CA"/>
          </a:p>
        </p:txBody>
      </p:sp>
    </p:spTree>
    <p:extLst>
      <p:ext uri="{BB962C8B-B14F-4D97-AF65-F5344CB8AC3E}">
        <p14:creationId xmlns:p14="http://schemas.microsoft.com/office/powerpoint/2010/main" val="405501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3335E-84BC-2D59-2FAC-D65411C3EC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2ABA4C-1D08-3808-EF70-B036A481B8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19B46A-E774-1078-3E07-6F12524F87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A2137-B9F6-4D70-BB40-CEAA633F159D}" type="datetimeFigureOut">
              <a:rPr lang="en-CA" smtClean="0"/>
              <a:t>2023-03-09</a:t>
            </a:fld>
            <a:endParaRPr lang="en-CA"/>
          </a:p>
        </p:txBody>
      </p:sp>
      <p:sp>
        <p:nvSpPr>
          <p:cNvPr id="5" name="Footer Placeholder 4">
            <a:extLst>
              <a:ext uri="{FF2B5EF4-FFF2-40B4-BE49-F238E27FC236}">
                <a16:creationId xmlns:a16="http://schemas.microsoft.com/office/drawing/2014/main" id="{69347BD0-D99B-5BD2-A2F8-8584DB331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DCCDC26-C868-2636-7827-ECA3EA00A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8B70A-B5D4-4C00-93F5-9D013B590931}" type="slidenum">
              <a:rPr lang="en-CA" smtClean="0"/>
              <a:t>‹#›</a:t>
            </a:fld>
            <a:endParaRPr lang="en-CA"/>
          </a:p>
        </p:txBody>
      </p:sp>
    </p:spTree>
    <p:extLst>
      <p:ext uri="{BB962C8B-B14F-4D97-AF65-F5344CB8AC3E}">
        <p14:creationId xmlns:p14="http://schemas.microsoft.com/office/powerpoint/2010/main" val="2037047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FCC3D-A00E-EB56-3252-2213E8BAD413}"/>
              </a:ext>
            </a:extLst>
          </p:cNvPr>
          <p:cNvSpPr>
            <a:spLocks noGrp="1"/>
          </p:cNvSpPr>
          <p:nvPr>
            <p:ph type="ctrTitle"/>
          </p:nvPr>
        </p:nvSpPr>
        <p:spPr>
          <a:xfrm>
            <a:off x="1524000" y="739591"/>
            <a:ext cx="9144000" cy="2387600"/>
          </a:xfrm>
        </p:spPr>
        <p:txBody>
          <a:bodyPr/>
          <a:lstStyle/>
          <a:p>
            <a:r>
              <a:rPr lang="en-CA" dirty="0"/>
              <a:t>Management of Interior Fraser Steelhead</a:t>
            </a:r>
          </a:p>
        </p:txBody>
      </p:sp>
      <p:sp>
        <p:nvSpPr>
          <p:cNvPr id="5" name="Subtitle 4">
            <a:extLst>
              <a:ext uri="{FF2B5EF4-FFF2-40B4-BE49-F238E27FC236}">
                <a16:creationId xmlns:a16="http://schemas.microsoft.com/office/drawing/2014/main" id="{EA79EC11-D0AC-0B02-552C-DC9F404D5FE7}"/>
              </a:ext>
            </a:extLst>
          </p:cNvPr>
          <p:cNvSpPr>
            <a:spLocks noGrp="1"/>
          </p:cNvSpPr>
          <p:nvPr>
            <p:ph type="subTitle" idx="1"/>
          </p:nvPr>
        </p:nvSpPr>
        <p:spPr>
          <a:xfrm>
            <a:off x="1524000" y="3429000"/>
            <a:ext cx="9144000" cy="3628101"/>
          </a:xfrm>
        </p:spPr>
        <p:txBody>
          <a:bodyPr>
            <a:noAutofit/>
          </a:bodyPr>
          <a:lstStyle/>
          <a:p>
            <a:r>
              <a:rPr lang="en-CA" sz="2200" dirty="0"/>
              <a:t>Robert Bison, Biologist</a:t>
            </a:r>
          </a:p>
          <a:p>
            <a:r>
              <a:rPr lang="en-CA" sz="2200" dirty="0"/>
              <a:t>Province of British Columbia</a:t>
            </a:r>
          </a:p>
          <a:p>
            <a:r>
              <a:rPr lang="en-CA" sz="2200" dirty="0"/>
              <a:t>Ministry of Forests</a:t>
            </a:r>
          </a:p>
          <a:p>
            <a:endParaRPr lang="en-CA" sz="2200" dirty="0"/>
          </a:p>
          <a:p>
            <a:r>
              <a:rPr lang="en-CA" sz="2200" dirty="0"/>
              <a:t>Pacific States Marine Fisheries Commission</a:t>
            </a:r>
          </a:p>
          <a:p>
            <a:r>
              <a:rPr lang="en-US" sz="2200" dirty="0"/>
              <a:t>Pacific Coast Steelhead Management Meeting</a:t>
            </a:r>
          </a:p>
          <a:p>
            <a:r>
              <a:rPr lang="en-US" sz="2200" dirty="0"/>
              <a:t>Newport, Oregon, March 15, 2023</a:t>
            </a:r>
          </a:p>
          <a:p>
            <a:r>
              <a:rPr lang="en-US" sz="2200" dirty="0"/>
              <a:t>Session Four (Part 2 : Case Studies)</a:t>
            </a:r>
            <a:endParaRPr lang="en-CA" sz="2200" dirty="0"/>
          </a:p>
        </p:txBody>
      </p:sp>
    </p:spTree>
    <p:extLst>
      <p:ext uri="{BB962C8B-B14F-4D97-AF65-F5344CB8AC3E}">
        <p14:creationId xmlns:p14="http://schemas.microsoft.com/office/powerpoint/2010/main" val="8730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E86ADE0-38B7-4459-9279-8D108868860E}"/>
                  </a:ext>
                </a:extLst>
              </p:cNvPr>
              <p:cNvSpPr>
                <a:spLocks noGrp="1"/>
              </p:cNvSpPr>
              <p:nvPr>
                <p:ph type="title"/>
              </p:nvPr>
            </p:nvSpPr>
            <p:spPr>
              <a:xfrm>
                <a:off x="838200" y="365125"/>
                <a:ext cx="10515600" cy="1764758"/>
              </a:xfrm>
            </p:spPr>
            <p:txBody>
              <a:bodyPr>
                <a:normAutofit fontScale="90000"/>
              </a:bodyPr>
              <a:lstStyle/>
              <a:p>
                <a:pPr algn="ctr"/>
                <a:r>
                  <a:rPr lang="en-CA" sz="6600" dirty="0"/>
                  <a:t>Thompson</a:t>
                </a:r>
                <a:br>
                  <a:rPr lang="en-CA" dirty="0"/>
                </a:br>
                <a:br>
                  <a:rPr lang="en-CA" dirty="0"/>
                </a:br>
                <a14:m>
                  <m:oMathPara xmlns:m="http://schemas.openxmlformats.org/officeDocument/2006/math">
                    <m:oMathParaPr>
                      <m:jc m:val="centerGroup"/>
                    </m:oMathParaPr>
                    <m:oMath xmlns:m="http://schemas.openxmlformats.org/officeDocument/2006/math">
                      <m:r>
                        <a:rPr lang="en-CA" sz="4000" b="0" i="1" smtClean="0">
                          <a:latin typeface="Cambria Math" panose="02040503050406030204" pitchFamily="18" charset="0"/>
                        </a:rPr>
                        <m:t>𝑅</m:t>
                      </m:r>
                      <m:r>
                        <a:rPr lang="en-CA" sz="4000" i="1" smtClean="0">
                          <a:latin typeface="Cambria Math" panose="02040503050406030204" pitchFamily="18" charset="0"/>
                        </a:rPr>
                        <m:t>=</m:t>
                      </m:r>
                      <m:r>
                        <a:rPr lang="en-CA" sz="4000" b="0" i="1" smtClean="0">
                          <a:latin typeface="Cambria Math" panose="02040503050406030204" pitchFamily="18" charset="0"/>
                        </a:rPr>
                        <m:t>𝑆</m:t>
                      </m:r>
                      <m:sSup>
                        <m:sSupPr>
                          <m:ctrlPr>
                            <a:rPr lang="en-CA" sz="4000" i="1" smtClean="0">
                              <a:latin typeface="Cambria Math" panose="02040503050406030204" pitchFamily="18" charset="0"/>
                            </a:rPr>
                          </m:ctrlPr>
                        </m:sSupPr>
                        <m:e>
                          <m:r>
                            <a:rPr lang="en-CA" sz="4000" b="0" i="1" smtClean="0">
                              <a:latin typeface="Cambria Math" panose="02040503050406030204" pitchFamily="18" charset="0"/>
                            </a:rPr>
                            <m:t>𝑒</m:t>
                          </m:r>
                        </m:e>
                        <m:sup>
                          <m:r>
                            <a:rPr lang="en-CA" sz="4000" b="0" i="1" smtClean="0">
                              <a:latin typeface="Cambria Math" panose="02040503050406030204" pitchFamily="18" charset="0"/>
                            </a:rPr>
                            <m:t>(</m:t>
                          </m:r>
                          <m:r>
                            <a:rPr lang="en-CA" sz="4000" b="0" i="1" smtClean="0">
                              <a:latin typeface="Cambria Math" panose="02040503050406030204" pitchFamily="18" charset="0"/>
                            </a:rPr>
                            <m:t>𝑎</m:t>
                          </m:r>
                          <m:r>
                            <a:rPr lang="en-CA" sz="4000" b="0" i="1" smtClean="0">
                              <a:latin typeface="Cambria Math" panose="02040503050406030204" pitchFamily="18" charset="0"/>
                            </a:rPr>
                            <m:t>+</m:t>
                          </m:r>
                          <m:r>
                            <a:rPr lang="en-CA" sz="4000" b="0" i="1" smtClean="0">
                              <a:latin typeface="Cambria Math" panose="02040503050406030204" pitchFamily="18" charset="0"/>
                            </a:rPr>
                            <m:t>𝑏𝑆</m:t>
                          </m:r>
                          <m:r>
                            <a:rPr lang="en-CA" sz="4000" b="0" i="1" smtClean="0">
                              <a:latin typeface="Cambria Math" panose="02040503050406030204" pitchFamily="18" charset="0"/>
                            </a:rPr>
                            <m:t>+</m:t>
                          </m:r>
                          <m:r>
                            <a:rPr lang="en-CA" sz="4000" b="0" i="1" smtClean="0">
                              <a:latin typeface="Cambria Math" panose="02040503050406030204" pitchFamily="18" charset="0"/>
                            </a:rPr>
                            <m:t>𝑐𝐶</m:t>
                          </m:r>
                          <m:r>
                            <a:rPr lang="en-CA" sz="4000" b="0" i="1" smtClean="0">
                              <a:latin typeface="Cambria Math" panose="02040503050406030204" pitchFamily="18" charset="0"/>
                            </a:rPr>
                            <m:t>)</m:t>
                          </m:r>
                        </m:sup>
                      </m:sSup>
                    </m:oMath>
                  </m:oMathPara>
                </a14:m>
                <a:endParaRPr lang="en-CA" sz="4000" dirty="0"/>
              </a:p>
            </p:txBody>
          </p:sp>
        </mc:Choice>
        <mc:Fallback xmlns="">
          <p:sp>
            <p:nvSpPr>
              <p:cNvPr id="2" name="Title 1">
                <a:extLst>
                  <a:ext uri="{FF2B5EF4-FFF2-40B4-BE49-F238E27FC236}">
                    <a16:creationId xmlns:a16="http://schemas.microsoft.com/office/drawing/2014/main" id="{CE86ADE0-38B7-4459-9279-8D108868860E}"/>
                  </a:ext>
                </a:extLst>
              </p:cNvPr>
              <p:cNvSpPr>
                <a:spLocks noGrp="1" noRot="1" noChangeAspect="1" noMove="1" noResize="1" noEditPoints="1" noAdjustHandles="1" noChangeArrowheads="1" noChangeShapeType="1" noTextEdit="1"/>
              </p:cNvSpPr>
              <p:nvPr>
                <p:ph type="title"/>
              </p:nvPr>
            </p:nvSpPr>
            <p:spPr>
              <a:xfrm>
                <a:off x="838200" y="365125"/>
                <a:ext cx="10515600" cy="1764758"/>
              </a:xfrm>
              <a:blipFill>
                <a:blip r:embed="rId3"/>
                <a:stretch>
                  <a:fillRect t="-21107"/>
                </a:stretch>
              </a:blipFill>
            </p:spPr>
            <p:txBody>
              <a:bodyPr/>
              <a:lstStyle/>
              <a:p>
                <a:r>
                  <a:rPr lang="en-CA">
                    <a:noFill/>
                  </a:rPr>
                  <a:t> </a:t>
                </a:r>
              </a:p>
            </p:txBody>
          </p:sp>
        </mc:Fallback>
      </mc:AlternateContent>
      <p:graphicFrame>
        <p:nvGraphicFramePr>
          <p:cNvPr id="10" name="Content Placeholder 9">
            <a:extLst>
              <a:ext uri="{FF2B5EF4-FFF2-40B4-BE49-F238E27FC236}">
                <a16:creationId xmlns:a16="http://schemas.microsoft.com/office/drawing/2014/main" id="{4F3C04A6-433F-46AB-8EB2-C734154B621F}"/>
              </a:ext>
            </a:extLst>
          </p:cNvPr>
          <p:cNvGraphicFramePr>
            <a:graphicFrameLocks noGrp="1"/>
          </p:cNvGraphicFramePr>
          <p:nvPr>
            <p:ph idx="1"/>
            <p:extLst>
              <p:ext uri="{D42A27DB-BD31-4B8C-83A1-F6EECF244321}">
                <p14:modId xmlns:p14="http://schemas.microsoft.com/office/powerpoint/2010/main" val="4261275460"/>
              </p:ext>
            </p:extLst>
          </p:nvPr>
        </p:nvGraphicFramePr>
        <p:xfrm>
          <a:off x="838200" y="2858293"/>
          <a:ext cx="10515600" cy="3408696"/>
        </p:xfrm>
        <a:graphic>
          <a:graphicData uri="http://schemas.openxmlformats.org/drawingml/2006/table">
            <a:tbl>
              <a:tblPr/>
              <a:tblGrid>
                <a:gridCol w="4099619">
                  <a:extLst>
                    <a:ext uri="{9D8B030D-6E8A-4147-A177-3AD203B41FA5}">
                      <a16:colId xmlns:a16="http://schemas.microsoft.com/office/drawing/2014/main" val="892600605"/>
                    </a:ext>
                  </a:extLst>
                </a:gridCol>
                <a:gridCol w="720812">
                  <a:extLst>
                    <a:ext uri="{9D8B030D-6E8A-4147-A177-3AD203B41FA5}">
                      <a16:colId xmlns:a16="http://schemas.microsoft.com/office/drawing/2014/main" val="931349185"/>
                    </a:ext>
                  </a:extLst>
                </a:gridCol>
                <a:gridCol w="979854">
                  <a:extLst>
                    <a:ext uri="{9D8B030D-6E8A-4147-A177-3AD203B41FA5}">
                      <a16:colId xmlns:a16="http://schemas.microsoft.com/office/drawing/2014/main" val="577191331"/>
                    </a:ext>
                  </a:extLst>
                </a:gridCol>
                <a:gridCol w="1501693">
                  <a:extLst>
                    <a:ext uri="{9D8B030D-6E8A-4147-A177-3AD203B41FA5}">
                      <a16:colId xmlns:a16="http://schemas.microsoft.com/office/drawing/2014/main" val="998141750"/>
                    </a:ext>
                  </a:extLst>
                </a:gridCol>
                <a:gridCol w="570644">
                  <a:extLst>
                    <a:ext uri="{9D8B030D-6E8A-4147-A177-3AD203B41FA5}">
                      <a16:colId xmlns:a16="http://schemas.microsoft.com/office/drawing/2014/main" val="760968983"/>
                    </a:ext>
                  </a:extLst>
                </a:gridCol>
                <a:gridCol w="870981">
                  <a:extLst>
                    <a:ext uri="{9D8B030D-6E8A-4147-A177-3AD203B41FA5}">
                      <a16:colId xmlns:a16="http://schemas.microsoft.com/office/drawing/2014/main" val="1352357431"/>
                    </a:ext>
                  </a:extLst>
                </a:gridCol>
                <a:gridCol w="825931">
                  <a:extLst>
                    <a:ext uri="{9D8B030D-6E8A-4147-A177-3AD203B41FA5}">
                      <a16:colId xmlns:a16="http://schemas.microsoft.com/office/drawing/2014/main" val="4174689368"/>
                    </a:ext>
                  </a:extLst>
                </a:gridCol>
                <a:gridCol w="946066">
                  <a:extLst>
                    <a:ext uri="{9D8B030D-6E8A-4147-A177-3AD203B41FA5}">
                      <a16:colId xmlns:a16="http://schemas.microsoft.com/office/drawing/2014/main" val="3545607263"/>
                    </a:ext>
                  </a:extLst>
                </a:gridCol>
              </a:tblGrid>
              <a:tr h="284058">
                <a:tc>
                  <a:txBody>
                    <a:bodyPr/>
                    <a:lstStyle/>
                    <a:p>
                      <a:pPr algn="l" fontAlgn="b"/>
                      <a:r>
                        <a:rPr lang="en-US" sz="1400" b="0" i="1" u="none" strike="noStrike">
                          <a:solidFill>
                            <a:srgbClr val="000000"/>
                          </a:solidFill>
                          <a:effectLst/>
                          <a:latin typeface="Calibri" panose="020F0502020204030204" pitchFamily="34" charset="0"/>
                        </a:rPr>
                        <a:t>Results for brood years 1978 to 2012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3627766"/>
                  </a:ext>
                </a:extLst>
              </a:tr>
              <a:tr h="284058">
                <a:tc>
                  <a:txBody>
                    <a:bodyPr/>
                    <a:lstStyle/>
                    <a:p>
                      <a:pPr algn="ctr" fontAlgn="b"/>
                      <a:r>
                        <a:rPr lang="en-CA" sz="1400" b="0" i="0" u="none" strike="noStrike">
                          <a:solidFill>
                            <a:srgbClr val="000000"/>
                          </a:solidFill>
                          <a:effectLst/>
                          <a:latin typeface="Calibri" panose="020F0502020204030204" pitchFamily="34" charset="0"/>
                        </a:rPr>
                        <a:t>Model</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b</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covariate coefficient</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r2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p</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Delta AICc</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Support</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7326960"/>
                  </a:ext>
                </a:extLst>
              </a:tr>
              <a:tr h="284058">
                <a:tc>
                  <a:txBody>
                    <a:bodyPr/>
                    <a:lstStyle/>
                    <a:p>
                      <a:pPr algn="l" fontAlgn="b"/>
                      <a:r>
                        <a:rPr lang="en-CA" sz="1400" b="0" i="0" u="none" strike="noStrike">
                          <a:solidFill>
                            <a:srgbClr val="000000"/>
                          </a:solidFill>
                          <a:effectLst/>
                          <a:latin typeface="Calibri" panose="020F0502020204030204" pitchFamily="34" charset="0"/>
                        </a:rPr>
                        <a:t>Adult Predation</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1.66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-0.619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-0.71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0.51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0.000013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dirty="0">
                          <a:solidFill>
                            <a:srgbClr val="000000"/>
                          </a:solidFill>
                          <a:effectLst/>
                          <a:latin typeface="Calibri" panose="020F0502020204030204" pitchFamily="34" charset="0"/>
                        </a:rPr>
                        <a:t>strong</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132572402"/>
                  </a:ext>
                </a:extLst>
              </a:tr>
              <a:tr h="284058">
                <a:tc>
                  <a:txBody>
                    <a:bodyPr/>
                    <a:lstStyle/>
                    <a:p>
                      <a:pPr algn="l" fontAlgn="b"/>
                      <a:r>
                        <a:rPr lang="en-CA" sz="1400" b="0" i="0" u="none" strike="noStrike">
                          <a:solidFill>
                            <a:srgbClr val="000000"/>
                          </a:solidFill>
                          <a:effectLst/>
                          <a:latin typeface="Calibri" panose="020F0502020204030204" pitchFamily="34" charset="0"/>
                        </a:rPr>
                        <a:t>Smolt Predation</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1.43</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-0.553</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-0.65</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0.46</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0.000048</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3.3</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dirty="0">
                          <a:solidFill>
                            <a:srgbClr val="000000"/>
                          </a:solidFill>
                          <a:effectLst/>
                          <a:latin typeface="Calibri" panose="020F0502020204030204" pitchFamily="34" charset="0"/>
                        </a:rPr>
                        <a:t>moderate</a:t>
                      </a: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2392125785"/>
                  </a:ext>
                </a:extLst>
              </a:tr>
              <a:tr h="284058">
                <a:tc>
                  <a:txBody>
                    <a:bodyPr/>
                    <a:lstStyle/>
                    <a:p>
                      <a:pPr algn="l" fontAlgn="b"/>
                      <a:r>
                        <a:rPr lang="en-US" sz="1400" b="0" i="0" u="none" strike="noStrike">
                          <a:solidFill>
                            <a:srgbClr val="000000"/>
                          </a:solidFill>
                          <a:effectLst/>
                          <a:latin typeface="Calibri" panose="020F0502020204030204" pitchFamily="34" charset="0"/>
                        </a:rPr>
                        <a:t>Salmon Competition (sockeye pink and chum biomass)</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1.44</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-0.533</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-0.66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0.34</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0.001146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4257275133"/>
                  </a:ext>
                </a:extLst>
              </a:tr>
              <a:tr h="284058">
                <a:tc>
                  <a:txBody>
                    <a:bodyPr/>
                    <a:lstStyle/>
                    <a:p>
                      <a:pPr algn="l" fontAlgn="b"/>
                      <a:r>
                        <a:rPr lang="en-US" sz="1400" b="0" i="0" u="none" strike="noStrike">
                          <a:solidFill>
                            <a:srgbClr val="000000"/>
                          </a:solidFill>
                          <a:effectLst/>
                          <a:latin typeface="Calibri" panose="020F0502020204030204" pitchFamily="34" charset="0"/>
                        </a:rPr>
                        <a:t>Salmon Competition/Offshore Conditions (max weight)</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1.32</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-0.515</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0.53</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0.43</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0.000125</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8.9</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386971627"/>
                  </a:ext>
                </a:extLst>
              </a:tr>
              <a:tr h="284058">
                <a:tc>
                  <a:txBody>
                    <a:bodyPr/>
                    <a:lstStyle/>
                    <a:p>
                      <a:pPr algn="l" fontAlgn="b"/>
                      <a:r>
                        <a:rPr lang="en-US" sz="1400" b="0" i="0" u="none" strike="noStrike">
                          <a:solidFill>
                            <a:srgbClr val="000000"/>
                          </a:solidFill>
                          <a:effectLst/>
                          <a:latin typeface="Calibri" panose="020F0502020204030204" pitchFamily="34" charset="0"/>
                        </a:rPr>
                        <a:t>Salmon Competition (sockeye and pink biomass)</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1.50</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-0.606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-0.52</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0.12</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0.136749</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11.2</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3208418426"/>
                  </a:ext>
                </a:extLst>
              </a:tr>
              <a:tr h="284058">
                <a:tc>
                  <a:txBody>
                    <a:bodyPr/>
                    <a:lstStyle/>
                    <a:p>
                      <a:pPr algn="l" fontAlgn="b"/>
                      <a:r>
                        <a:rPr lang="en-CA" sz="1400" b="0" i="0" u="none" strike="noStrike">
                          <a:solidFill>
                            <a:srgbClr val="000000"/>
                          </a:solidFill>
                          <a:effectLst/>
                          <a:latin typeface="Calibri" panose="020F0502020204030204" pitchFamily="34" charset="0"/>
                        </a:rPr>
                        <a:t>Base</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1.14</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-0.498</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na</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-0.06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na</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12.9</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751325947"/>
                  </a:ext>
                </a:extLst>
              </a:tr>
              <a:tr h="284058">
                <a:tc>
                  <a:txBody>
                    <a:bodyPr/>
                    <a:lstStyle/>
                    <a:p>
                      <a:pPr algn="l" fontAlgn="b"/>
                      <a:r>
                        <a:rPr lang="en-CA" sz="1400" b="0" i="0" u="none" strike="noStrike">
                          <a:solidFill>
                            <a:srgbClr val="000000"/>
                          </a:solidFill>
                          <a:effectLst/>
                          <a:latin typeface="Calibri" panose="020F0502020204030204" pitchFamily="34" charset="0"/>
                        </a:rPr>
                        <a:t>Ocean Conditions (PDO)</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1.12</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-0.494</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0.16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0.04</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0.530429</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14.6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2353751718"/>
                  </a:ext>
                </a:extLst>
              </a:tr>
              <a:tr h="284058">
                <a:tc>
                  <a:txBody>
                    <a:bodyPr/>
                    <a:lstStyle/>
                    <a:p>
                      <a:pPr algn="l" fontAlgn="b"/>
                      <a:r>
                        <a:rPr lang="en-US" sz="1400" b="0" i="0" u="none" strike="noStrike">
                          <a:solidFill>
                            <a:srgbClr val="000000"/>
                          </a:solidFill>
                          <a:effectLst/>
                          <a:latin typeface="Calibri" panose="020F0502020204030204" pitchFamily="34" charset="0"/>
                        </a:rPr>
                        <a:t>Freshwater Conditions (Summer low flow affecting fry)</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1.13</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-0.496</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0.13</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-0.01</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0.484268</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14.8</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solidFill>
                      <a:srgbClr val="92D050"/>
                    </a:solidFill>
                  </a:tcPr>
                </a:tc>
                <a:extLst>
                  <a:ext uri="{0D108BD9-81ED-4DB2-BD59-A6C34878D82A}">
                    <a16:rowId xmlns:a16="http://schemas.microsoft.com/office/drawing/2014/main" val="699628431"/>
                  </a:ext>
                </a:extLst>
              </a:tr>
              <a:tr h="284058">
                <a:tc>
                  <a:txBody>
                    <a:bodyPr/>
                    <a:lstStyle/>
                    <a:p>
                      <a:pPr algn="l" fontAlgn="b"/>
                      <a:r>
                        <a:rPr lang="en-US" sz="1400" b="0" i="0" u="none" strike="noStrike">
                          <a:solidFill>
                            <a:srgbClr val="000000"/>
                          </a:solidFill>
                          <a:effectLst/>
                          <a:latin typeface="Calibri" panose="020F0502020204030204" pitchFamily="34" charset="0"/>
                        </a:rPr>
                        <a:t>Freshwater Conditions (Summer low flow affecting parr)</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1.04</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-0.441</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0.13</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-0.04</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na</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14.9</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solidFill>
                      <a:srgbClr val="92D050"/>
                    </a:solidFill>
                  </a:tcPr>
                </a:tc>
                <a:extLst>
                  <a:ext uri="{0D108BD9-81ED-4DB2-BD59-A6C34878D82A}">
                    <a16:rowId xmlns:a16="http://schemas.microsoft.com/office/drawing/2014/main" val="609091997"/>
                  </a:ext>
                </a:extLst>
              </a:tr>
              <a:tr h="284058">
                <a:tc>
                  <a:txBody>
                    <a:bodyPr/>
                    <a:lstStyle/>
                    <a:p>
                      <a:pPr algn="l" fontAlgn="b"/>
                      <a:r>
                        <a:rPr lang="en-US" sz="1400" b="0" i="0" u="none" strike="noStrike">
                          <a:solidFill>
                            <a:srgbClr val="000000"/>
                          </a:solidFill>
                          <a:effectLst/>
                          <a:latin typeface="Calibri" panose="020F0502020204030204" pitchFamily="34" charset="0"/>
                        </a:rPr>
                        <a:t>Freshwater Conditions (Winter high flow affecting fry).</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1.14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-0.501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0.05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-0.05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na</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15.4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dirty="0">
                          <a:solidFill>
                            <a:srgbClr val="000000"/>
                          </a:solidFill>
                          <a:effectLst/>
                          <a:latin typeface="Calibri" panose="020F0502020204030204" pitchFamily="34" charset="0"/>
                        </a:rPr>
                        <a:t>weak</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8360573"/>
                  </a:ext>
                </a:extLst>
              </a:tr>
            </a:tbl>
          </a:graphicData>
        </a:graphic>
      </p:graphicFrame>
    </p:spTree>
    <p:extLst>
      <p:ext uri="{BB962C8B-B14F-4D97-AF65-F5344CB8AC3E}">
        <p14:creationId xmlns:p14="http://schemas.microsoft.com/office/powerpoint/2010/main" val="354523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E86ADE0-38B7-4459-9279-8D108868860E}"/>
                  </a:ext>
                </a:extLst>
              </p:cNvPr>
              <p:cNvSpPr>
                <a:spLocks noGrp="1"/>
              </p:cNvSpPr>
              <p:nvPr>
                <p:ph type="title"/>
              </p:nvPr>
            </p:nvSpPr>
            <p:spPr>
              <a:xfrm>
                <a:off x="838200" y="365125"/>
                <a:ext cx="10515600" cy="1764758"/>
              </a:xfrm>
            </p:spPr>
            <p:txBody>
              <a:bodyPr>
                <a:normAutofit fontScale="90000"/>
              </a:bodyPr>
              <a:lstStyle/>
              <a:p>
                <a:pPr algn="ctr"/>
                <a:r>
                  <a:rPr lang="en-CA" sz="6600" dirty="0"/>
                  <a:t>Chilcotin</a:t>
                </a:r>
                <a:br>
                  <a:rPr lang="en-CA" dirty="0"/>
                </a:br>
                <a:br>
                  <a:rPr lang="en-CA" dirty="0"/>
                </a:br>
                <a14:m>
                  <m:oMathPara xmlns:m="http://schemas.openxmlformats.org/officeDocument/2006/math">
                    <m:oMathParaPr>
                      <m:jc m:val="centerGroup"/>
                    </m:oMathParaPr>
                    <m:oMath xmlns:m="http://schemas.openxmlformats.org/officeDocument/2006/math">
                      <m:r>
                        <a:rPr lang="en-CA" sz="4000" b="0" i="1" smtClean="0">
                          <a:latin typeface="Cambria Math" panose="02040503050406030204" pitchFamily="18" charset="0"/>
                        </a:rPr>
                        <m:t>𝑅</m:t>
                      </m:r>
                      <m:r>
                        <a:rPr lang="en-CA" sz="4000" i="1" smtClean="0">
                          <a:latin typeface="Cambria Math" panose="02040503050406030204" pitchFamily="18" charset="0"/>
                        </a:rPr>
                        <m:t>=</m:t>
                      </m:r>
                      <m:r>
                        <a:rPr lang="en-CA" sz="4000" b="0" i="1" smtClean="0">
                          <a:latin typeface="Cambria Math" panose="02040503050406030204" pitchFamily="18" charset="0"/>
                        </a:rPr>
                        <m:t>𝑆</m:t>
                      </m:r>
                      <m:sSup>
                        <m:sSupPr>
                          <m:ctrlPr>
                            <a:rPr lang="en-CA" sz="4000" i="1" smtClean="0">
                              <a:latin typeface="Cambria Math" panose="02040503050406030204" pitchFamily="18" charset="0"/>
                            </a:rPr>
                          </m:ctrlPr>
                        </m:sSupPr>
                        <m:e>
                          <m:r>
                            <a:rPr lang="en-CA" sz="4000" b="0" i="1" smtClean="0">
                              <a:latin typeface="Cambria Math" panose="02040503050406030204" pitchFamily="18" charset="0"/>
                            </a:rPr>
                            <m:t>𝑒</m:t>
                          </m:r>
                        </m:e>
                        <m:sup>
                          <m:r>
                            <a:rPr lang="en-CA" sz="4000" b="0" i="1" smtClean="0">
                              <a:latin typeface="Cambria Math" panose="02040503050406030204" pitchFamily="18" charset="0"/>
                            </a:rPr>
                            <m:t>(</m:t>
                          </m:r>
                          <m:r>
                            <a:rPr lang="en-CA" sz="4000" b="0" i="1" smtClean="0">
                              <a:latin typeface="Cambria Math" panose="02040503050406030204" pitchFamily="18" charset="0"/>
                            </a:rPr>
                            <m:t>𝑎</m:t>
                          </m:r>
                          <m:r>
                            <a:rPr lang="en-CA" sz="4000" b="0" i="1" smtClean="0">
                              <a:latin typeface="Cambria Math" panose="02040503050406030204" pitchFamily="18" charset="0"/>
                            </a:rPr>
                            <m:t>+</m:t>
                          </m:r>
                          <m:r>
                            <a:rPr lang="en-CA" sz="4000" b="0" i="1" smtClean="0">
                              <a:latin typeface="Cambria Math" panose="02040503050406030204" pitchFamily="18" charset="0"/>
                            </a:rPr>
                            <m:t>𝑏𝑆</m:t>
                          </m:r>
                          <m:r>
                            <a:rPr lang="en-CA" sz="4000" b="0" i="1" smtClean="0">
                              <a:latin typeface="Cambria Math" panose="02040503050406030204" pitchFamily="18" charset="0"/>
                            </a:rPr>
                            <m:t>+</m:t>
                          </m:r>
                          <m:r>
                            <a:rPr lang="en-CA" sz="4000" b="0" i="1" smtClean="0">
                              <a:latin typeface="Cambria Math" panose="02040503050406030204" pitchFamily="18" charset="0"/>
                            </a:rPr>
                            <m:t>𝑐𝐶</m:t>
                          </m:r>
                          <m:r>
                            <a:rPr lang="en-CA" sz="4000" b="0" i="1" smtClean="0">
                              <a:latin typeface="Cambria Math" panose="02040503050406030204" pitchFamily="18" charset="0"/>
                            </a:rPr>
                            <m:t>)</m:t>
                          </m:r>
                        </m:sup>
                      </m:sSup>
                    </m:oMath>
                  </m:oMathPara>
                </a14:m>
                <a:endParaRPr lang="en-CA" sz="4000" dirty="0"/>
              </a:p>
            </p:txBody>
          </p:sp>
        </mc:Choice>
        <mc:Fallback xmlns="">
          <p:sp>
            <p:nvSpPr>
              <p:cNvPr id="2" name="Title 1">
                <a:extLst>
                  <a:ext uri="{FF2B5EF4-FFF2-40B4-BE49-F238E27FC236}">
                    <a16:creationId xmlns:a16="http://schemas.microsoft.com/office/drawing/2014/main" id="{CE86ADE0-38B7-4459-9279-8D108868860E}"/>
                  </a:ext>
                </a:extLst>
              </p:cNvPr>
              <p:cNvSpPr>
                <a:spLocks noGrp="1" noRot="1" noChangeAspect="1" noMove="1" noResize="1" noEditPoints="1" noAdjustHandles="1" noChangeArrowheads="1" noChangeShapeType="1" noTextEdit="1"/>
              </p:cNvSpPr>
              <p:nvPr>
                <p:ph type="title"/>
              </p:nvPr>
            </p:nvSpPr>
            <p:spPr>
              <a:xfrm>
                <a:off x="838200" y="365125"/>
                <a:ext cx="10515600" cy="1764758"/>
              </a:xfrm>
              <a:blipFill>
                <a:blip r:embed="rId2"/>
                <a:stretch>
                  <a:fillRect t="-21107"/>
                </a:stretch>
              </a:blipFill>
            </p:spPr>
            <p:txBody>
              <a:bodyPr/>
              <a:lstStyle/>
              <a:p>
                <a:r>
                  <a:rPr lang="en-CA">
                    <a:noFill/>
                  </a:rPr>
                  <a:t> </a:t>
                </a:r>
              </a:p>
            </p:txBody>
          </p:sp>
        </mc:Fallback>
      </mc:AlternateContent>
      <p:graphicFrame>
        <p:nvGraphicFramePr>
          <p:cNvPr id="7" name="Content Placeholder 6">
            <a:extLst>
              <a:ext uri="{FF2B5EF4-FFF2-40B4-BE49-F238E27FC236}">
                <a16:creationId xmlns:a16="http://schemas.microsoft.com/office/drawing/2014/main" id="{77CF42E6-7163-4F20-B220-B6A87262D43F}"/>
              </a:ext>
            </a:extLst>
          </p:cNvPr>
          <p:cNvGraphicFramePr>
            <a:graphicFrameLocks noGrp="1"/>
          </p:cNvGraphicFramePr>
          <p:nvPr>
            <p:ph idx="1"/>
            <p:extLst>
              <p:ext uri="{D42A27DB-BD31-4B8C-83A1-F6EECF244321}">
                <p14:modId xmlns:p14="http://schemas.microsoft.com/office/powerpoint/2010/main" val="4291653582"/>
              </p:ext>
            </p:extLst>
          </p:nvPr>
        </p:nvGraphicFramePr>
        <p:xfrm>
          <a:off x="838200" y="2858293"/>
          <a:ext cx="10515600" cy="3464448"/>
        </p:xfrm>
        <a:graphic>
          <a:graphicData uri="http://schemas.openxmlformats.org/drawingml/2006/table">
            <a:tbl>
              <a:tblPr/>
              <a:tblGrid>
                <a:gridCol w="4099619">
                  <a:extLst>
                    <a:ext uri="{9D8B030D-6E8A-4147-A177-3AD203B41FA5}">
                      <a16:colId xmlns:a16="http://schemas.microsoft.com/office/drawing/2014/main" val="1765624519"/>
                    </a:ext>
                  </a:extLst>
                </a:gridCol>
                <a:gridCol w="720812">
                  <a:extLst>
                    <a:ext uri="{9D8B030D-6E8A-4147-A177-3AD203B41FA5}">
                      <a16:colId xmlns:a16="http://schemas.microsoft.com/office/drawing/2014/main" val="2313571771"/>
                    </a:ext>
                  </a:extLst>
                </a:gridCol>
                <a:gridCol w="979854">
                  <a:extLst>
                    <a:ext uri="{9D8B030D-6E8A-4147-A177-3AD203B41FA5}">
                      <a16:colId xmlns:a16="http://schemas.microsoft.com/office/drawing/2014/main" val="3134463052"/>
                    </a:ext>
                  </a:extLst>
                </a:gridCol>
                <a:gridCol w="1501693">
                  <a:extLst>
                    <a:ext uri="{9D8B030D-6E8A-4147-A177-3AD203B41FA5}">
                      <a16:colId xmlns:a16="http://schemas.microsoft.com/office/drawing/2014/main" val="3935127575"/>
                    </a:ext>
                  </a:extLst>
                </a:gridCol>
                <a:gridCol w="570644">
                  <a:extLst>
                    <a:ext uri="{9D8B030D-6E8A-4147-A177-3AD203B41FA5}">
                      <a16:colId xmlns:a16="http://schemas.microsoft.com/office/drawing/2014/main" val="3386392128"/>
                    </a:ext>
                  </a:extLst>
                </a:gridCol>
                <a:gridCol w="870981">
                  <a:extLst>
                    <a:ext uri="{9D8B030D-6E8A-4147-A177-3AD203B41FA5}">
                      <a16:colId xmlns:a16="http://schemas.microsoft.com/office/drawing/2014/main" val="469840164"/>
                    </a:ext>
                  </a:extLst>
                </a:gridCol>
                <a:gridCol w="825931">
                  <a:extLst>
                    <a:ext uri="{9D8B030D-6E8A-4147-A177-3AD203B41FA5}">
                      <a16:colId xmlns:a16="http://schemas.microsoft.com/office/drawing/2014/main" val="3693143535"/>
                    </a:ext>
                  </a:extLst>
                </a:gridCol>
                <a:gridCol w="946066">
                  <a:extLst>
                    <a:ext uri="{9D8B030D-6E8A-4147-A177-3AD203B41FA5}">
                      <a16:colId xmlns:a16="http://schemas.microsoft.com/office/drawing/2014/main" val="1292144965"/>
                    </a:ext>
                  </a:extLst>
                </a:gridCol>
              </a:tblGrid>
              <a:tr h="288704">
                <a:tc>
                  <a:txBody>
                    <a:bodyPr/>
                    <a:lstStyle/>
                    <a:p>
                      <a:pPr algn="l" fontAlgn="b"/>
                      <a:r>
                        <a:rPr lang="en-US" sz="1400" b="0" i="1" u="none" strike="noStrike" dirty="0">
                          <a:solidFill>
                            <a:srgbClr val="000000"/>
                          </a:solidFill>
                          <a:effectLst/>
                          <a:latin typeface="Calibri" panose="020F0502020204030204" pitchFamily="34" charset="0"/>
                        </a:rPr>
                        <a:t>Results for brood years 1978 to 2011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CA"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298275"/>
                  </a:ext>
                </a:extLst>
              </a:tr>
              <a:tr h="288704">
                <a:tc>
                  <a:txBody>
                    <a:bodyPr/>
                    <a:lstStyle/>
                    <a:p>
                      <a:pPr algn="ctr" fontAlgn="b"/>
                      <a:r>
                        <a:rPr lang="en-CA" sz="1400" b="0" i="0" u="none" strike="noStrike">
                          <a:solidFill>
                            <a:srgbClr val="000000"/>
                          </a:solidFill>
                          <a:effectLst/>
                          <a:latin typeface="Calibri" panose="020F0502020204030204" pitchFamily="34" charset="0"/>
                        </a:rPr>
                        <a:t>Model</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b</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covariate coefficient</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r2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p</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Delta AICc</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0" i="0" u="none" strike="noStrike">
                          <a:solidFill>
                            <a:srgbClr val="000000"/>
                          </a:solidFill>
                          <a:effectLst/>
                          <a:latin typeface="Calibri" panose="020F0502020204030204" pitchFamily="34" charset="0"/>
                        </a:rPr>
                        <a:t>Support</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287042"/>
                  </a:ext>
                </a:extLst>
              </a:tr>
              <a:tr h="288704">
                <a:tc>
                  <a:txBody>
                    <a:bodyPr/>
                    <a:lstStyle/>
                    <a:p>
                      <a:pPr algn="l" fontAlgn="b"/>
                      <a:r>
                        <a:rPr lang="en-CA" sz="1400" b="0" i="0" u="none" strike="noStrike">
                          <a:solidFill>
                            <a:srgbClr val="000000"/>
                          </a:solidFill>
                          <a:effectLst/>
                          <a:latin typeface="Calibri" panose="020F0502020204030204" pitchFamily="34" charset="0"/>
                        </a:rPr>
                        <a:t>Smolt Predation</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1.53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-1.022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-0.89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0.77</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&lt;0.00001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strong</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923405548"/>
                  </a:ext>
                </a:extLst>
              </a:tr>
              <a:tr h="288704">
                <a:tc>
                  <a:txBody>
                    <a:bodyPr/>
                    <a:lstStyle/>
                    <a:p>
                      <a:pPr algn="l" fontAlgn="b"/>
                      <a:r>
                        <a:rPr lang="en-CA" sz="1400" b="0" i="0" u="none" strike="noStrike">
                          <a:solidFill>
                            <a:srgbClr val="000000"/>
                          </a:solidFill>
                          <a:effectLst/>
                          <a:latin typeface="Calibri" panose="020F0502020204030204" pitchFamily="34" charset="0"/>
                        </a:rPr>
                        <a:t>Adult Predation</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1.70</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-1.076</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-0.88</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0.79</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&lt;0.00001</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a:solidFill>
                            <a:srgbClr val="000000"/>
                          </a:solidFill>
                          <a:effectLst/>
                          <a:latin typeface="Calibri" panose="020F0502020204030204" pitchFamily="34" charset="0"/>
                        </a:rPr>
                        <a:t>0.9</a:t>
                      </a:r>
                    </a:p>
                  </a:txBody>
                  <a:tcPr marL="0" marR="0" marT="0" marB="0" anchor="b">
                    <a:lnL>
                      <a:noFill/>
                    </a:lnL>
                    <a:lnR>
                      <a:noFill/>
                    </a:lnR>
                    <a:lnT>
                      <a:noFill/>
                    </a:lnT>
                    <a:lnB>
                      <a:noFill/>
                    </a:lnB>
                    <a:solidFill>
                      <a:srgbClr val="FFFF00"/>
                    </a:solidFill>
                  </a:tcPr>
                </a:tc>
                <a:tc>
                  <a:txBody>
                    <a:bodyPr/>
                    <a:lstStyle/>
                    <a:p>
                      <a:pPr algn="ctr" fontAlgn="b"/>
                      <a:r>
                        <a:rPr lang="en-CA" sz="1400" b="0" i="0" u="none" strike="noStrike" dirty="0">
                          <a:solidFill>
                            <a:srgbClr val="000000"/>
                          </a:solidFill>
                          <a:effectLst/>
                          <a:latin typeface="Calibri" panose="020F0502020204030204" pitchFamily="34" charset="0"/>
                        </a:rPr>
                        <a:t>strong</a:t>
                      </a: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42281237"/>
                  </a:ext>
                </a:extLst>
              </a:tr>
              <a:tr h="288704">
                <a:tc>
                  <a:txBody>
                    <a:bodyPr/>
                    <a:lstStyle/>
                    <a:p>
                      <a:pPr algn="l" fontAlgn="b"/>
                      <a:r>
                        <a:rPr lang="en-US" sz="1400" b="0" i="0" u="none" strike="noStrike">
                          <a:solidFill>
                            <a:srgbClr val="000000"/>
                          </a:solidFill>
                          <a:effectLst/>
                          <a:latin typeface="Calibri" panose="020F0502020204030204" pitchFamily="34" charset="0"/>
                        </a:rPr>
                        <a:t>Salmon Competition (sockeye pink and chum biomass)</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1.46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-0.921</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-0.84</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0.58</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&lt;0.00001</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moderate</a:t>
                      </a:r>
                    </a:p>
                  </a:txBody>
                  <a:tcPr marL="0" marR="0" marT="0" marB="0" anchor="b">
                    <a:lnL>
                      <a:noFill/>
                    </a:lnL>
                    <a:lnR>
                      <a:noFill/>
                    </a:lnR>
                    <a:lnT>
                      <a:noFill/>
                    </a:lnT>
                    <a:lnB>
                      <a:noFill/>
                    </a:lnB>
                  </a:tcPr>
                </a:tc>
                <a:extLst>
                  <a:ext uri="{0D108BD9-81ED-4DB2-BD59-A6C34878D82A}">
                    <a16:rowId xmlns:a16="http://schemas.microsoft.com/office/drawing/2014/main" val="3666818709"/>
                  </a:ext>
                </a:extLst>
              </a:tr>
              <a:tr h="288704">
                <a:tc>
                  <a:txBody>
                    <a:bodyPr/>
                    <a:lstStyle/>
                    <a:p>
                      <a:pPr algn="l" fontAlgn="b"/>
                      <a:r>
                        <a:rPr lang="en-US" sz="1400" b="0" i="0" u="none" strike="noStrike">
                          <a:solidFill>
                            <a:srgbClr val="000000"/>
                          </a:solidFill>
                          <a:effectLst/>
                          <a:latin typeface="Calibri" panose="020F0502020204030204" pitchFamily="34" charset="0"/>
                        </a:rPr>
                        <a:t>Salmon Competition/Offshore Conditions (max weight)</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1.01</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-0.659</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0.48</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0.55</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&lt;0.00001</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11.5</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2459772174"/>
                  </a:ext>
                </a:extLst>
              </a:tr>
              <a:tr h="288704">
                <a:tc>
                  <a:txBody>
                    <a:bodyPr/>
                    <a:lstStyle/>
                    <a:p>
                      <a:pPr algn="l" fontAlgn="b"/>
                      <a:r>
                        <a:rPr lang="en-US" sz="1400" b="0" i="0" u="none" strike="noStrike">
                          <a:solidFill>
                            <a:srgbClr val="000000"/>
                          </a:solidFill>
                          <a:effectLst/>
                          <a:latin typeface="Calibri" panose="020F0502020204030204" pitchFamily="34" charset="0"/>
                        </a:rPr>
                        <a:t>Salmon Competition (sockeye and pink biomass)</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1.15</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-0.732</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-0.56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0.26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0.009323</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11.7</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306520237"/>
                  </a:ext>
                </a:extLst>
              </a:tr>
              <a:tr h="288704">
                <a:tc>
                  <a:txBody>
                    <a:bodyPr/>
                    <a:lstStyle/>
                    <a:p>
                      <a:pPr algn="l" fontAlgn="b"/>
                      <a:r>
                        <a:rPr lang="en-CA" sz="1400" b="0" i="0" u="none" strike="noStrike">
                          <a:solidFill>
                            <a:srgbClr val="000000"/>
                          </a:solidFill>
                          <a:effectLst/>
                          <a:latin typeface="Calibri" panose="020F0502020204030204" pitchFamily="34" charset="0"/>
                        </a:rPr>
                        <a:t>Base</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0.86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-0.647</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na</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0.00</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0.701099</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13.6</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774887372"/>
                  </a:ext>
                </a:extLst>
              </a:tr>
              <a:tr h="288704">
                <a:tc>
                  <a:txBody>
                    <a:bodyPr/>
                    <a:lstStyle/>
                    <a:p>
                      <a:pPr algn="l" fontAlgn="b"/>
                      <a:r>
                        <a:rPr lang="en-US" sz="1400" b="0" i="0" u="none" strike="noStrike">
                          <a:solidFill>
                            <a:srgbClr val="000000"/>
                          </a:solidFill>
                          <a:effectLst/>
                          <a:latin typeface="Calibri" panose="020F0502020204030204" pitchFamily="34" charset="0"/>
                        </a:rPr>
                        <a:t>Freshwater Conditions (Summer low flow affecting parr)</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0.75</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-0.523</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0.28</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0.19</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0.035848</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13.8</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dirty="0">
                          <a:solidFill>
                            <a:srgbClr val="000000"/>
                          </a:solidFill>
                          <a:effectLst/>
                          <a:latin typeface="Calibri" panose="020F0502020204030204" pitchFamily="34" charset="0"/>
                        </a:rPr>
                        <a:t>weak</a:t>
                      </a:r>
                    </a:p>
                  </a:txBody>
                  <a:tcPr marL="0" marR="0" marT="0" marB="0" anchor="b">
                    <a:lnL>
                      <a:noFill/>
                    </a:lnL>
                    <a:lnR>
                      <a:noFill/>
                    </a:lnR>
                    <a:lnT>
                      <a:noFill/>
                    </a:lnT>
                    <a:lnB>
                      <a:noFill/>
                    </a:lnB>
                    <a:solidFill>
                      <a:srgbClr val="92D050"/>
                    </a:solidFill>
                  </a:tcPr>
                </a:tc>
                <a:extLst>
                  <a:ext uri="{0D108BD9-81ED-4DB2-BD59-A6C34878D82A}">
                    <a16:rowId xmlns:a16="http://schemas.microsoft.com/office/drawing/2014/main" val="1597452391"/>
                  </a:ext>
                </a:extLst>
              </a:tr>
              <a:tr h="288704">
                <a:tc>
                  <a:txBody>
                    <a:bodyPr/>
                    <a:lstStyle/>
                    <a:p>
                      <a:pPr algn="l" fontAlgn="b"/>
                      <a:r>
                        <a:rPr lang="en-CA" sz="1400" b="0" i="0" u="none" strike="noStrike">
                          <a:solidFill>
                            <a:srgbClr val="000000"/>
                          </a:solidFill>
                          <a:effectLst/>
                          <a:latin typeface="Calibri" panose="020F0502020204030204" pitchFamily="34" charset="0"/>
                        </a:rPr>
                        <a:t>Ocean Conditions (PDO)</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0.82</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-0.615</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0.21</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0.15</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0.086853</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14.7</a:t>
                      </a:r>
                    </a:p>
                  </a:txBody>
                  <a:tcPr marL="0" marR="0" marT="0" marB="0" anchor="b">
                    <a:lnL>
                      <a:noFill/>
                    </a:lnL>
                    <a:lnR>
                      <a:noFill/>
                    </a:lnR>
                    <a:lnT>
                      <a:noFill/>
                    </a:lnT>
                    <a:lnB>
                      <a:noFill/>
                    </a:lnB>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tcPr>
                </a:tc>
                <a:extLst>
                  <a:ext uri="{0D108BD9-81ED-4DB2-BD59-A6C34878D82A}">
                    <a16:rowId xmlns:a16="http://schemas.microsoft.com/office/drawing/2014/main" val="2387099979"/>
                  </a:ext>
                </a:extLst>
              </a:tr>
              <a:tr h="288704">
                <a:tc>
                  <a:txBody>
                    <a:bodyPr/>
                    <a:lstStyle/>
                    <a:p>
                      <a:pPr algn="l" fontAlgn="b"/>
                      <a:r>
                        <a:rPr lang="en-US" sz="1400" b="0" i="0" u="none" strike="noStrike">
                          <a:solidFill>
                            <a:srgbClr val="000000"/>
                          </a:solidFill>
                          <a:effectLst/>
                          <a:latin typeface="Calibri" panose="020F0502020204030204" pitchFamily="34" charset="0"/>
                        </a:rPr>
                        <a:t>Freshwater Conditions (Summer low flow affecting fry)</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0.82</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-0.599</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0.15</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0.06</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0.361684</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15.5</a:t>
                      </a:r>
                    </a:p>
                  </a:txBody>
                  <a:tcPr marL="0" marR="0" marT="0" marB="0" anchor="b">
                    <a:lnL>
                      <a:noFill/>
                    </a:lnL>
                    <a:lnR>
                      <a:noFill/>
                    </a:lnR>
                    <a:lnT>
                      <a:noFill/>
                    </a:lnT>
                    <a:lnB>
                      <a:noFill/>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weak</a:t>
                      </a:r>
                    </a:p>
                  </a:txBody>
                  <a:tcPr marL="0" marR="0" marT="0" marB="0" anchor="b">
                    <a:lnL>
                      <a:noFill/>
                    </a:lnL>
                    <a:lnR>
                      <a:noFill/>
                    </a:lnR>
                    <a:lnT>
                      <a:noFill/>
                    </a:lnT>
                    <a:lnB>
                      <a:noFill/>
                    </a:lnB>
                    <a:solidFill>
                      <a:srgbClr val="92D050"/>
                    </a:solidFill>
                  </a:tcPr>
                </a:tc>
                <a:extLst>
                  <a:ext uri="{0D108BD9-81ED-4DB2-BD59-A6C34878D82A}">
                    <a16:rowId xmlns:a16="http://schemas.microsoft.com/office/drawing/2014/main" val="1992872019"/>
                  </a:ext>
                </a:extLst>
              </a:tr>
              <a:tr h="288704">
                <a:tc>
                  <a:txBody>
                    <a:bodyPr/>
                    <a:lstStyle/>
                    <a:p>
                      <a:pPr algn="l" fontAlgn="b"/>
                      <a:r>
                        <a:rPr lang="en-US" sz="1400" b="0" i="0" u="none" strike="noStrike">
                          <a:solidFill>
                            <a:srgbClr val="000000"/>
                          </a:solidFill>
                          <a:effectLst/>
                          <a:latin typeface="Calibri" panose="020F0502020204030204" pitchFamily="34" charset="0"/>
                        </a:rPr>
                        <a:t>Freshwater Conditions (Winter high flow affecting fry).</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0.83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-0.624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0.09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0.05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0.475922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a:solidFill>
                            <a:srgbClr val="000000"/>
                          </a:solidFill>
                          <a:effectLst/>
                          <a:latin typeface="Calibri" panose="020F0502020204030204" pitchFamily="34" charset="0"/>
                        </a:rPr>
                        <a:t>15.9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CA" sz="1400" b="0" i="0" u="none" strike="noStrike" dirty="0">
                          <a:solidFill>
                            <a:srgbClr val="000000"/>
                          </a:solidFill>
                          <a:effectLst/>
                          <a:latin typeface="Calibri" panose="020F0502020204030204" pitchFamily="34" charset="0"/>
                        </a:rPr>
                        <a:t>weak</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89087691"/>
                  </a:ext>
                </a:extLst>
              </a:tr>
            </a:tbl>
          </a:graphicData>
        </a:graphic>
      </p:graphicFrame>
    </p:spTree>
    <p:extLst>
      <p:ext uri="{BB962C8B-B14F-4D97-AF65-F5344CB8AC3E}">
        <p14:creationId xmlns:p14="http://schemas.microsoft.com/office/powerpoint/2010/main" val="2156957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F6888-A9F2-1298-7DB3-90536E1935EF}"/>
              </a:ext>
            </a:extLst>
          </p:cNvPr>
          <p:cNvSpPr>
            <a:spLocks noGrp="1"/>
          </p:cNvSpPr>
          <p:nvPr>
            <p:ph type="title"/>
          </p:nvPr>
        </p:nvSpPr>
        <p:spPr/>
        <p:txBody>
          <a:bodyPr/>
          <a:lstStyle/>
          <a:p>
            <a:pPr algn="ctr"/>
            <a:r>
              <a:rPr lang="en-CA" dirty="0"/>
              <a:t>Fisheries Management in British Columbia</a:t>
            </a:r>
          </a:p>
        </p:txBody>
      </p:sp>
      <p:sp>
        <p:nvSpPr>
          <p:cNvPr id="3" name="Content Placeholder 2">
            <a:extLst>
              <a:ext uri="{FF2B5EF4-FFF2-40B4-BE49-F238E27FC236}">
                <a16:creationId xmlns:a16="http://schemas.microsoft.com/office/drawing/2014/main" id="{6121D4FE-9549-2267-C78B-6A7992D21527}"/>
              </a:ext>
            </a:extLst>
          </p:cNvPr>
          <p:cNvSpPr>
            <a:spLocks noGrp="1"/>
          </p:cNvSpPr>
          <p:nvPr>
            <p:ph idx="1"/>
          </p:nvPr>
        </p:nvSpPr>
        <p:spPr/>
        <p:txBody>
          <a:bodyPr>
            <a:normAutofit fontScale="85000" lnSpcReduction="20000"/>
          </a:bodyPr>
          <a:lstStyle/>
          <a:p>
            <a:r>
              <a:rPr lang="en-CA" dirty="0">
                <a:highlight>
                  <a:srgbClr val="FFFF00"/>
                </a:highlight>
              </a:rPr>
              <a:t>Statutory obligation to conserve native steelhead is Federal</a:t>
            </a:r>
          </a:p>
          <a:p>
            <a:endParaRPr lang="en-CA" dirty="0"/>
          </a:p>
          <a:p>
            <a:pPr lvl="1"/>
            <a:r>
              <a:rPr lang="en-CA" dirty="0"/>
              <a:t>Constitution Act – jurisdiction over “Sea Coast and Inland Fisheries</a:t>
            </a:r>
          </a:p>
          <a:p>
            <a:pPr lvl="1"/>
            <a:endParaRPr lang="en-CA" dirty="0"/>
          </a:p>
          <a:p>
            <a:pPr lvl="1"/>
            <a:r>
              <a:rPr lang="en-CA" dirty="0"/>
              <a:t>Fisheries Act – protection and sustainable use of fisheries resources and their habitat</a:t>
            </a:r>
          </a:p>
          <a:p>
            <a:pPr lvl="2"/>
            <a:r>
              <a:rPr lang="en-CA" dirty="0"/>
              <a:t>Wild Salmon Policy – defines CU’s</a:t>
            </a:r>
          </a:p>
          <a:p>
            <a:pPr lvl="3"/>
            <a:r>
              <a:rPr lang="en-CA" dirty="0"/>
              <a:t>Intended to be applicable to Steelhead and Cutthroat </a:t>
            </a:r>
          </a:p>
          <a:p>
            <a:pPr lvl="3"/>
            <a:r>
              <a:rPr lang="en-CA" dirty="0"/>
              <a:t>Aims to maintain CU’s, but the Minister can limit the range of conservation measures</a:t>
            </a:r>
          </a:p>
          <a:p>
            <a:pPr marL="914400" lvl="2" indent="0">
              <a:buNone/>
            </a:pPr>
            <a:endParaRPr lang="en-CA" dirty="0"/>
          </a:p>
          <a:p>
            <a:pPr lvl="1"/>
            <a:r>
              <a:rPr lang="en-CA" dirty="0"/>
              <a:t>Species at Risk Act (SARA)</a:t>
            </a:r>
          </a:p>
          <a:p>
            <a:pPr lvl="2"/>
            <a:r>
              <a:rPr lang="en-CA" dirty="0"/>
              <a:t>Part of Canada’s commitment to the International Convention on Biological Diversity (1992)</a:t>
            </a:r>
          </a:p>
          <a:p>
            <a:pPr lvl="2"/>
            <a:r>
              <a:rPr lang="en-CA" dirty="0"/>
              <a:t>SARA “Wildlife Species” = CU’s</a:t>
            </a:r>
          </a:p>
          <a:p>
            <a:pPr lvl="2"/>
            <a:r>
              <a:rPr lang="en-CA" dirty="0"/>
              <a:t> Purposes</a:t>
            </a:r>
          </a:p>
          <a:p>
            <a:pPr lvl="3"/>
            <a:r>
              <a:rPr lang="en-US" b="0" i="0" dirty="0">
                <a:solidFill>
                  <a:srgbClr val="333333"/>
                </a:solidFill>
                <a:effectLst/>
              </a:rPr>
              <a:t>to prevent wildlife species from being extirpated or becoming extinct,</a:t>
            </a:r>
          </a:p>
          <a:p>
            <a:pPr lvl="3"/>
            <a:r>
              <a:rPr lang="en-US" dirty="0"/>
              <a:t>to provide for the recovery of wildlife species that are extirpated, endangered or threatened as a result of human activity </a:t>
            </a:r>
          </a:p>
          <a:p>
            <a:pPr lvl="3"/>
            <a:r>
              <a:rPr lang="en-US" b="0" i="0" dirty="0">
                <a:solidFill>
                  <a:srgbClr val="333333"/>
                </a:solidFill>
                <a:effectLst/>
              </a:rPr>
              <a:t>to manage species of special concern to prevent them from becoming endangered or threatened.</a:t>
            </a:r>
            <a:endParaRPr lang="en-CA" dirty="0"/>
          </a:p>
        </p:txBody>
      </p:sp>
    </p:spTree>
    <p:extLst>
      <p:ext uri="{BB962C8B-B14F-4D97-AF65-F5344CB8AC3E}">
        <p14:creationId xmlns:p14="http://schemas.microsoft.com/office/powerpoint/2010/main" val="398343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F6888-A9F2-1298-7DB3-90536E1935EF}"/>
              </a:ext>
            </a:extLst>
          </p:cNvPr>
          <p:cNvSpPr>
            <a:spLocks noGrp="1"/>
          </p:cNvSpPr>
          <p:nvPr>
            <p:ph type="title"/>
          </p:nvPr>
        </p:nvSpPr>
        <p:spPr/>
        <p:txBody>
          <a:bodyPr/>
          <a:lstStyle/>
          <a:p>
            <a:pPr algn="ctr"/>
            <a:r>
              <a:rPr lang="en-CA" dirty="0"/>
              <a:t>Fisheries Management in British Columbia</a:t>
            </a:r>
          </a:p>
        </p:txBody>
      </p:sp>
      <p:sp>
        <p:nvSpPr>
          <p:cNvPr id="3" name="Content Placeholder 2">
            <a:extLst>
              <a:ext uri="{FF2B5EF4-FFF2-40B4-BE49-F238E27FC236}">
                <a16:creationId xmlns:a16="http://schemas.microsoft.com/office/drawing/2014/main" id="{6121D4FE-9549-2267-C78B-6A7992D21527}"/>
              </a:ext>
            </a:extLst>
          </p:cNvPr>
          <p:cNvSpPr>
            <a:spLocks noGrp="1"/>
          </p:cNvSpPr>
          <p:nvPr>
            <p:ph idx="1"/>
          </p:nvPr>
        </p:nvSpPr>
        <p:spPr/>
        <p:txBody>
          <a:bodyPr>
            <a:normAutofit/>
          </a:bodyPr>
          <a:lstStyle/>
          <a:p>
            <a:r>
              <a:rPr lang="en-CA" sz="2500" dirty="0">
                <a:highlight>
                  <a:srgbClr val="FFFF00"/>
                </a:highlight>
              </a:rPr>
              <a:t>Statutory obligation to provide angling opportunity for steelhead is delegated to a Provincial official </a:t>
            </a:r>
            <a:r>
              <a:rPr lang="en-CA" sz="2500" dirty="0"/>
              <a:t>(Director of Fish &amp; Wildlife, Ministry of Forests)</a:t>
            </a:r>
          </a:p>
        </p:txBody>
      </p:sp>
      <p:graphicFrame>
        <p:nvGraphicFramePr>
          <p:cNvPr id="4" name="Content Placeholder 5">
            <a:extLst>
              <a:ext uri="{FF2B5EF4-FFF2-40B4-BE49-F238E27FC236}">
                <a16:creationId xmlns:a16="http://schemas.microsoft.com/office/drawing/2014/main" id="{20FC17E1-5D86-B8FB-B9CA-852D3531101C}"/>
              </a:ext>
            </a:extLst>
          </p:cNvPr>
          <p:cNvGraphicFramePr>
            <a:graphicFrameLocks/>
          </p:cNvGraphicFramePr>
          <p:nvPr>
            <p:extLst>
              <p:ext uri="{D42A27DB-BD31-4B8C-83A1-F6EECF244321}">
                <p14:modId xmlns:p14="http://schemas.microsoft.com/office/powerpoint/2010/main" val="3182669538"/>
              </p:ext>
            </p:extLst>
          </p:nvPr>
        </p:nvGraphicFramePr>
        <p:xfrm>
          <a:off x="125819" y="2678807"/>
          <a:ext cx="11963400" cy="4179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219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F6888-A9F2-1298-7DB3-90536E1935EF}"/>
              </a:ext>
            </a:extLst>
          </p:cNvPr>
          <p:cNvSpPr>
            <a:spLocks noGrp="1"/>
          </p:cNvSpPr>
          <p:nvPr>
            <p:ph type="title"/>
          </p:nvPr>
        </p:nvSpPr>
        <p:spPr/>
        <p:txBody>
          <a:bodyPr/>
          <a:lstStyle/>
          <a:p>
            <a:pPr algn="ctr"/>
            <a:r>
              <a:rPr lang="en-CA" dirty="0"/>
              <a:t>Fisheries Management in British Columbia</a:t>
            </a:r>
          </a:p>
        </p:txBody>
      </p:sp>
      <p:sp>
        <p:nvSpPr>
          <p:cNvPr id="3" name="Content Placeholder 2">
            <a:extLst>
              <a:ext uri="{FF2B5EF4-FFF2-40B4-BE49-F238E27FC236}">
                <a16:creationId xmlns:a16="http://schemas.microsoft.com/office/drawing/2014/main" id="{6121D4FE-9549-2267-C78B-6A7992D21527}"/>
              </a:ext>
            </a:extLst>
          </p:cNvPr>
          <p:cNvSpPr>
            <a:spLocks noGrp="1"/>
          </p:cNvSpPr>
          <p:nvPr>
            <p:ph idx="1"/>
          </p:nvPr>
        </p:nvSpPr>
        <p:spPr/>
        <p:txBody>
          <a:bodyPr>
            <a:normAutofit/>
          </a:bodyPr>
          <a:lstStyle/>
          <a:p>
            <a:r>
              <a:rPr lang="en-CA" sz="2500" dirty="0">
                <a:highlight>
                  <a:srgbClr val="FFFF00"/>
                </a:highlight>
              </a:rPr>
              <a:t>Statutory obligation to provide salmon fishing opportunity is Federal</a:t>
            </a:r>
            <a:endParaRPr lang="en-CA" sz="2500" dirty="0"/>
          </a:p>
        </p:txBody>
      </p:sp>
      <p:graphicFrame>
        <p:nvGraphicFramePr>
          <p:cNvPr id="5" name="Content Placeholder 5">
            <a:extLst>
              <a:ext uri="{FF2B5EF4-FFF2-40B4-BE49-F238E27FC236}">
                <a16:creationId xmlns:a16="http://schemas.microsoft.com/office/drawing/2014/main" id="{4E495844-B364-423D-EEEF-3643540920C1}"/>
              </a:ext>
            </a:extLst>
          </p:cNvPr>
          <p:cNvGraphicFramePr>
            <a:graphicFrameLocks/>
          </p:cNvGraphicFramePr>
          <p:nvPr>
            <p:extLst>
              <p:ext uri="{D42A27DB-BD31-4B8C-83A1-F6EECF244321}">
                <p14:modId xmlns:p14="http://schemas.microsoft.com/office/powerpoint/2010/main" val="2149401832"/>
              </p:ext>
            </p:extLst>
          </p:nvPr>
        </p:nvGraphicFramePr>
        <p:xfrm>
          <a:off x="125819" y="2678807"/>
          <a:ext cx="11963400" cy="4179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1655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E851-2FE0-42C9-1F09-9EAD2A22C25F}"/>
              </a:ext>
            </a:extLst>
          </p:cNvPr>
          <p:cNvSpPr>
            <a:spLocks noGrp="1"/>
          </p:cNvSpPr>
          <p:nvPr>
            <p:ph type="title"/>
          </p:nvPr>
        </p:nvSpPr>
        <p:spPr/>
        <p:txBody>
          <a:bodyPr>
            <a:normAutofit/>
          </a:bodyPr>
          <a:lstStyle/>
          <a:p>
            <a:pPr algn="ctr"/>
            <a:r>
              <a:rPr lang="en-CA" dirty="0"/>
              <a:t>Provincial Statutes for </a:t>
            </a:r>
            <a:br>
              <a:rPr lang="en-CA" dirty="0"/>
            </a:br>
            <a:r>
              <a:rPr lang="en-CA" dirty="0"/>
              <a:t>Fisheries Management and Conservation</a:t>
            </a:r>
          </a:p>
        </p:txBody>
      </p:sp>
      <p:graphicFrame>
        <p:nvGraphicFramePr>
          <p:cNvPr id="6" name="Content Placeholder 5">
            <a:extLst>
              <a:ext uri="{FF2B5EF4-FFF2-40B4-BE49-F238E27FC236}">
                <a16:creationId xmlns:a16="http://schemas.microsoft.com/office/drawing/2014/main" id="{EF7EB299-DA2B-F0AF-BA04-233D942DD2C9}"/>
              </a:ext>
            </a:extLst>
          </p:cNvPr>
          <p:cNvGraphicFramePr>
            <a:graphicFrameLocks noGrp="1"/>
          </p:cNvGraphicFramePr>
          <p:nvPr>
            <p:ph idx="1"/>
            <p:extLst>
              <p:ext uri="{D42A27DB-BD31-4B8C-83A1-F6EECF244321}">
                <p14:modId xmlns:p14="http://schemas.microsoft.com/office/powerpoint/2010/main" val="678760005"/>
              </p:ext>
            </p:extLst>
          </p:nvPr>
        </p:nvGraphicFramePr>
        <p:xfrm>
          <a:off x="475807" y="1860698"/>
          <a:ext cx="11240386" cy="4922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3BFAD3D5-4776-FD76-48AE-D388DEDACED9}"/>
              </a:ext>
            </a:extLst>
          </p:cNvPr>
          <p:cNvCxnSpPr/>
          <p:nvPr/>
        </p:nvCxnSpPr>
        <p:spPr>
          <a:xfrm>
            <a:off x="3232597" y="5731099"/>
            <a:ext cx="0" cy="25757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E60B1F4-C565-0B43-1F2A-1EC8FFD9A557}"/>
              </a:ext>
            </a:extLst>
          </p:cNvPr>
          <p:cNvSpPr txBox="1"/>
          <p:nvPr/>
        </p:nvSpPr>
        <p:spPr>
          <a:xfrm>
            <a:off x="7708605" y="4710223"/>
            <a:ext cx="3645191" cy="646331"/>
          </a:xfrm>
          <a:prstGeom prst="rect">
            <a:avLst/>
          </a:prstGeom>
          <a:noFill/>
        </p:spPr>
        <p:txBody>
          <a:bodyPr wrap="square" rtlCol="0">
            <a:spAutoFit/>
          </a:bodyPr>
          <a:lstStyle/>
          <a:p>
            <a:r>
              <a:rPr lang="en-CA" dirty="0"/>
              <a:t>…excluding freshwater habitat     protection statutes.</a:t>
            </a:r>
          </a:p>
        </p:txBody>
      </p:sp>
    </p:spTree>
    <p:extLst>
      <p:ext uri="{BB962C8B-B14F-4D97-AF65-F5344CB8AC3E}">
        <p14:creationId xmlns:p14="http://schemas.microsoft.com/office/powerpoint/2010/main" val="2037276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F6888-A9F2-1298-7DB3-90536E1935EF}"/>
              </a:ext>
            </a:extLst>
          </p:cNvPr>
          <p:cNvSpPr>
            <a:spLocks noGrp="1"/>
          </p:cNvSpPr>
          <p:nvPr>
            <p:ph type="title"/>
          </p:nvPr>
        </p:nvSpPr>
        <p:spPr/>
        <p:txBody>
          <a:bodyPr/>
          <a:lstStyle/>
          <a:p>
            <a:pPr algn="ctr"/>
            <a:r>
              <a:rPr lang="en-CA" dirty="0"/>
              <a:t>Freshwater Fisheries Management </a:t>
            </a:r>
            <a:br>
              <a:rPr lang="en-CA" dirty="0"/>
            </a:br>
            <a:r>
              <a:rPr lang="en-CA" dirty="0"/>
              <a:t>in British Columbia</a:t>
            </a:r>
          </a:p>
        </p:txBody>
      </p:sp>
      <p:sp>
        <p:nvSpPr>
          <p:cNvPr id="3" name="Content Placeholder 2">
            <a:extLst>
              <a:ext uri="{FF2B5EF4-FFF2-40B4-BE49-F238E27FC236}">
                <a16:creationId xmlns:a16="http://schemas.microsoft.com/office/drawing/2014/main" id="{6121D4FE-9549-2267-C78B-6A7992D21527}"/>
              </a:ext>
            </a:extLst>
          </p:cNvPr>
          <p:cNvSpPr>
            <a:spLocks noGrp="1"/>
          </p:cNvSpPr>
          <p:nvPr>
            <p:ph idx="1"/>
          </p:nvPr>
        </p:nvSpPr>
        <p:spPr/>
        <p:txBody>
          <a:bodyPr>
            <a:normAutofit/>
          </a:bodyPr>
          <a:lstStyle/>
          <a:p>
            <a:r>
              <a:rPr lang="en-CA" dirty="0">
                <a:highlight>
                  <a:srgbClr val="FFFF00"/>
                </a:highlight>
              </a:rPr>
              <a:t>Conservation takes priority</a:t>
            </a:r>
          </a:p>
          <a:p>
            <a:pPr lvl="1"/>
            <a:endParaRPr lang="en-CA" dirty="0">
              <a:highlight>
                <a:srgbClr val="FFFF00"/>
              </a:highlight>
            </a:endParaRPr>
          </a:p>
          <a:p>
            <a:pPr lvl="1"/>
            <a:r>
              <a:rPr lang="en-CA" dirty="0"/>
              <a:t>BC Freshwater Fisheries Program Plan (2007)</a:t>
            </a:r>
          </a:p>
          <a:p>
            <a:pPr lvl="2"/>
            <a:endParaRPr lang="en-CA" dirty="0"/>
          </a:p>
          <a:p>
            <a:pPr lvl="2"/>
            <a:r>
              <a:rPr lang="en-CA" dirty="0"/>
              <a:t>Aim - </a:t>
            </a:r>
            <a:r>
              <a:rPr lang="en-US" dirty="0"/>
              <a:t>A </a:t>
            </a:r>
            <a:r>
              <a:rPr lang="en-US" dirty="0">
                <a:highlight>
                  <a:srgbClr val="FFFF00"/>
                </a:highlight>
              </a:rPr>
              <a:t>naturally</a:t>
            </a:r>
            <a:r>
              <a:rPr lang="en-US" dirty="0"/>
              <a:t> rich and sustainable freshwater fish resource supporting diverse uses for all British Columbians.</a:t>
            </a:r>
          </a:p>
          <a:p>
            <a:pPr lvl="2"/>
            <a:endParaRPr lang="en-US" dirty="0"/>
          </a:p>
          <a:p>
            <a:pPr lvl="2"/>
            <a:r>
              <a:rPr lang="en-US" dirty="0"/>
              <a:t>Goals</a:t>
            </a:r>
          </a:p>
          <a:p>
            <a:pPr lvl="3"/>
            <a:r>
              <a:rPr lang="en-US" dirty="0"/>
              <a:t>Establish governance approaches that are strategic, effective and efficient</a:t>
            </a:r>
          </a:p>
          <a:p>
            <a:pPr lvl="3"/>
            <a:r>
              <a:rPr lang="en-US" dirty="0">
                <a:highlight>
                  <a:srgbClr val="FFFF00"/>
                </a:highlight>
              </a:rPr>
              <a:t>Conserve wild fish and their habitats </a:t>
            </a:r>
          </a:p>
          <a:p>
            <a:pPr lvl="3"/>
            <a:r>
              <a:rPr lang="en-US" dirty="0"/>
              <a:t>Optimize recreational opportunities based on the fishery resource </a:t>
            </a:r>
          </a:p>
          <a:p>
            <a:pPr lvl="3"/>
            <a:endParaRPr lang="en-CA" dirty="0"/>
          </a:p>
          <a:p>
            <a:pPr lvl="1"/>
            <a:endParaRPr lang="en-CA" dirty="0"/>
          </a:p>
        </p:txBody>
      </p:sp>
    </p:spTree>
    <p:extLst>
      <p:ext uri="{BB962C8B-B14F-4D97-AF65-F5344CB8AC3E}">
        <p14:creationId xmlns:p14="http://schemas.microsoft.com/office/powerpoint/2010/main" val="169633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AF04-6B77-9002-73D0-2A68A448499A}"/>
              </a:ext>
            </a:extLst>
          </p:cNvPr>
          <p:cNvSpPr>
            <a:spLocks noGrp="1"/>
          </p:cNvSpPr>
          <p:nvPr>
            <p:ph type="title"/>
          </p:nvPr>
        </p:nvSpPr>
        <p:spPr/>
        <p:txBody>
          <a:bodyPr/>
          <a:lstStyle/>
          <a:p>
            <a:pPr algn="ctr"/>
            <a:r>
              <a:rPr lang="en-CA" dirty="0"/>
              <a:t>Provincial Framework for Steelhead Management in British Columbia (2016)</a:t>
            </a:r>
          </a:p>
        </p:txBody>
      </p:sp>
      <p:sp>
        <p:nvSpPr>
          <p:cNvPr id="3" name="Content Placeholder 2">
            <a:extLst>
              <a:ext uri="{FF2B5EF4-FFF2-40B4-BE49-F238E27FC236}">
                <a16:creationId xmlns:a16="http://schemas.microsoft.com/office/drawing/2014/main" id="{47DF6441-0358-5C1F-B6FD-9E14670EBE74}"/>
              </a:ext>
            </a:extLst>
          </p:cNvPr>
          <p:cNvSpPr>
            <a:spLocks noGrp="1"/>
          </p:cNvSpPr>
          <p:nvPr>
            <p:ph idx="1"/>
          </p:nvPr>
        </p:nvSpPr>
        <p:spPr/>
        <p:txBody>
          <a:bodyPr>
            <a:normAutofit/>
          </a:bodyPr>
          <a:lstStyle/>
          <a:p>
            <a:r>
              <a:rPr lang="en-US" dirty="0"/>
              <a:t>Goal </a:t>
            </a:r>
          </a:p>
          <a:p>
            <a:pPr lvl="1"/>
            <a:r>
              <a:rPr lang="en-US" dirty="0"/>
              <a:t>To ensure the abundance of </a:t>
            </a:r>
            <a:r>
              <a:rPr lang="en-US" dirty="0">
                <a:highlight>
                  <a:srgbClr val="FFFF00"/>
                </a:highlight>
              </a:rPr>
              <a:t>wild</a:t>
            </a:r>
            <a:r>
              <a:rPr lang="en-US" dirty="0"/>
              <a:t> steelhead populations at levels that will produce societal benefits now and for future generations of British Columbians.</a:t>
            </a:r>
          </a:p>
          <a:p>
            <a:endParaRPr lang="en-US" dirty="0"/>
          </a:p>
          <a:p>
            <a:r>
              <a:rPr lang="en-US" dirty="0"/>
              <a:t>Objectives</a:t>
            </a:r>
          </a:p>
          <a:p>
            <a:pPr lvl="1"/>
            <a:r>
              <a:rPr lang="en-US" dirty="0">
                <a:highlight>
                  <a:srgbClr val="FFFF00"/>
                </a:highlight>
              </a:rPr>
              <a:t>Maintain sustainable recreational angling opportunity</a:t>
            </a:r>
          </a:p>
          <a:p>
            <a:pPr lvl="1"/>
            <a:r>
              <a:rPr lang="en-US" dirty="0"/>
              <a:t>Maintain, protect, and restore the productive capacity of steelhead stocks</a:t>
            </a:r>
          </a:p>
          <a:p>
            <a:pPr lvl="1"/>
            <a:endParaRPr lang="en-US" dirty="0"/>
          </a:p>
          <a:p>
            <a:pPr lvl="1"/>
            <a:endParaRPr lang="en-US" dirty="0"/>
          </a:p>
          <a:p>
            <a:endParaRPr lang="en-CA" dirty="0"/>
          </a:p>
        </p:txBody>
      </p:sp>
    </p:spTree>
    <p:extLst>
      <p:ext uri="{BB962C8B-B14F-4D97-AF65-F5344CB8AC3E}">
        <p14:creationId xmlns:p14="http://schemas.microsoft.com/office/powerpoint/2010/main" val="3484965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AF04-6B77-9002-73D0-2A68A448499A}"/>
              </a:ext>
            </a:extLst>
          </p:cNvPr>
          <p:cNvSpPr>
            <a:spLocks noGrp="1"/>
          </p:cNvSpPr>
          <p:nvPr>
            <p:ph type="title"/>
          </p:nvPr>
        </p:nvSpPr>
        <p:spPr/>
        <p:txBody>
          <a:bodyPr/>
          <a:lstStyle/>
          <a:p>
            <a:pPr algn="ctr"/>
            <a:r>
              <a:rPr lang="en-CA" dirty="0"/>
              <a:t>Provincial Framework for Steelhead Management in British Columbia (2016)</a:t>
            </a:r>
          </a:p>
        </p:txBody>
      </p:sp>
      <p:sp>
        <p:nvSpPr>
          <p:cNvPr id="3" name="Content Placeholder 2">
            <a:extLst>
              <a:ext uri="{FF2B5EF4-FFF2-40B4-BE49-F238E27FC236}">
                <a16:creationId xmlns:a16="http://schemas.microsoft.com/office/drawing/2014/main" id="{47DF6441-0358-5C1F-B6FD-9E14670EBE74}"/>
              </a:ext>
            </a:extLst>
          </p:cNvPr>
          <p:cNvSpPr>
            <a:spLocks noGrp="1"/>
          </p:cNvSpPr>
          <p:nvPr>
            <p:ph idx="1"/>
          </p:nvPr>
        </p:nvSpPr>
        <p:spPr/>
        <p:txBody>
          <a:bodyPr>
            <a:normAutofit/>
          </a:bodyPr>
          <a:lstStyle/>
          <a:p>
            <a:r>
              <a:rPr lang="en-US" dirty="0"/>
              <a:t>Strategies</a:t>
            </a:r>
          </a:p>
          <a:p>
            <a:pPr marL="914400" lvl="1" indent="-457200">
              <a:buFont typeface="+mj-lt"/>
              <a:buAutoNum type="arabicPeriod"/>
            </a:pPr>
            <a:r>
              <a:rPr lang="en-US" dirty="0">
                <a:highlight>
                  <a:srgbClr val="FFFF00"/>
                </a:highlight>
              </a:rPr>
              <a:t>Abundance based management (ECC, CC, RM)</a:t>
            </a:r>
          </a:p>
          <a:p>
            <a:pPr marL="914400" lvl="1" indent="-457200">
              <a:buFont typeface="+mj-lt"/>
              <a:buAutoNum type="arabicPeriod"/>
            </a:pPr>
            <a:r>
              <a:rPr lang="en-US" dirty="0"/>
              <a:t>Precautionary small stock policy</a:t>
            </a:r>
          </a:p>
          <a:p>
            <a:pPr marL="914400" lvl="1" indent="-457200">
              <a:buFont typeface="+mj-lt"/>
              <a:buAutoNum type="arabicPeriod"/>
            </a:pPr>
            <a:r>
              <a:rPr lang="en-US" dirty="0">
                <a:highlight>
                  <a:srgbClr val="FFFF00"/>
                </a:highlight>
              </a:rPr>
              <a:t>Catch &amp; release of wild steelhead</a:t>
            </a:r>
          </a:p>
          <a:p>
            <a:pPr marL="914400" lvl="1" indent="-457200">
              <a:buFont typeface="+mj-lt"/>
              <a:buAutoNum type="arabicPeriod"/>
            </a:pPr>
            <a:r>
              <a:rPr lang="en-US" dirty="0">
                <a:highlight>
                  <a:srgbClr val="FFFF00"/>
                </a:highlight>
              </a:rPr>
              <a:t>Administer wild stock sport fisheries in a careful and responsible manner</a:t>
            </a:r>
          </a:p>
          <a:p>
            <a:pPr marL="914400" lvl="1" indent="-457200">
              <a:buFont typeface="+mj-lt"/>
              <a:buAutoNum type="arabicPeriod"/>
            </a:pPr>
            <a:r>
              <a:rPr lang="en-US" dirty="0">
                <a:highlight>
                  <a:srgbClr val="FFFF00"/>
                </a:highlight>
              </a:rPr>
              <a:t>Support bycatch mortality reduction</a:t>
            </a:r>
          </a:p>
          <a:p>
            <a:pPr marL="914400" lvl="1" indent="-457200">
              <a:buFont typeface="+mj-lt"/>
              <a:buAutoNum type="arabicPeriod"/>
            </a:pPr>
            <a:r>
              <a:rPr lang="en-US" dirty="0"/>
              <a:t>Hatcheries where stock conservation risks are low and expected societal benefits high (Steelhead Stream Classification Policy, 2005)</a:t>
            </a:r>
          </a:p>
          <a:p>
            <a:pPr marL="914400" lvl="1" indent="-457200">
              <a:buFont typeface="+mj-lt"/>
              <a:buAutoNum type="arabicPeriod"/>
            </a:pPr>
            <a:r>
              <a:rPr lang="en-US" dirty="0"/>
              <a:t>Manage angler use when and where it is beneficial to do so.</a:t>
            </a:r>
          </a:p>
          <a:p>
            <a:pPr marL="914400" lvl="1" indent="-457200">
              <a:buFont typeface="+mj-lt"/>
              <a:buAutoNum type="arabicPeriod"/>
            </a:pPr>
            <a:r>
              <a:rPr lang="en-US" dirty="0">
                <a:highlight>
                  <a:srgbClr val="FFFF00"/>
                </a:highlight>
              </a:rPr>
              <a:t>Precautionary approach to address environmental uncertainty</a:t>
            </a:r>
          </a:p>
          <a:p>
            <a:pPr marL="914400" lvl="1" indent="-457200">
              <a:buFont typeface="+mj-lt"/>
              <a:buAutoNum type="arabicPeriod"/>
            </a:pPr>
            <a:r>
              <a:rPr lang="en-US" dirty="0">
                <a:highlight>
                  <a:srgbClr val="FFFF00"/>
                </a:highlight>
              </a:rPr>
              <a:t>Support environmental regulation to conserve productive capacity</a:t>
            </a:r>
          </a:p>
          <a:p>
            <a:pPr lvl="1"/>
            <a:endParaRPr lang="en-US" dirty="0"/>
          </a:p>
          <a:p>
            <a:pPr lvl="1"/>
            <a:endParaRPr lang="en-US" dirty="0"/>
          </a:p>
          <a:p>
            <a:endParaRPr lang="en-CA" dirty="0"/>
          </a:p>
        </p:txBody>
      </p:sp>
    </p:spTree>
    <p:extLst>
      <p:ext uri="{BB962C8B-B14F-4D97-AF65-F5344CB8AC3E}">
        <p14:creationId xmlns:p14="http://schemas.microsoft.com/office/powerpoint/2010/main" val="338496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0C2C-0E04-3F3D-FA73-61D009E563D7}"/>
              </a:ext>
            </a:extLst>
          </p:cNvPr>
          <p:cNvSpPr>
            <a:spLocks noGrp="1"/>
          </p:cNvSpPr>
          <p:nvPr>
            <p:ph type="title"/>
          </p:nvPr>
        </p:nvSpPr>
        <p:spPr/>
        <p:txBody>
          <a:bodyPr>
            <a:normAutofit/>
          </a:bodyPr>
          <a:lstStyle/>
          <a:p>
            <a:pPr algn="ctr"/>
            <a:r>
              <a:rPr lang="en-CA" sz="4800" dirty="0"/>
              <a:t>Analytic Approach and Data Used</a:t>
            </a:r>
            <a:br>
              <a:rPr lang="en-CA" sz="4800" dirty="0"/>
            </a:br>
            <a:endParaRPr lang="en-CA" sz="4800" dirty="0"/>
          </a:p>
        </p:txBody>
      </p:sp>
      <p:sp>
        <p:nvSpPr>
          <p:cNvPr id="4" name="Text Placeholder 3">
            <a:extLst>
              <a:ext uri="{FF2B5EF4-FFF2-40B4-BE49-F238E27FC236}">
                <a16:creationId xmlns:a16="http://schemas.microsoft.com/office/drawing/2014/main" id="{FC4F21EA-BCFD-59DF-D75E-0E837851D90E}"/>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44218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C7A2-7327-D531-CD20-E771F2C45A79}"/>
              </a:ext>
            </a:extLst>
          </p:cNvPr>
          <p:cNvSpPr>
            <a:spLocks noGrp="1"/>
          </p:cNvSpPr>
          <p:nvPr>
            <p:ph type="title"/>
          </p:nvPr>
        </p:nvSpPr>
        <p:spPr/>
        <p:txBody>
          <a:bodyPr/>
          <a:lstStyle/>
          <a:p>
            <a:pPr algn="ctr"/>
            <a:r>
              <a:rPr lang="en-CA" dirty="0"/>
              <a:t>Outline</a:t>
            </a:r>
          </a:p>
        </p:txBody>
      </p:sp>
      <p:sp>
        <p:nvSpPr>
          <p:cNvPr id="3" name="Content Placeholder 2">
            <a:extLst>
              <a:ext uri="{FF2B5EF4-FFF2-40B4-BE49-F238E27FC236}">
                <a16:creationId xmlns:a16="http://schemas.microsoft.com/office/drawing/2014/main" id="{FEBA2063-2EA1-1D8B-C6A9-C8CB8DA4E8B0}"/>
              </a:ext>
            </a:extLst>
          </p:cNvPr>
          <p:cNvSpPr>
            <a:spLocks noGrp="1"/>
          </p:cNvSpPr>
          <p:nvPr>
            <p:ph idx="1"/>
          </p:nvPr>
        </p:nvSpPr>
        <p:spPr/>
        <p:txBody>
          <a:bodyPr>
            <a:normAutofit fontScale="85000" lnSpcReduction="20000"/>
          </a:bodyPr>
          <a:lstStyle/>
          <a:p>
            <a:r>
              <a:rPr lang="en-CA" dirty="0"/>
              <a:t>Basic Information</a:t>
            </a:r>
          </a:p>
          <a:p>
            <a:pPr lvl="1"/>
            <a:r>
              <a:rPr lang="en-CA" dirty="0"/>
              <a:t>Interior Fraser Steelhead</a:t>
            </a:r>
          </a:p>
          <a:p>
            <a:pPr lvl="1"/>
            <a:r>
              <a:rPr lang="en-CA" dirty="0"/>
              <a:t>Fisheries</a:t>
            </a:r>
          </a:p>
          <a:p>
            <a:pPr lvl="1"/>
            <a:r>
              <a:rPr lang="en-CA" dirty="0"/>
              <a:t>Current State</a:t>
            </a:r>
          </a:p>
          <a:p>
            <a:pPr lvl="1"/>
            <a:endParaRPr lang="en-CA" dirty="0"/>
          </a:p>
          <a:p>
            <a:r>
              <a:rPr lang="en-CA" dirty="0"/>
              <a:t>Fisheries Management and </a:t>
            </a:r>
            <a:r>
              <a:rPr lang="en-CA" i="1" dirty="0"/>
              <a:t>Steelhead </a:t>
            </a:r>
            <a:r>
              <a:rPr lang="en-CA" dirty="0"/>
              <a:t>Management in British Columbia</a:t>
            </a:r>
          </a:p>
          <a:p>
            <a:pPr lvl="1"/>
            <a:r>
              <a:rPr lang="en-CA" dirty="0"/>
              <a:t>Statutory Obligations</a:t>
            </a:r>
          </a:p>
          <a:p>
            <a:pPr lvl="1"/>
            <a:r>
              <a:rPr lang="en-CA" dirty="0"/>
              <a:t>Basic Goals, Objectives &amp; Strategies</a:t>
            </a:r>
          </a:p>
          <a:p>
            <a:pPr lvl="1"/>
            <a:endParaRPr lang="en-CA" dirty="0"/>
          </a:p>
          <a:p>
            <a:r>
              <a:rPr lang="en-CA" dirty="0"/>
              <a:t>Analytic Approach and Data Used</a:t>
            </a:r>
          </a:p>
          <a:p>
            <a:endParaRPr lang="en-CA" dirty="0"/>
          </a:p>
          <a:p>
            <a:r>
              <a:rPr lang="en-CA" dirty="0"/>
              <a:t>Current Goals and Objectives, and Implied Harvest Control Rules</a:t>
            </a:r>
          </a:p>
          <a:p>
            <a:pPr lvl="1"/>
            <a:r>
              <a:rPr lang="en-CA" dirty="0"/>
              <a:t>How Decisions Are Made</a:t>
            </a:r>
          </a:p>
          <a:p>
            <a:endParaRPr lang="en-CA" dirty="0"/>
          </a:p>
          <a:p>
            <a:endParaRPr lang="en-CA" dirty="0"/>
          </a:p>
          <a:p>
            <a:endParaRPr lang="en-CA" dirty="0"/>
          </a:p>
        </p:txBody>
      </p:sp>
    </p:spTree>
    <p:extLst>
      <p:ext uri="{BB962C8B-B14F-4D97-AF65-F5344CB8AC3E}">
        <p14:creationId xmlns:p14="http://schemas.microsoft.com/office/powerpoint/2010/main" val="3225221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4F17A9A-F8FF-AA5B-05FD-8D2ADFAF9A6F}"/>
              </a:ext>
            </a:extLst>
          </p:cNvPr>
          <p:cNvGraphicFramePr>
            <a:graphicFrameLocks noGrp="1"/>
          </p:cNvGraphicFramePr>
          <p:nvPr/>
        </p:nvGraphicFramePr>
        <p:xfrm>
          <a:off x="2052000" y="758954"/>
          <a:ext cx="8731476" cy="4936351"/>
        </p:xfrm>
        <a:graphic>
          <a:graphicData uri="http://schemas.openxmlformats.org/drawingml/2006/table">
            <a:tbl>
              <a:tblPr firstRow="1" bandRow="1">
                <a:tableStyleId>{5C22544A-7EE6-4342-B048-85BDC9FD1C3A}</a:tableStyleId>
              </a:tblPr>
              <a:tblGrid>
                <a:gridCol w="2910492">
                  <a:extLst>
                    <a:ext uri="{9D8B030D-6E8A-4147-A177-3AD203B41FA5}">
                      <a16:colId xmlns:a16="http://schemas.microsoft.com/office/drawing/2014/main" val="661340197"/>
                    </a:ext>
                  </a:extLst>
                </a:gridCol>
                <a:gridCol w="2910492">
                  <a:extLst>
                    <a:ext uri="{9D8B030D-6E8A-4147-A177-3AD203B41FA5}">
                      <a16:colId xmlns:a16="http://schemas.microsoft.com/office/drawing/2014/main" val="583430293"/>
                    </a:ext>
                  </a:extLst>
                </a:gridCol>
                <a:gridCol w="2910492">
                  <a:extLst>
                    <a:ext uri="{9D8B030D-6E8A-4147-A177-3AD203B41FA5}">
                      <a16:colId xmlns:a16="http://schemas.microsoft.com/office/drawing/2014/main" val="2044158137"/>
                    </a:ext>
                  </a:extLst>
                </a:gridCol>
              </a:tblGrid>
              <a:tr h="351113">
                <a:tc>
                  <a:txBody>
                    <a:bodyPr/>
                    <a:lstStyle/>
                    <a:p>
                      <a:r>
                        <a:rPr lang="en-CA" sz="1600" dirty="0"/>
                        <a:t>Data (time series) and Estimates</a:t>
                      </a:r>
                    </a:p>
                  </a:txBody>
                  <a:tcPr/>
                </a:tc>
                <a:tc>
                  <a:txBody>
                    <a:bodyPr/>
                    <a:lstStyle/>
                    <a:p>
                      <a:r>
                        <a:rPr lang="en-CA" sz="1600" dirty="0"/>
                        <a:t>How/Tools</a:t>
                      </a:r>
                    </a:p>
                  </a:txBody>
                  <a:tcPr/>
                </a:tc>
                <a:tc>
                  <a:txBody>
                    <a:bodyPr/>
                    <a:lstStyle/>
                    <a:p>
                      <a:r>
                        <a:rPr lang="en-CA" sz="1600" dirty="0"/>
                        <a:t>Who</a:t>
                      </a:r>
                    </a:p>
                  </a:txBody>
                  <a:tcPr/>
                </a:tc>
                <a:extLst>
                  <a:ext uri="{0D108BD9-81ED-4DB2-BD59-A6C34878D82A}">
                    <a16:rowId xmlns:a16="http://schemas.microsoft.com/office/drawing/2014/main" val="315685754"/>
                  </a:ext>
                </a:extLst>
              </a:tr>
              <a:tr h="526669">
                <a:tc>
                  <a:txBody>
                    <a:bodyPr/>
                    <a:lstStyle/>
                    <a:p>
                      <a:r>
                        <a:rPr lang="en-CA" sz="1400" dirty="0"/>
                        <a:t>Spawners</a:t>
                      </a:r>
                    </a:p>
                  </a:txBody>
                  <a:tcPr/>
                </a:tc>
                <a:tc>
                  <a:txBody>
                    <a:bodyPr/>
                    <a:lstStyle/>
                    <a:p>
                      <a:pPr marL="171450" indent="-171450">
                        <a:buFont typeface="Arial" panose="020B0604020202020204" pitchFamily="34" charset="0"/>
                        <a:buChar char="•"/>
                      </a:pPr>
                      <a:r>
                        <a:rPr lang="en-CA" sz="1050" dirty="0"/>
                        <a:t>Resistivity counter data interpretation</a:t>
                      </a:r>
                    </a:p>
                    <a:p>
                      <a:pPr marL="171450" indent="-171450">
                        <a:buFont typeface="Arial" panose="020B0604020202020204" pitchFamily="34" charset="0"/>
                        <a:buChar char="•"/>
                      </a:pPr>
                      <a:r>
                        <a:rPr lang="en-CA" sz="1050" dirty="0"/>
                        <a:t>Arrival departure models</a:t>
                      </a:r>
                    </a:p>
                    <a:p>
                      <a:pPr marL="171450" indent="-171450">
                        <a:buFont typeface="Arial" panose="020B0604020202020204" pitchFamily="34" charset="0"/>
                        <a:buChar char="•"/>
                      </a:pPr>
                      <a:r>
                        <a:rPr lang="en-CA" sz="1050" dirty="0"/>
                        <a:t>Peak count extrapolation</a:t>
                      </a:r>
                    </a:p>
                  </a:txBody>
                  <a:tcPr/>
                </a:tc>
                <a:tc>
                  <a:txBody>
                    <a:bodyPr/>
                    <a:lstStyle/>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 and FN</a:t>
                      </a:r>
                    </a:p>
                  </a:txBody>
                  <a:tcPr/>
                </a:tc>
                <a:extLst>
                  <a:ext uri="{0D108BD9-81ED-4DB2-BD59-A6C34878D82A}">
                    <a16:rowId xmlns:a16="http://schemas.microsoft.com/office/drawing/2014/main" val="2125574983"/>
                  </a:ext>
                </a:extLst>
              </a:tr>
              <a:tr h="526669">
                <a:tc>
                  <a:txBody>
                    <a:bodyPr/>
                    <a:lstStyle/>
                    <a:p>
                      <a:r>
                        <a:rPr lang="en-CA" sz="1400" dirty="0"/>
                        <a:t>Mortalities in FN</a:t>
                      </a:r>
                    </a:p>
                  </a:txBody>
                  <a:tcPr/>
                </a:tc>
                <a:tc>
                  <a:txBody>
                    <a:bodyPr/>
                    <a:lstStyle/>
                    <a:p>
                      <a:pPr marL="171450" indent="-171450">
                        <a:buFont typeface="Arial" panose="020B0604020202020204" pitchFamily="34" charset="0"/>
                        <a:buChar char="•"/>
                      </a:pPr>
                      <a:r>
                        <a:rPr lang="en-CA" sz="1050" dirty="0"/>
                        <a:t>Field surveys</a:t>
                      </a:r>
                    </a:p>
                    <a:p>
                      <a:pPr marL="171450" indent="-171450">
                        <a:buFont typeface="Arial" panose="020B0604020202020204" pitchFamily="34" charset="0"/>
                        <a:buChar char="•"/>
                      </a:pPr>
                      <a:r>
                        <a:rPr lang="en-CA" sz="1050" dirty="0"/>
                        <a:t>Self report</a:t>
                      </a:r>
                    </a:p>
                    <a:p>
                      <a:pPr marL="171450" indent="-171450">
                        <a:buFont typeface="Arial" panose="020B0604020202020204" pitchFamily="34" charset="0"/>
                        <a:buChar char="•"/>
                      </a:pPr>
                      <a:r>
                        <a:rPr lang="en-CA" sz="1050" dirty="0"/>
                        <a:t>NA</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a:t>
                      </a:r>
                    </a:p>
                    <a:p>
                      <a:pPr marL="171450" indent="-171450">
                        <a:buFont typeface="Arial" panose="020B0604020202020204" pitchFamily="34" charset="0"/>
                        <a:buChar char="•"/>
                      </a:pPr>
                      <a:r>
                        <a:rPr lang="en-CA" sz="1050" dirty="0"/>
                        <a:t>FN</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3116587975"/>
                  </a:ext>
                </a:extLst>
              </a:tr>
              <a:tr h="342974">
                <a:tc>
                  <a:txBody>
                    <a:bodyPr/>
                    <a:lstStyle/>
                    <a:p>
                      <a:r>
                        <a:rPr lang="en-CA" sz="1400" dirty="0"/>
                        <a:t>Mortalities in Sport</a:t>
                      </a:r>
                    </a:p>
                  </a:txBody>
                  <a:tcPr/>
                </a:tc>
                <a:tc>
                  <a:txBody>
                    <a:bodyPr/>
                    <a:lstStyle/>
                    <a:p>
                      <a:pPr marL="171450" indent="-171450">
                        <a:buFont typeface="Arial" panose="020B0604020202020204" pitchFamily="34" charset="0"/>
                        <a:buChar char="•"/>
                      </a:pPr>
                      <a:r>
                        <a:rPr lang="en-CA" sz="1050" dirty="0"/>
                        <a:t>Field surveys</a:t>
                      </a:r>
                    </a:p>
                  </a:txBody>
                  <a:tcPr/>
                </a:tc>
                <a:tc>
                  <a:txBody>
                    <a:bodyPr/>
                    <a:lstStyle/>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1171391744"/>
                  </a:ext>
                </a:extLst>
              </a:tr>
              <a:tr h="511590">
                <a:tc>
                  <a:txBody>
                    <a:bodyPr/>
                    <a:lstStyle/>
                    <a:p>
                      <a:r>
                        <a:rPr lang="en-CA" sz="1400" dirty="0"/>
                        <a:t>Exploitation Rate in bycatch fisheries</a:t>
                      </a:r>
                    </a:p>
                  </a:txBody>
                  <a:tcPr/>
                </a:tc>
                <a:tc>
                  <a:txBody>
                    <a:bodyPr/>
                    <a:lstStyle/>
                    <a:p>
                      <a:pPr marL="171450" indent="-171450">
                        <a:buFont typeface="Arial" panose="020B0604020202020204" pitchFamily="34" charset="0"/>
                        <a:buChar char="•"/>
                      </a:pPr>
                      <a:r>
                        <a:rPr lang="en-CA" sz="1050" dirty="0"/>
                        <a:t>Box-car model</a:t>
                      </a:r>
                    </a:p>
                    <a:p>
                      <a:pPr marL="171450" indent="-171450">
                        <a:buFont typeface="Arial" panose="020B0604020202020204" pitchFamily="34" charset="0"/>
                        <a:buChar char="•"/>
                      </a:pPr>
                      <a:r>
                        <a:rPr lang="en-CA" sz="1050" dirty="0"/>
                        <a:t>Field surveys</a:t>
                      </a:r>
                    </a:p>
                  </a:txBody>
                  <a:tcPr/>
                </a:tc>
                <a:tc>
                  <a:txBody>
                    <a:bodyPr/>
                    <a:lstStyle/>
                    <a:p>
                      <a:pPr marL="171450" indent="-171450">
                        <a:buFont typeface="Arial" panose="020B0604020202020204" pitchFamily="34" charset="0"/>
                        <a:buChar char="•"/>
                      </a:pPr>
                      <a:r>
                        <a:rPr lang="en-CA" sz="1050" dirty="0"/>
                        <a:t>F&amp;W and DFO and PSC</a:t>
                      </a:r>
                    </a:p>
                  </a:txBody>
                  <a:tcPr/>
                </a:tc>
                <a:extLst>
                  <a:ext uri="{0D108BD9-81ED-4DB2-BD59-A6C34878D82A}">
                    <a16:rowId xmlns:a16="http://schemas.microsoft.com/office/drawing/2014/main" val="3813480408"/>
                  </a:ext>
                </a:extLst>
              </a:tr>
              <a:tr h="342974">
                <a:tc>
                  <a:txBody>
                    <a:bodyPr/>
                    <a:lstStyle/>
                    <a:p>
                      <a:r>
                        <a:rPr lang="en-CA" sz="1400" dirty="0"/>
                        <a:t>Pre-fishery Abundance</a:t>
                      </a:r>
                    </a:p>
                  </a:txBody>
                  <a:tcPr/>
                </a:tc>
                <a:tc>
                  <a:txBody>
                    <a:bodyPr/>
                    <a:lstStyle/>
                    <a:p>
                      <a:endParaRPr lang="en-CA" sz="1050" dirty="0"/>
                    </a:p>
                  </a:txBody>
                  <a:tcPr/>
                </a:tc>
                <a:tc>
                  <a:txBody>
                    <a:bodyPr/>
                    <a:lstStyle/>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2063568495"/>
                  </a:ext>
                </a:extLst>
              </a:tr>
              <a:tr h="342974">
                <a:tc>
                  <a:txBody>
                    <a:bodyPr/>
                    <a:lstStyle/>
                    <a:p>
                      <a:r>
                        <a:rPr lang="en-CA" sz="1400" dirty="0"/>
                        <a:t>Age Composition</a:t>
                      </a:r>
                    </a:p>
                  </a:txBody>
                  <a:tcPr/>
                </a:tc>
                <a:tc>
                  <a:txBody>
                    <a:bodyPr/>
                    <a:lstStyle/>
                    <a:p>
                      <a:pPr marL="171450" indent="-171450">
                        <a:buFont typeface="Arial" panose="020B0604020202020204" pitchFamily="34" charset="0"/>
                        <a:buChar char="•"/>
                      </a:pPr>
                      <a:r>
                        <a:rPr lang="en-CA" sz="1050" dirty="0"/>
                        <a:t>Scale analysis</a:t>
                      </a:r>
                    </a:p>
                  </a:txBody>
                  <a:tcPr/>
                </a:tc>
                <a:tc>
                  <a:txBody>
                    <a:bodyPr/>
                    <a:lstStyle/>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211964866"/>
                  </a:ext>
                </a:extLst>
              </a:tr>
              <a:tr h="380372">
                <a:tc>
                  <a:txBody>
                    <a:bodyPr/>
                    <a:lstStyle/>
                    <a:p>
                      <a:r>
                        <a:rPr lang="en-CA" sz="1400" dirty="0"/>
                        <a:t>Recruits</a:t>
                      </a:r>
                    </a:p>
                  </a:txBody>
                  <a:tcPr/>
                </a:tc>
                <a:tc>
                  <a:txBody>
                    <a:bodyPr/>
                    <a:lstStyle/>
                    <a:p>
                      <a:pPr marL="171450" indent="-171450">
                        <a:buFont typeface="Arial" panose="020B0604020202020204" pitchFamily="34" charset="0"/>
                        <a:buChar char="•"/>
                      </a:pPr>
                      <a:r>
                        <a:rPr lang="en-CA" sz="1050" dirty="0"/>
                        <a:t>Adult</a:t>
                      </a:r>
                    </a:p>
                    <a:p>
                      <a:pPr marL="171450" indent="-171450">
                        <a:buFont typeface="Arial" panose="020B0604020202020204" pitchFamily="34" charset="0"/>
                        <a:buChar char="•"/>
                      </a:pPr>
                      <a:r>
                        <a:rPr lang="en-CA" sz="1050" dirty="0"/>
                        <a:t>Parr</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1998576279"/>
                  </a:ext>
                </a:extLst>
              </a:tr>
              <a:tr h="591983">
                <a:tc>
                  <a:txBody>
                    <a:bodyPr/>
                    <a:lstStyle/>
                    <a:p>
                      <a:r>
                        <a:rPr lang="en-CA" sz="1400" dirty="0"/>
                        <a:t>Stock Recruitment Analysis</a:t>
                      </a:r>
                    </a:p>
                  </a:txBody>
                  <a:tcPr/>
                </a:tc>
                <a:tc>
                  <a:txBody>
                    <a:bodyPr/>
                    <a:lstStyle/>
                    <a:p>
                      <a:pPr marL="171450" indent="-171450">
                        <a:buFont typeface="Arial" panose="020B0604020202020204" pitchFamily="34" charset="0"/>
                        <a:buChar char="•"/>
                      </a:pPr>
                      <a:r>
                        <a:rPr lang="en-CA" sz="1050" dirty="0"/>
                        <a:t>Time invariant parameters -&gt; reference points</a:t>
                      </a:r>
                    </a:p>
                    <a:p>
                      <a:pPr marL="171450" indent="-171450">
                        <a:buFont typeface="Arial" panose="020B0604020202020204" pitchFamily="34" charset="0"/>
                        <a:buChar char="•"/>
                      </a:pPr>
                      <a:r>
                        <a:rPr lang="en-CA" sz="1050" dirty="0"/>
                        <a:t>Time varying parameters</a:t>
                      </a:r>
                    </a:p>
                    <a:p>
                      <a:pPr marL="171450" indent="-171450">
                        <a:buFont typeface="Arial" panose="020B0604020202020204" pitchFamily="34" charset="0"/>
                        <a:buChar char="•"/>
                      </a:pPr>
                      <a:r>
                        <a:rPr lang="en-CA" sz="1050" dirty="0"/>
                        <a:t>Covariates (causal hypotheses)</a:t>
                      </a:r>
                    </a:p>
                  </a:txBody>
                  <a:tcPr/>
                </a:tc>
                <a:tc>
                  <a:txBody>
                    <a:bodyPr/>
                    <a:lstStyle/>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 and DFO</a:t>
                      </a:r>
                    </a:p>
                  </a:txBody>
                  <a:tcPr/>
                </a:tc>
                <a:extLst>
                  <a:ext uri="{0D108BD9-81ED-4DB2-BD59-A6C34878D82A}">
                    <a16:rowId xmlns:a16="http://schemas.microsoft.com/office/drawing/2014/main" val="3680899501"/>
                  </a:ext>
                </a:extLst>
              </a:tr>
              <a:tr h="898263">
                <a:tc>
                  <a:txBody>
                    <a:bodyPr/>
                    <a:lstStyle/>
                    <a:p>
                      <a:r>
                        <a:rPr lang="en-CA" sz="1400" dirty="0"/>
                        <a:t>Conservation N Reference Points and N Status</a:t>
                      </a:r>
                    </a:p>
                  </a:txBody>
                  <a:tcPr/>
                </a:tc>
                <a:tc>
                  <a:txBody>
                    <a:bodyPr/>
                    <a:lstStyle/>
                    <a:p>
                      <a:pPr marL="171450" indent="-171450">
                        <a:buFont typeface="Arial" panose="020B0604020202020204" pitchFamily="34" charset="0"/>
                        <a:buChar char="•"/>
                      </a:pPr>
                      <a:r>
                        <a:rPr lang="en-CA" sz="1050" dirty="0"/>
                        <a:t>Simulation modeling</a:t>
                      </a:r>
                    </a:p>
                    <a:p>
                      <a:pPr marL="171450" indent="-171450">
                        <a:buFont typeface="Arial" panose="020B0604020202020204" pitchFamily="34" charset="0"/>
                        <a:buChar char="•"/>
                      </a:pPr>
                      <a:r>
                        <a:rPr lang="en-CA" sz="1050" dirty="0"/>
                        <a:t>Peer review</a:t>
                      </a:r>
                    </a:p>
                    <a:p>
                      <a:pPr marL="171450" indent="-171450">
                        <a:buFont typeface="Arial" panose="020B0604020202020204" pitchFamily="34" charset="0"/>
                        <a:buChar char="•"/>
                      </a:pPr>
                      <a:r>
                        <a:rPr lang="en-CA" sz="1050" dirty="0"/>
                        <a:t>Reference point estimation</a:t>
                      </a:r>
                    </a:p>
                    <a:p>
                      <a:pPr marL="171450" indent="-171450">
                        <a:buFont typeface="Arial" panose="020B0604020202020204" pitchFamily="34" charset="0"/>
                        <a:buChar char="•"/>
                      </a:pPr>
                      <a:r>
                        <a:rPr lang="en-CA" sz="1050" dirty="0"/>
                        <a:t>N status in-season</a:t>
                      </a:r>
                    </a:p>
                    <a:p>
                      <a:pPr marL="171450" indent="-171450">
                        <a:buFont typeface="Arial" panose="020B0604020202020204" pitchFamily="34" charset="0"/>
                        <a:buChar char="•"/>
                      </a:pPr>
                      <a:r>
                        <a:rPr lang="en-CA" sz="1050" dirty="0"/>
                        <a:t>N status post-season and status monitoring</a:t>
                      </a:r>
                    </a:p>
                  </a:txBody>
                  <a:tcPr/>
                </a:tc>
                <a:tc>
                  <a:txBody>
                    <a:bodyPr/>
                    <a:lstStyle/>
                    <a:p>
                      <a:pPr marL="171450" indent="-171450">
                        <a:buFont typeface="Arial" panose="020B0604020202020204" pitchFamily="34" charset="0"/>
                        <a:buChar char="•"/>
                      </a:pPr>
                      <a:r>
                        <a:rPr lang="en-CA" sz="1050" dirty="0"/>
                        <a:t>F&amp;W (UBC)</a:t>
                      </a:r>
                    </a:p>
                    <a:p>
                      <a:pPr marL="171450" indent="-171450">
                        <a:buFont typeface="Arial" panose="020B0604020202020204" pitchFamily="34" charset="0"/>
                        <a:buChar char="•"/>
                      </a:pPr>
                      <a:r>
                        <a:rPr lang="en-CA" sz="1050" dirty="0"/>
                        <a:t>F&amp;W and DFO</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3044358855"/>
                  </a:ext>
                </a:extLst>
              </a:tr>
            </a:tbl>
          </a:graphicData>
        </a:graphic>
      </p:graphicFrame>
      <p:sp>
        <p:nvSpPr>
          <p:cNvPr id="5" name="TextBox 4">
            <a:extLst>
              <a:ext uri="{FF2B5EF4-FFF2-40B4-BE49-F238E27FC236}">
                <a16:creationId xmlns:a16="http://schemas.microsoft.com/office/drawing/2014/main" id="{7C9B84D9-66E0-A657-EDA0-0CBA331F61CF}"/>
              </a:ext>
            </a:extLst>
          </p:cNvPr>
          <p:cNvSpPr txBox="1"/>
          <p:nvPr/>
        </p:nvSpPr>
        <p:spPr>
          <a:xfrm rot="16200000">
            <a:off x="88761" y="2786265"/>
            <a:ext cx="1958602" cy="369332"/>
          </a:xfrm>
          <a:prstGeom prst="rect">
            <a:avLst/>
          </a:prstGeom>
          <a:noFill/>
        </p:spPr>
        <p:txBody>
          <a:bodyPr wrap="square" rtlCol="0">
            <a:spAutoFit/>
          </a:bodyPr>
          <a:lstStyle/>
          <a:p>
            <a:r>
              <a:rPr lang="en-CA" dirty="0"/>
              <a:t>Analytic Approach</a:t>
            </a:r>
          </a:p>
        </p:txBody>
      </p:sp>
      <p:cxnSp>
        <p:nvCxnSpPr>
          <p:cNvPr id="7" name="Straight Arrow Connector 6">
            <a:extLst>
              <a:ext uri="{FF2B5EF4-FFF2-40B4-BE49-F238E27FC236}">
                <a16:creationId xmlns:a16="http://schemas.microsoft.com/office/drawing/2014/main" id="{1078FD48-3C9C-76EA-25EB-B56D0C8FB823}"/>
              </a:ext>
            </a:extLst>
          </p:cNvPr>
          <p:cNvCxnSpPr>
            <a:cxnSpLocks/>
          </p:cNvCxnSpPr>
          <p:nvPr/>
        </p:nvCxnSpPr>
        <p:spPr>
          <a:xfrm>
            <a:off x="1252728" y="1333041"/>
            <a:ext cx="0" cy="408020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0D0675-9D11-2BCF-84D6-9B1FD561D0C4}"/>
              </a:ext>
            </a:extLst>
          </p:cNvPr>
          <p:cNvSpPr txBox="1"/>
          <p:nvPr/>
        </p:nvSpPr>
        <p:spPr>
          <a:xfrm>
            <a:off x="1517264" y="197263"/>
            <a:ext cx="9760945" cy="430887"/>
          </a:xfrm>
          <a:prstGeom prst="rect">
            <a:avLst/>
          </a:prstGeom>
          <a:noFill/>
        </p:spPr>
        <p:txBody>
          <a:bodyPr wrap="square" rtlCol="0">
            <a:spAutoFit/>
          </a:bodyPr>
          <a:lstStyle/>
          <a:p>
            <a:pPr algn="ctr"/>
            <a:r>
              <a:rPr lang="en-CA" sz="2200" b="1" dirty="0"/>
              <a:t>Approach and Tools for Managing Exploitation of Interior Fraser Steelhead</a:t>
            </a:r>
          </a:p>
        </p:txBody>
      </p:sp>
      <p:graphicFrame>
        <p:nvGraphicFramePr>
          <p:cNvPr id="14" name="Table 13">
            <a:extLst>
              <a:ext uri="{FF2B5EF4-FFF2-40B4-BE49-F238E27FC236}">
                <a16:creationId xmlns:a16="http://schemas.microsoft.com/office/drawing/2014/main" id="{D92F94C3-3E41-2D93-0697-374F70F7AA60}"/>
              </a:ext>
            </a:extLst>
          </p:cNvPr>
          <p:cNvGraphicFramePr>
            <a:graphicFrameLocks noGrp="1"/>
          </p:cNvGraphicFramePr>
          <p:nvPr/>
        </p:nvGraphicFramePr>
        <p:xfrm>
          <a:off x="2052000" y="5949399"/>
          <a:ext cx="8731476" cy="794134"/>
        </p:xfrm>
        <a:graphic>
          <a:graphicData uri="http://schemas.openxmlformats.org/drawingml/2006/table">
            <a:tbl>
              <a:tblPr firstRow="1" bandRow="1">
                <a:tableStyleId>{5C22544A-7EE6-4342-B048-85BDC9FD1C3A}</a:tableStyleId>
              </a:tblPr>
              <a:tblGrid>
                <a:gridCol w="2910492">
                  <a:extLst>
                    <a:ext uri="{9D8B030D-6E8A-4147-A177-3AD203B41FA5}">
                      <a16:colId xmlns:a16="http://schemas.microsoft.com/office/drawing/2014/main" val="946621012"/>
                    </a:ext>
                  </a:extLst>
                </a:gridCol>
                <a:gridCol w="2910492">
                  <a:extLst>
                    <a:ext uri="{9D8B030D-6E8A-4147-A177-3AD203B41FA5}">
                      <a16:colId xmlns:a16="http://schemas.microsoft.com/office/drawing/2014/main" val="511637609"/>
                    </a:ext>
                  </a:extLst>
                </a:gridCol>
                <a:gridCol w="2910492">
                  <a:extLst>
                    <a:ext uri="{9D8B030D-6E8A-4147-A177-3AD203B41FA5}">
                      <a16:colId xmlns:a16="http://schemas.microsoft.com/office/drawing/2014/main" val="4040739034"/>
                    </a:ext>
                  </a:extLst>
                </a:gridCol>
              </a:tblGrid>
              <a:tr h="397067">
                <a:tc>
                  <a:txBody>
                    <a:bodyPr/>
                    <a:lstStyle/>
                    <a:p>
                      <a:r>
                        <a:rPr lang="en-CA" sz="1400" b="0" dirty="0">
                          <a:solidFill>
                            <a:schemeClr val="tx1"/>
                          </a:solidFill>
                        </a:rPr>
                        <a:t>Management Action </a:t>
                      </a:r>
                    </a:p>
                  </a:txBody>
                  <a:tcPr>
                    <a:solidFill>
                      <a:srgbClr val="E9EBF5"/>
                    </a:solidFill>
                  </a:tcPr>
                </a:tc>
                <a:tc>
                  <a:txBody>
                    <a:bodyPr/>
                    <a:lstStyle/>
                    <a:p>
                      <a:pPr marL="171450" indent="-171450">
                        <a:buFont typeface="Arial" panose="020B0604020202020204" pitchFamily="34" charset="0"/>
                        <a:buChar char="•"/>
                      </a:pPr>
                      <a:r>
                        <a:rPr lang="en-CA" sz="1000" b="0" dirty="0">
                          <a:solidFill>
                            <a:schemeClr val="tx1"/>
                          </a:solidFill>
                        </a:rPr>
                        <a:t>Sport fishery management (application of BC Framework)</a:t>
                      </a:r>
                    </a:p>
                  </a:txBody>
                  <a:tcPr>
                    <a:solidFill>
                      <a:srgbClr val="E9EBF5"/>
                    </a:solidFill>
                  </a:tcPr>
                </a:tc>
                <a:tc>
                  <a:txBody>
                    <a:bodyPr/>
                    <a:lstStyle/>
                    <a:p>
                      <a:pPr marL="171450" indent="-171450">
                        <a:buFont typeface="Arial" panose="020B0604020202020204" pitchFamily="34" charset="0"/>
                        <a:buChar char="•"/>
                      </a:pPr>
                      <a:r>
                        <a:rPr lang="en-CA" sz="1000" b="0" dirty="0">
                          <a:solidFill>
                            <a:schemeClr val="tx1"/>
                          </a:solidFill>
                        </a:rPr>
                        <a:t>F&amp;W</a:t>
                      </a:r>
                    </a:p>
                  </a:txBody>
                  <a:tcPr>
                    <a:solidFill>
                      <a:srgbClr val="E9EBF5"/>
                    </a:solidFill>
                  </a:tcPr>
                </a:tc>
                <a:extLst>
                  <a:ext uri="{0D108BD9-81ED-4DB2-BD59-A6C34878D82A}">
                    <a16:rowId xmlns:a16="http://schemas.microsoft.com/office/drawing/2014/main" val="393839609"/>
                  </a:ext>
                </a:extLst>
              </a:tr>
              <a:tr h="397067">
                <a:tc>
                  <a:txBody>
                    <a:bodyPr/>
                    <a:lstStyle/>
                    <a:p>
                      <a:r>
                        <a:rPr lang="en-CA" sz="1400" dirty="0"/>
                        <a:t>Management Influence</a:t>
                      </a:r>
                    </a:p>
                  </a:txBody>
                  <a:tcPr/>
                </a:tc>
                <a:tc>
                  <a:txBody>
                    <a:bodyPr/>
                    <a:lstStyle/>
                    <a:p>
                      <a:pPr marL="171450" indent="-171450">
                        <a:buFont typeface="Arial" panose="020B0604020202020204" pitchFamily="34" charset="0"/>
                        <a:buChar char="•"/>
                      </a:pPr>
                      <a:r>
                        <a:rPr lang="en-CA" sz="1000" dirty="0"/>
                        <a:t>Salmon fishery management</a:t>
                      </a:r>
                    </a:p>
                    <a:p>
                      <a:pPr marL="171450" indent="-171450">
                        <a:buFont typeface="Arial" panose="020B0604020202020204" pitchFamily="34" charset="0"/>
                        <a:buChar char="•"/>
                      </a:pPr>
                      <a:r>
                        <a:rPr lang="en-CA" sz="1000" dirty="0"/>
                        <a:t>FN fisheries targeting steelhead</a:t>
                      </a:r>
                    </a:p>
                  </a:txBody>
                  <a:tcPr/>
                </a:tc>
                <a:tc>
                  <a:txBody>
                    <a:bodyPr/>
                    <a:lstStyle/>
                    <a:p>
                      <a:pPr marL="171450" indent="-171450">
                        <a:buFont typeface="Arial" panose="020B0604020202020204" pitchFamily="34" charset="0"/>
                        <a:buChar char="•"/>
                      </a:pPr>
                      <a:r>
                        <a:rPr lang="en-CA" sz="1000" dirty="0"/>
                        <a:t>Province -&gt; DFO</a:t>
                      </a:r>
                    </a:p>
                    <a:p>
                      <a:pPr marL="171450" indent="-171450">
                        <a:buFont typeface="Arial" panose="020B0604020202020204" pitchFamily="34" charset="0"/>
                        <a:buChar char="•"/>
                      </a:pPr>
                      <a:r>
                        <a:rPr lang="en-CA" sz="1000" dirty="0"/>
                        <a:t>F&amp;W -&gt; FN</a:t>
                      </a:r>
                    </a:p>
                  </a:txBody>
                  <a:tcPr/>
                </a:tc>
                <a:extLst>
                  <a:ext uri="{0D108BD9-81ED-4DB2-BD59-A6C34878D82A}">
                    <a16:rowId xmlns:a16="http://schemas.microsoft.com/office/drawing/2014/main" val="3299400160"/>
                  </a:ext>
                </a:extLst>
              </a:tr>
            </a:tbl>
          </a:graphicData>
        </a:graphic>
      </p:graphicFrame>
      <p:cxnSp>
        <p:nvCxnSpPr>
          <p:cNvPr id="18" name="Straight Arrow Connector 17">
            <a:extLst>
              <a:ext uri="{FF2B5EF4-FFF2-40B4-BE49-F238E27FC236}">
                <a16:creationId xmlns:a16="http://schemas.microsoft.com/office/drawing/2014/main" id="{388BC73F-F43A-CA87-84EB-88D72A63741B}"/>
              </a:ext>
            </a:extLst>
          </p:cNvPr>
          <p:cNvCxnSpPr>
            <a:cxnSpLocks/>
          </p:cNvCxnSpPr>
          <p:nvPr/>
        </p:nvCxnSpPr>
        <p:spPr>
          <a:xfrm>
            <a:off x="3371088" y="5695305"/>
            <a:ext cx="0" cy="254094"/>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996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4F17A9A-F8FF-AA5B-05FD-8D2ADFAF9A6F}"/>
              </a:ext>
            </a:extLst>
          </p:cNvPr>
          <p:cNvGraphicFramePr>
            <a:graphicFrameLocks noGrp="1"/>
          </p:cNvGraphicFramePr>
          <p:nvPr/>
        </p:nvGraphicFramePr>
        <p:xfrm>
          <a:off x="2052000" y="758954"/>
          <a:ext cx="8731476" cy="4936351"/>
        </p:xfrm>
        <a:graphic>
          <a:graphicData uri="http://schemas.openxmlformats.org/drawingml/2006/table">
            <a:tbl>
              <a:tblPr firstRow="1" bandRow="1">
                <a:tableStyleId>{5C22544A-7EE6-4342-B048-85BDC9FD1C3A}</a:tableStyleId>
              </a:tblPr>
              <a:tblGrid>
                <a:gridCol w="2910492">
                  <a:extLst>
                    <a:ext uri="{9D8B030D-6E8A-4147-A177-3AD203B41FA5}">
                      <a16:colId xmlns:a16="http://schemas.microsoft.com/office/drawing/2014/main" val="661340197"/>
                    </a:ext>
                  </a:extLst>
                </a:gridCol>
                <a:gridCol w="2910492">
                  <a:extLst>
                    <a:ext uri="{9D8B030D-6E8A-4147-A177-3AD203B41FA5}">
                      <a16:colId xmlns:a16="http://schemas.microsoft.com/office/drawing/2014/main" val="583430293"/>
                    </a:ext>
                  </a:extLst>
                </a:gridCol>
                <a:gridCol w="2910492">
                  <a:extLst>
                    <a:ext uri="{9D8B030D-6E8A-4147-A177-3AD203B41FA5}">
                      <a16:colId xmlns:a16="http://schemas.microsoft.com/office/drawing/2014/main" val="2044158137"/>
                    </a:ext>
                  </a:extLst>
                </a:gridCol>
              </a:tblGrid>
              <a:tr h="351113">
                <a:tc>
                  <a:txBody>
                    <a:bodyPr/>
                    <a:lstStyle/>
                    <a:p>
                      <a:r>
                        <a:rPr lang="en-CA" sz="1600" dirty="0"/>
                        <a:t>Data (time series) and Estimates</a:t>
                      </a:r>
                    </a:p>
                  </a:txBody>
                  <a:tcPr/>
                </a:tc>
                <a:tc>
                  <a:txBody>
                    <a:bodyPr/>
                    <a:lstStyle/>
                    <a:p>
                      <a:r>
                        <a:rPr lang="en-CA" sz="1600" dirty="0"/>
                        <a:t>How/Tools</a:t>
                      </a:r>
                    </a:p>
                  </a:txBody>
                  <a:tcPr/>
                </a:tc>
                <a:tc>
                  <a:txBody>
                    <a:bodyPr/>
                    <a:lstStyle/>
                    <a:p>
                      <a:r>
                        <a:rPr lang="en-CA" sz="1600" dirty="0"/>
                        <a:t>Who</a:t>
                      </a:r>
                    </a:p>
                  </a:txBody>
                  <a:tcPr/>
                </a:tc>
                <a:extLst>
                  <a:ext uri="{0D108BD9-81ED-4DB2-BD59-A6C34878D82A}">
                    <a16:rowId xmlns:a16="http://schemas.microsoft.com/office/drawing/2014/main" val="315685754"/>
                  </a:ext>
                </a:extLst>
              </a:tr>
              <a:tr h="526669">
                <a:tc>
                  <a:txBody>
                    <a:bodyPr/>
                    <a:lstStyle/>
                    <a:p>
                      <a:r>
                        <a:rPr lang="en-CA" sz="1400" dirty="0"/>
                        <a:t>Spawners</a:t>
                      </a:r>
                    </a:p>
                  </a:txBody>
                  <a:tcPr/>
                </a:tc>
                <a:tc>
                  <a:txBody>
                    <a:bodyPr/>
                    <a:lstStyle/>
                    <a:p>
                      <a:pPr marL="171450" indent="-171450">
                        <a:buFont typeface="Arial" panose="020B0604020202020204" pitchFamily="34" charset="0"/>
                        <a:buChar char="•"/>
                      </a:pPr>
                      <a:r>
                        <a:rPr lang="en-CA" sz="1050" dirty="0"/>
                        <a:t>Resistivity counter data interpretation</a:t>
                      </a:r>
                    </a:p>
                    <a:p>
                      <a:pPr marL="171450" indent="-171450">
                        <a:buFont typeface="Arial" panose="020B0604020202020204" pitchFamily="34" charset="0"/>
                        <a:buChar char="•"/>
                      </a:pPr>
                      <a:r>
                        <a:rPr lang="en-CA" sz="1050" dirty="0"/>
                        <a:t>Arrival departure models</a:t>
                      </a:r>
                    </a:p>
                    <a:p>
                      <a:pPr marL="171450" indent="-171450">
                        <a:buFont typeface="Arial" panose="020B0604020202020204" pitchFamily="34" charset="0"/>
                        <a:buChar char="•"/>
                      </a:pPr>
                      <a:r>
                        <a:rPr lang="en-CA" sz="1050" dirty="0"/>
                        <a:t>Peak count extrapolation</a:t>
                      </a:r>
                    </a:p>
                  </a:txBody>
                  <a:tcPr/>
                </a:tc>
                <a:tc>
                  <a:txBody>
                    <a:bodyPr/>
                    <a:lstStyle/>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 and FN</a:t>
                      </a:r>
                    </a:p>
                  </a:txBody>
                  <a:tcPr/>
                </a:tc>
                <a:extLst>
                  <a:ext uri="{0D108BD9-81ED-4DB2-BD59-A6C34878D82A}">
                    <a16:rowId xmlns:a16="http://schemas.microsoft.com/office/drawing/2014/main" val="2125574983"/>
                  </a:ext>
                </a:extLst>
              </a:tr>
              <a:tr h="526669">
                <a:tc>
                  <a:txBody>
                    <a:bodyPr/>
                    <a:lstStyle/>
                    <a:p>
                      <a:r>
                        <a:rPr lang="en-CA" sz="1400" dirty="0"/>
                        <a:t>Mortalities in FN</a:t>
                      </a:r>
                    </a:p>
                  </a:txBody>
                  <a:tcPr/>
                </a:tc>
                <a:tc>
                  <a:txBody>
                    <a:bodyPr/>
                    <a:lstStyle/>
                    <a:p>
                      <a:pPr marL="171450" indent="-171450">
                        <a:buFont typeface="Arial" panose="020B0604020202020204" pitchFamily="34" charset="0"/>
                        <a:buChar char="•"/>
                      </a:pPr>
                      <a:r>
                        <a:rPr lang="en-CA" sz="1050" dirty="0">
                          <a:highlight>
                            <a:srgbClr val="FFFF00"/>
                          </a:highlight>
                        </a:rPr>
                        <a:t>Field surveys</a:t>
                      </a:r>
                    </a:p>
                    <a:p>
                      <a:pPr marL="171450" indent="-171450">
                        <a:buFont typeface="Arial" panose="020B0604020202020204" pitchFamily="34" charset="0"/>
                        <a:buChar char="•"/>
                      </a:pPr>
                      <a:r>
                        <a:rPr lang="en-CA" sz="1050" dirty="0"/>
                        <a:t>Self report</a:t>
                      </a:r>
                    </a:p>
                    <a:p>
                      <a:pPr marL="171450" indent="-171450">
                        <a:buFont typeface="Arial" panose="020B0604020202020204" pitchFamily="34" charset="0"/>
                        <a:buChar char="•"/>
                      </a:pPr>
                      <a:r>
                        <a:rPr lang="en-CA" sz="1050" dirty="0"/>
                        <a:t>NA</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a:t>
                      </a:r>
                    </a:p>
                    <a:p>
                      <a:pPr marL="171450" indent="-171450">
                        <a:buFont typeface="Arial" panose="020B0604020202020204" pitchFamily="34" charset="0"/>
                        <a:buChar char="•"/>
                      </a:pPr>
                      <a:r>
                        <a:rPr lang="en-CA" sz="1050" dirty="0"/>
                        <a:t>FN</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3116587975"/>
                  </a:ext>
                </a:extLst>
              </a:tr>
              <a:tr h="342974">
                <a:tc>
                  <a:txBody>
                    <a:bodyPr/>
                    <a:lstStyle/>
                    <a:p>
                      <a:r>
                        <a:rPr lang="en-CA" sz="1400" dirty="0"/>
                        <a:t>Mortalities in Sport</a:t>
                      </a:r>
                    </a:p>
                  </a:txBody>
                  <a:tcPr/>
                </a:tc>
                <a:tc>
                  <a:txBody>
                    <a:bodyPr/>
                    <a:lstStyle/>
                    <a:p>
                      <a:pPr marL="171450" indent="-171450">
                        <a:buFont typeface="Arial" panose="020B0604020202020204" pitchFamily="34" charset="0"/>
                        <a:buChar char="•"/>
                      </a:pPr>
                      <a:r>
                        <a:rPr lang="en-CA" sz="1050" dirty="0"/>
                        <a:t>Field surveys</a:t>
                      </a:r>
                    </a:p>
                  </a:txBody>
                  <a:tcPr/>
                </a:tc>
                <a:tc>
                  <a:txBody>
                    <a:bodyPr/>
                    <a:lstStyle/>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1171391744"/>
                  </a:ext>
                </a:extLst>
              </a:tr>
              <a:tr h="511590">
                <a:tc>
                  <a:txBody>
                    <a:bodyPr/>
                    <a:lstStyle/>
                    <a:p>
                      <a:r>
                        <a:rPr lang="en-CA" sz="1400" dirty="0">
                          <a:highlight>
                            <a:srgbClr val="FFFF00"/>
                          </a:highlight>
                        </a:rPr>
                        <a:t>Exploitation Rate in bycatch fisheries</a:t>
                      </a:r>
                    </a:p>
                  </a:txBody>
                  <a:tcPr/>
                </a:tc>
                <a:tc>
                  <a:txBody>
                    <a:bodyPr/>
                    <a:lstStyle/>
                    <a:p>
                      <a:pPr marL="171450" indent="-171450">
                        <a:buFont typeface="Arial" panose="020B0604020202020204" pitchFamily="34" charset="0"/>
                        <a:buChar char="•"/>
                      </a:pPr>
                      <a:r>
                        <a:rPr lang="en-CA" sz="1050" dirty="0">
                          <a:highlight>
                            <a:srgbClr val="FFFF00"/>
                          </a:highlight>
                        </a:rPr>
                        <a:t>Box-car model</a:t>
                      </a:r>
                    </a:p>
                    <a:p>
                      <a:pPr marL="171450" indent="-171450">
                        <a:buFont typeface="Arial" panose="020B0604020202020204" pitchFamily="34" charset="0"/>
                        <a:buChar char="•"/>
                      </a:pPr>
                      <a:r>
                        <a:rPr lang="en-CA" sz="1050" dirty="0">
                          <a:highlight>
                            <a:srgbClr val="FFFF00"/>
                          </a:highlight>
                        </a:rPr>
                        <a:t>Field surveys</a:t>
                      </a:r>
                    </a:p>
                  </a:txBody>
                  <a:tcPr/>
                </a:tc>
                <a:tc>
                  <a:txBody>
                    <a:bodyPr/>
                    <a:lstStyle/>
                    <a:p>
                      <a:pPr marL="171450" indent="-171450">
                        <a:buFont typeface="Arial" panose="020B0604020202020204" pitchFamily="34" charset="0"/>
                        <a:buChar char="•"/>
                      </a:pPr>
                      <a:r>
                        <a:rPr lang="en-CA" sz="1050" dirty="0"/>
                        <a:t>F&amp;W and DFO and PSC</a:t>
                      </a:r>
                    </a:p>
                  </a:txBody>
                  <a:tcPr/>
                </a:tc>
                <a:extLst>
                  <a:ext uri="{0D108BD9-81ED-4DB2-BD59-A6C34878D82A}">
                    <a16:rowId xmlns:a16="http://schemas.microsoft.com/office/drawing/2014/main" val="3813480408"/>
                  </a:ext>
                </a:extLst>
              </a:tr>
              <a:tr h="342974">
                <a:tc>
                  <a:txBody>
                    <a:bodyPr/>
                    <a:lstStyle/>
                    <a:p>
                      <a:r>
                        <a:rPr lang="en-CA" sz="1400" dirty="0"/>
                        <a:t>Pre-fishery Abundance</a:t>
                      </a:r>
                    </a:p>
                  </a:txBody>
                  <a:tcPr/>
                </a:tc>
                <a:tc>
                  <a:txBody>
                    <a:bodyPr/>
                    <a:lstStyle/>
                    <a:p>
                      <a:endParaRPr lang="en-CA" sz="1050" dirty="0"/>
                    </a:p>
                  </a:txBody>
                  <a:tcPr/>
                </a:tc>
                <a:tc>
                  <a:txBody>
                    <a:bodyPr/>
                    <a:lstStyle/>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2063568495"/>
                  </a:ext>
                </a:extLst>
              </a:tr>
              <a:tr h="342974">
                <a:tc>
                  <a:txBody>
                    <a:bodyPr/>
                    <a:lstStyle/>
                    <a:p>
                      <a:r>
                        <a:rPr lang="en-CA" sz="1400" dirty="0"/>
                        <a:t>Age Composition</a:t>
                      </a:r>
                    </a:p>
                  </a:txBody>
                  <a:tcPr/>
                </a:tc>
                <a:tc>
                  <a:txBody>
                    <a:bodyPr/>
                    <a:lstStyle/>
                    <a:p>
                      <a:pPr marL="171450" indent="-171450">
                        <a:buFont typeface="Arial" panose="020B0604020202020204" pitchFamily="34" charset="0"/>
                        <a:buChar char="•"/>
                      </a:pPr>
                      <a:r>
                        <a:rPr lang="en-CA" sz="1050" dirty="0"/>
                        <a:t>Scale analysis</a:t>
                      </a:r>
                    </a:p>
                  </a:txBody>
                  <a:tcPr/>
                </a:tc>
                <a:tc>
                  <a:txBody>
                    <a:bodyPr/>
                    <a:lstStyle/>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211964866"/>
                  </a:ext>
                </a:extLst>
              </a:tr>
              <a:tr h="380372">
                <a:tc>
                  <a:txBody>
                    <a:bodyPr/>
                    <a:lstStyle/>
                    <a:p>
                      <a:r>
                        <a:rPr lang="en-CA" sz="1400" dirty="0"/>
                        <a:t>Recruits</a:t>
                      </a:r>
                    </a:p>
                  </a:txBody>
                  <a:tcPr/>
                </a:tc>
                <a:tc>
                  <a:txBody>
                    <a:bodyPr/>
                    <a:lstStyle/>
                    <a:p>
                      <a:pPr marL="171450" indent="-171450">
                        <a:buFont typeface="Arial" panose="020B0604020202020204" pitchFamily="34" charset="0"/>
                        <a:buChar char="•"/>
                      </a:pPr>
                      <a:r>
                        <a:rPr lang="en-CA" sz="1050" dirty="0"/>
                        <a:t>Adult</a:t>
                      </a:r>
                    </a:p>
                    <a:p>
                      <a:pPr marL="171450" indent="-171450">
                        <a:buFont typeface="Arial" panose="020B0604020202020204" pitchFamily="34" charset="0"/>
                        <a:buChar char="•"/>
                      </a:pPr>
                      <a:r>
                        <a:rPr lang="en-CA" sz="1050" dirty="0">
                          <a:highlight>
                            <a:srgbClr val="FFFF00"/>
                          </a:highlight>
                        </a:rPr>
                        <a:t>Parr</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1998576279"/>
                  </a:ext>
                </a:extLst>
              </a:tr>
              <a:tr h="591983">
                <a:tc>
                  <a:txBody>
                    <a:bodyPr/>
                    <a:lstStyle/>
                    <a:p>
                      <a:r>
                        <a:rPr lang="en-CA" sz="1400" dirty="0"/>
                        <a:t>Stock Recruitment Analysis</a:t>
                      </a:r>
                    </a:p>
                  </a:txBody>
                  <a:tcPr/>
                </a:tc>
                <a:tc>
                  <a:txBody>
                    <a:bodyPr/>
                    <a:lstStyle/>
                    <a:p>
                      <a:pPr marL="171450" indent="-171450">
                        <a:buFont typeface="Arial" panose="020B0604020202020204" pitchFamily="34" charset="0"/>
                        <a:buChar char="•"/>
                      </a:pPr>
                      <a:r>
                        <a:rPr lang="en-CA" sz="1050" dirty="0"/>
                        <a:t>Time invariant parameters -&gt; reference points</a:t>
                      </a:r>
                    </a:p>
                    <a:p>
                      <a:pPr marL="171450" indent="-171450">
                        <a:buFont typeface="Arial" panose="020B0604020202020204" pitchFamily="34" charset="0"/>
                        <a:buChar char="•"/>
                      </a:pPr>
                      <a:r>
                        <a:rPr lang="en-CA" sz="1050" dirty="0"/>
                        <a:t>Time varying parameters</a:t>
                      </a:r>
                    </a:p>
                    <a:p>
                      <a:pPr marL="171450" indent="-171450">
                        <a:buFont typeface="Arial" panose="020B0604020202020204" pitchFamily="34" charset="0"/>
                        <a:buChar char="•"/>
                      </a:pPr>
                      <a:r>
                        <a:rPr lang="en-CA" sz="1050" dirty="0"/>
                        <a:t>Covariates (causal hypotheses)</a:t>
                      </a:r>
                    </a:p>
                  </a:txBody>
                  <a:tcPr/>
                </a:tc>
                <a:tc>
                  <a:txBody>
                    <a:bodyPr/>
                    <a:lstStyle/>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 and DFO</a:t>
                      </a:r>
                    </a:p>
                  </a:txBody>
                  <a:tcPr/>
                </a:tc>
                <a:extLst>
                  <a:ext uri="{0D108BD9-81ED-4DB2-BD59-A6C34878D82A}">
                    <a16:rowId xmlns:a16="http://schemas.microsoft.com/office/drawing/2014/main" val="3680899501"/>
                  </a:ext>
                </a:extLst>
              </a:tr>
              <a:tr h="898263">
                <a:tc>
                  <a:txBody>
                    <a:bodyPr/>
                    <a:lstStyle/>
                    <a:p>
                      <a:r>
                        <a:rPr lang="en-CA" sz="1400" dirty="0"/>
                        <a:t>Conservation N Reference Points and N Status</a:t>
                      </a:r>
                    </a:p>
                  </a:txBody>
                  <a:tcPr/>
                </a:tc>
                <a:tc>
                  <a:txBody>
                    <a:bodyPr/>
                    <a:lstStyle/>
                    <a:p>
                      <a:pPr marL="171450" indent="-171450">
                        <a:buFont typeface="Arial" panose="020B0604020202020204" pitchFamily="34" charset="0"/>
                        <a:buChar char="•"/>
                      </a:pPr>
                      <a:r>
                        <a:rPr lang="en-CA" sz="1050" dirty="0"/>
                        <a:t>Simulation modeling</a:t>
                      </a:r>
                    </a:p>
                    <a:p>
                      <a:pPr marL="171450" indent="-171450">
                        <a:buFont typeface="Arial" panose="020B0604020202020204" pitchFamily="34" charset="0"/>
                        <a:buChar char="•"/>
                      </a:pPr>
                      <a:r>
                        <a:rPr lang="en-CA" sz="1050" dirty="0"/>
                        <a:t>Peer review</a:t>
                      </a:r>
                    </a:p>
                    <a:p>
                      <a:pPr marL="171450" indent="-171450">
                        <a:buFont typeface="Arial" panose="020B0604020202020204" pitchFamily="34" charset="0"/>
                        <a:buChar char="•"/>
                      </a:pPr>
                      <a:r>
                        <a:rPr lang="en-CA" sz="1050" dirty="0"/>
                        <a:t>Reference point estimation</a:t>
                      </a:r>
                    </a:p>
                    <a:p>
                      <a:pPr marL="171450" indent="-171450">
                        <a:buFont typeface="Arial" panose="020B0604020202020204" pitchFamily="34" charset="0"/>
                        <a:buChar char="•"/>
                      </a:pPr>
                      <a:r>
                        <a:rPr lang="en-CA" sz="1050" dirty="0"/>
                        <a:t>N status in-season</a:t>
                      </a:r>
                    </a:p>
                    <a:p>
                      <a:pPr marL="171450" indent="-171450">
                        <a:buFont typeface="Arial" panose="020B0604020202020204" pitchFamily="34" charset="0"/>
                        <a:buChar char="•"/>
                      </a:pPr>
                      <a:r>
                        <a:rPr lang="en-CA" sz="1050" dirty="0"/>
                        <a:t>N status post-season and status monitoring</a:t>
                      </a:r>
                    </a:p>
                  </a:txBody>
                  <a:tcPr/>
                </a:tc>
                <a:tc>
                  <a:txBody>
                    <a:bodyPr/>
                    <a:lstStyle/>
                    <a:p>
                      <a:pPr marL="171450" indent="-171450">
                        <a:buFont typeface="Arial" panose="020B0604020202020204" pitchFamily="34" charset="0"/>
                        <a:buChar char="•"/>
                      </a:pPr>
                      <a:r>
                        <a:rPr lang="en-CA" sz="1050" dirty="0"/>
                        <a:t>F&amp;W (UBC)</a:t>
                      </a:r>
                    </a:p>
                    <a:p>
                      <a:pPr marL="171450" indent="-171450">
                        <a:buFont typeface="Arial" panose="020B0604020202020204" pitchFamily="34" charset="0"/>
                        <a:buChar char="•"/>
                      </a:pPr>
                      <a:r>
                        <a:rPr lang="en-CA" sz="1050" dirty="0"/>
                        <a:t>F&amp;W and DFO</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3044358855"/>
                  </a:ext>
                </a:extLst>
              </a:tr>
            </a:tbl>
          </a:graphicData>
        </a:graphic>
      </p:graphicFrame>
      <p:sp>
        <p:nvSpPr>
          <p:cNvPr id="5" name="TextBox 4">
            <a:extLst>
              <a:ext uri="{FF2B5EF4-FFF2-40B4-BE49-F238E27FC236}">
                <a16:creationId xmlns:a16="http://schemas.microsoft.com/office/drawing/2014/main" id="{7C9B84D9-66E0-A657-EDA0-0CBA331F61CF}"/>
              </a:ext>
            </a:extLst>
          </p:cNvPr>
          <p:cNvSpPr txBox="1"/>
          <p:nvPr/>
        </p:nvSpPr>
        <p:spPr>
          <a:xfrm rot="16200000">
            <a:off x="88761" y="2786265"/>
            <a:ext cx="1958602" cy="369332"/>
          </a:xfrm>
          <a:prstGeom prst="rect">
            <a:avLst/>
          </a:prstGeom>
          <a:noFill/>
        </p:spPr>
        <p:txBody>
          <a:bodyPr wrap="square" rtlCol="0">
            <a:spAutoFit/>
          </a:bodyPr>
          <a:lstStyle/>
          <a:p>
            <a:r>
              <a:rPr lang="en-CA" dirty="0"/>
              <a:t>Analytic Approach</a:t>
            </a:r>
          </a:p>
        </p:txBody>
      </p:sp>
      <p:cxnSp>
        <p:nvCxnSpPr>
          <p:cNvPr id="7" name="Straight Arrow Connector 6">
            <a:extLst>
              <a:ext uri="{FF2B5EF4-FFF2-40B4-BE49-F238E27FC236}">
                <a16:creationId xmlns:a16="http://schemas.microsoft.com/office/drawing/2014/main" id="{1078FD48-3C9C-76EA-25EB-B56D0C8FB823}"/>
              </a:ext>
            </a:extLst>
          </p:cNvPr>
          <p:cNvCxnSpPr>
            <a:cxnSpLocks/>
          </p:cNvCxnSpPr>
          <p:nvPr/>
        </p:nvCxnSpPr>
        <p:spPr>
          <a:xfrm>
            <a:off x="1252728" y="1333041"/>
            <a:ext cx="0" cy="408020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0D0675-9D11-2BCF-84D6-9B1FD561D0C4}"/>
              </a:ext>
            </a:extLst>
          </p:cNvPr>
          <p:cNvSpPr txBox="1"/>
          <p:nvPr/>
        </p:nvSpPr>
        <p:spPr>
          <a:xfrm>
            <a:off x="1517264" y="197263"/>
            <a:ext cx="9760945" cy="430887"/>
          </a:xfrm>
          <a:prstGeom prst="rect">
            <a:avLst/>
          </a:prstGeom>
          <a:noFill/>
        </p:spPr>
        <p:txBody>
          <a:bodyPr wrap="square" rtlCol="0">
            <a:spAutoFit/>
          </a:bodyPr>
          <a:lstStyle/>
          <a:p>
            <a:pPr algn="ctr"/>
            <a:r>
              <a:rPr lang="en-CA" sz="2200" b="1" dirty="0">
                <a:highlight>
                  <a:srgbClr val="FFFF00"/>
                </a:highlight>
              </a:rPr>
              <a:t>Noteworthy Overall Challenges</a:t>
            </a:r>
          </a:p>
        </p:txBody>
      </p:sp>
      <p:graphicFrame>
        <p:nvGraphicFramePr>
          <p:cNvPr id="14" name="Table 13">
            <a:extLst>
              <a:ext uri="{FF2B5EF4-FFF2-40B4-BE49-F238E27FC236}">
                <a16:creationId xmlns:a16="http://schemas.microsoft.com/office/drawing/2014/main" id="{D92F94C3-3E41-2D93-0697-374F70F7AA60}"/>
              </a:ext>
            </a:extLst>
          </p:cNvPr>
          <p:cNvGraphicFramePr>
            <a:graphicFrameLocks noGrp="1"/>
          </p:cNvGraphicFramePr>
          <p:nvPr/>
        </p:nvGraphicFramePr>
        <p:xfrm>
          <a:off x="2052000" y="5949399"/>
          <a:ext cx="8731476" cy="794134"/>
        </p:xfrm>
        <a:graphic>
          <a:graphicData uri="http://schemas.openxmlformats.org/drawingml/2006/table">
            <a:tbl>
              <a:tblPr firstRow="1" bandRow="1">
                <a:tableStyleId>{5C22544A-7EE6-4342-B048-85BDC9FD1C3A}</a:tableStyleId>
              </a:tblPr>
              <a:tblGrid>
                <a:gridCol w="2910492">
                  <a:extLst>
                    <a:ext uri="{9D8B030D-6E8A-4147-A177-3AD203B41FA5}">
                      <a16:colId xmlns:a16="http://schemas.microsoft.com/office/drawing/2014/main" val="946621012"/>
                    </a:ext>
                  </a:extLst>
                </a:gridCol>
                <a:gridCol w="2910492">
                  <a:extLst>
                    <a:ext uri="{9D8B030D-6E8A-4147-A177-3AD203B41FA5}">
                      <a16:colId xmlns:a16="http://schemas.microsoft.com/office/drawing/2014/main" val="511637609"/>
                    </a:ext>
                  </a:extLst>
                </a:gridCol>
                <a:gridCol w="2910492">
                  <a:extLst>
                    <a:ext uri="{9D8B030D-6E8A-4147-A177-3AD203B41FA5}">
                      <a16:colId xmlns:a16="http://schemas.microsoft.com/office/drawing/2014/main" val="4040739034"/>
                    </a:ext>
                  </a:extLst>
                </a:gridCol>
              </a:tblGrid>
              <a:tr h="397067">
                <a:tc>
                  <a:txBody>
                    <a:bodyPr/>
                    <a:lstStyle/>
                    <a:p>
                      <a:r>
                        <a:rPr lang="en-CA" sz="1400" b="0" dirty="0">
                          <a:solidFill>
                            <a:schemeClr val="tx1"/>
                          </a:solidFill>
                        </a:rPr>
                        <a:t>Management Action </a:t>
                      </a:r>
                    </a:p>
                  </a:txBody>
                  <a:tcPr>
                    <a:solidFill>
                      <a:srgbClr val="E9EBF5"/>
                    </a:solidFill>
                  </a:tcPr>
                </a:tc>
                <a:tc>
                  <a:txBody>
                    <a:bodyPr/>
                    <a:lstStyle/>
                    <a:p>
                      <a:pPr marL="171450" indent="-171450">
                        <a:buFont typeface="Arial" panose="020B0604020202020204" pitchFamily="34" charset="0"/>
                        <a:buChar char="•"/>
                      </a:pPr>
                      <a:r>
                        <a:rPr lang="en-CA" sz="1000" b="0" dirty="0">
                          <a:solidFill>
                            <a:schemeClr val="tx1"/>
                          </a:solidFill>
                        </a:rPr>
                        <a:t>Sport fishery management (application of BC Framework)</a:t>
                      </a:r>
                    </a:p>
                  </a:txBody>
                  <a:tcPr>
                    <a:solidFill>
                      <a:srgbClr val="E9EBF5"/>
                    </a:solidFill>
                  </a:tcPr>
                </a:tc>
                <a:tc>
                  <a:txBody>
                    <a:bodyPr/>
                    <a:lstStyle/>
                    <a:p>
                      <a:pPr marL="171450" indent="-171450">
                        <a:buFont typeface="Arial" panose="020B0604020202020204" pitchFamily="34" charset="0"/>
                        <a:buChar char="•"/>
                      </a:pPr>
                      <a:r>
                        <a:rPr lang="en-CA" sz="1000" b="0" dirty="0">
                          <a:solidFill>
                            <a:schemeClr val="tx1"/>
                          </a:solidFill>
                        </a:rPr>
                        <a:t>F&amp;W</a:t>
                      </a:r>
                    </a:p>
                  </a:txBody>
                  <a:tcPr>
                    <a:solidFill>
                      <a:srgbClr val="E9EBF5"/>
                    </a:solidFill>
                  </a:tcPr>
                </a:tc>
                <a:extLst>
                  <a:ext uri="{0D108BD9-81ED-4DB2-BD59-A6C34878D82A}">
                    <a16:rowId xmlns:a16="http://schemas.microsoft.com/office/drawing/2014/main" val="393839609"/>
                  </a:ext>
                </a:extLst>
              </a:tr>
              <a:tr h="397067">
                <a:tc>
                  <a:txBody>
                    <a:bodyPr/>
                    <a:lstStyle/>
                    <a:p>
                      <a:r>
                        <a:rPr lang="en-CA" sz="1400" dirty="0"/>
                        <a:t>Management Influence</a:t>
                      </a:r>
                    </a:p>
                  </a:txBody>
                  <a:tcPr/>
                </a:tc>
                <a:tc>
                  <a:txBody>
                    <a:bodyPr/>
                    <a:lstStyle/>
                    <a:p>
                      <a:pPr marL="171450" indent="-171450">
                        <a:buFont typeface="Arial" panose="020B0604020202020204" pitchFamily="34" charset="0"/>
                        <a:buChar char="•"/>
                      </a:pPr>
                      <a:r>
                        <a:rPr lang="en-CA" sz="1000" dirty="0"/>
                        <a:t>Salmon fishery management</a:t>
                      </a:r>
                    </a:p>
                    <a:p>
                      <a:pPr marL="171450" indent="-171450">
                        <a:buFont typeface="Arial" panose="020B0604020202020204" pitchFamily="34" charset="0"/>
                        <a:buChar char="•"/>
                      </a:pPr>
                      <a:r>
                        <a:rPr lang="en-CA" sz="1000" dirty="0"/>
                        <a:t>FN fisheries targeting steelhead</a:t>
                      </a:r>
                    </a:p>
                  </a:txBody>
                  <a:tcPr/>
                </a:tc>
                <a:tc>
                  <a:txBody>
                    <a:bodyPr/>
                    <a:lstStyle/>
                    <a:p>
                      <a:pPr marL="171450" indent="-171450">
                        <a:buFont typeface="Arial" panose="020B0604020202020204" pitchFamily="34" charset="0"/>
                        <a:buChar char="•"/>
                      </a:pPr>
                      <a:r>
                        <a:rPr lang="en-CA" sz="1000" dirty="0"/>
                        <a:t>Province -&gt; DFO</a:t>
                      </a:r>
                    </a:p>
                    <a:p>
                      <a:pPr marL="171450" indent="-171450">
                        <a:buFont typeface="Arial" panose="020B0604020202020204" pitchFamily="34" charset="0"/>
                        <a:buChar char="•"/>
                      </a:pPr>
                      <a:r>
                        <a:rPr lang="en-CA" sz="1000" dirty="0"/>
                        <a:t>F&amp;W -&gt; FN</a:t>
                      </a:r>
                    </a:p>
                  </a:txBody>
                  <a:tcPr/>
                </a:tc>
                <a:extLst>
                  <a:ext uri="{0D108BD9-81ED-4DB2-BD59-A6C34878D82A}">
                    <a16:rowId xmlns:a16="http://schemas.microsoft.com/office/drawing/2014/main" val="3299400160"/>
                  </a:ext>
                </a:extLst>
              </a:tr>
            </a:tbl>
          </a:graphicData>
        </a:graphic>
      </p:graphicFrame>
      <p:cxnSp>
        <p:nvCxnSpPr>
          <p:cNvPr id="18" name="Straight Arrow Connector 17">
            <a:extLst>
              <a:ext uri="{FF2B5EF4-FFF2-40B4-BE49-F238E27FC236}">
                <a16:creationId xmlns:a16="http://schemas.microsoft.com/office/drawing/2014/main" id="{388BC73F-F43A-CA87-84EB-88D72A63741B}"/>
              </a:ext>
            </a:extLst>
          </p:cNvPr>
          <p:cNvCxnSpPr>
            <a:cxnSpLocks/>
          </p:cNvCxnSpPr>
          <p:nvPr/>
        </p:nvCxnSpPr>
        <p:spPr>
          <a:xfrm>
            <a:off x="3371088" y="5695305"/>
            <a:ext cx="0" cy="254094"/>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815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4F17A9A-F8FF-AA5B-05FD-8D2ADFAF9A6F}"/>
              </a:ext>
            </a:extLst>
          </p:cNvPr>
          <p:cNvGraphicFramePr>
            <a:graphicFrameLocks noGrp="1"/>
          </p:cNvGraphicFramePr>
          <p:nvPr/>
        </p:nvGraphicFramePr>
        <p:xfrm>
          <a:off x="2052000" y="758954"/>
          <a:ext cx="8731476" cy="4936351"/>
        </p:xfrm>
        <a:graphic>
          <a:graphicData uri="http://schemas.openxmlformats.org/drawingml/2006/table">
            <a:tbl>
              <a:tblPr firstRow="1" bandRow="1">
                <a:tableStyleId>{5C22544A-7EE6-4342-B048-85BDC9FD1C3A}</a:tableStyleId>
              </a:tblPr>
              <a:tblGrid>
                <a:gridCol w="2910492">
                  <a:extLst>
                    <a:ext uri="{9D8B030D-6E8A-4147-A177-3AD203B41FA5}">
                      <a16:colId xmlns:a16="http://schemas.microsoft.com/office/drawing/2014/main" val="661340197"/>
                    </a:ext>
                  </a:extLst>
                </a:gridCol>
                <a:gridCol w="2910492">
                  <a:extLst>
                    <a:ext uri="{9D8B030D-6E8A-4147-A177-3AD203B41FA5}">
                      <a16:colId xmlns:a16="http://schemas.microsoft.com/office/drawing/2014/main" val="583430293"/>
                    </a:ext>
                  </a:extLst>
                </a:gridCol>
                <a:gridCol w="2910492">
                  <a:extLst>
                    <a:ext uri="{9D8B030D-6E8A-4147-A177-3AD203B41FA5}">
                      <a16:colId xmlns:a16="http://schemas.microsoft.com/office/drawing/2014/main" val="2044158137"/>
                    </a:ext>
                  </a:extLst>
                </a:gridCol>
              </a:tblGrid>
              <a:tr h="351113">
                <a:tc>
                  <a:txBody>
                    <a:bodyPr/>
                    <a:lstStyle/>
                    <a:p>
                      <a:r>
                        <a:rPr lang="en-CA" sz="1600" dirty="0"/>
                        <a:t>Data (time series) and Estimates</a:t>
                      </a:r>
                    </a:p>
                  </a:txBody>
                  <a:tcPr/>
                </a:tc>
                <a:tc>
                  <a:txBody>
                    <a:bodyPr/>
                    <a:lstStyle/>
                    <a:p>
                      <a:r>
                        <a:rPr lang="en-CA" sz="1600" dirty="0"/>
                        <a:t>How/Tools</a:t>
                      </a:r>
                    </a:p>
                  </a:txBody>
                  <a:tcPr/>
                </a:tc>
                <a:tc>
                  <a:txBody>
                    <a:bodyPr/>
                    <a:lstStyle/>
                    <a:p>
                      <a:r>
                        <a:rPr lang="en-CA" sz="1600" dirty="0"/>
                        <a:t>Who</a:t>
                      </a:r>
                    </a:p>
                  </a:txBody>
                  <a:tcPr/>
                </a:tc>
                <a:extLst>
                  <a:ext uri="{0D108BD9-81ED-4DB2-BD59-A6C34878D82A}">
                    <a16:rowId xmlns:a16="http://schemas.microsoft.com/office/drawing/2014/main" val="315685754"/>
                  </a:ext>
                </a:extLst>
              </a:tr>
              <a:tr h="526669">
                <a:tc>
                  <a:txBody>
                    <a:bodyPr/>
                    <a:lstStyle/>
                    <a:p>
                      <a:r>
                        <a:rPr lang="en-CA" sz="1400" dirty="0"/>
                        <a:t>Spawners</a:t>
                      </a:r>
                    </a:p>
                  </a:txBody>
                  <a:tcPr/>
                </a:tc>
                <a:tc>
                  <a:txBody>
                    <a:bodyPr/>
                    <a:lstStyle/>
                    <a:p>
                      <a:pPr marL="171450" indent="-171450">
                        <a:buFont typeface="Arial" panose="020B0604020202020204" pitchFamily="34" charset="0"/>
                        <a:buChar char="•"/>
                      </a:pPr>
                      <a:r>
                        <a:rPr lang="en-CA" sz="1050" dirty="0">
                          <a:highlight>
                            <a:srgbClr val="FFFF00"/>
                          </a:highlight>
                        </a:rPr>
                        <a:t>Resistivity counter data interpretation</a:t>
                      </a:r>
                    </a:p>
                    <a:p>
                      <a:pPr marL="171450" indent="-171450">
                        <a:buFont typeface="Arial" panose="020B0604020202020204" pitchFamily="34" charset="0"/>
                        <a:buChar char="•"/>
                      </a:pPr>
                      <a:r>
                        <a:rPr lang="en-CA" sz="1050" dirty="0">
                          <a:highlight>
                            <a:srgbClr val="FFFF00"/>
                          </a:highlight>
                        </a:rPr>
                        <a:t>Arrival departure models</a:t>
                      </a:r>
                    </a:p>
                    <a:p>
                      <a:pPr marL="171450" indent="-171450">
                        <a:buFont typeface="Arial" panose="020B0604020202020204" pitchFamily="34" charset="0"/>
                        <a:buChar char="•"/>
                      </a:pPr>
                      <a:r>
                        <a:rPr lang="en-CA" sz="1050" dirty="0"/>
                        <a:t>Peak count extrapolation</a:t>
                      </a:r>
                    </a:p>
                  </a:txBody>
                  <a:tcPr/>
                </a:tc>
                <a:tc>
                  <a:txBody>
                    <a:bodyPr/>
                    <a:lstStyle/>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 and FN</a:t>
                      </a:r>
                    </a:p>
                  </a:txBody>
                  <a:tcPr/>
                </a:tc>
                <a:extLst>
                  <a:ext uri="{0D108BD9-81ED-4DB2-BD59-A6C34878D82A}">
                    <a16:rowId xmlns:a16="http://schemas.microsoft.com/office/drawing/2014/main" val="2125574983"/>
                  </a:ext>
                </a:extLst>
              </a:tr>
              <a:tr h="526669">
                <a:tc>
                  <a:txBody>
                    <a:bodyPr/>
                    <a:lstStyle/>
                    <a:p>
                      <a:r>
                        <a:rPr lang="en-CA" sz="1400" dirty="0"/>
                        <a:t>Mortalities in FN</a:t>
                      </a:r>
                    </a:p>
                  </a:txBody>
                  <a:tcPr/>
                </a:tc>
                <a:tc>
                  <a:txBody>
                    <a:bodyPr/>
                    <a:lstStyle/>
                    <a:p>
                      <a:pPr marL="171450" indent="-171450">
                        <a:buFont typeface="Arial" panose="020B0604020202020204" pitchFamily="34" charset="0"/>
                        <a:buChar char="•"/>
                      </a:pPr>
                      <a:r>
                        <a:rPr lang="en-CA" sz="1050" dirty="0"/>
                        <a:t>Field surveys</a:t>
                      </a:r>
                    </a:p>
                    <a:p>
                      <a:pPr marL="171450" indent="-171450">
                        <a:buFont typeface="Arial" panose="020B0604020202020204" pitchFamily="34" charset="0"/>
                        <a:buChar char="•"/>
                      </a:pPr>
                      <a:r>
                        <a:rPr lang="en-CA" sz="1050" dirty="0"/>
                        <a:t>Self report</a:t>
                      </a:r>
                    </a:p>
                    <a:p>
                      <a:pPr marL="171450" indent="-171450">
                        <a:buFont typeface="Arial" panose="020B0604020202020204" pitchFamily="34" charset="0"/>
                        <a:buChar char="•"/>
                      </a:pPr>
                      <a:r>
                        <a:rPr lang="en-CA" sz="1050" dirty="0"/>
                        <a:t>NA</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a:t>
                      </a:r>
                    </a:p>
                    <a:p>
                      <a:pPr marL="171450" indent="-171450">
                        <a:buFont typeface="Arial" panose="020B0604020202020204" pitchFamily="34" charset="0"/>
                        <a:buChar char="•"/>
                      </a:pPr>
                      <a:r>
                        <a:rPr lang="en-CA" sz="1050" dirty="0"/>
                        <a:t>FN</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3116587975"/>
                  </a:ext>
                </a:extLst>
              </a:tr>
              <a:tr h="342974">
                <a:tc>
                  <a:txBody>
                    <a:bodyPr/>
                    <a:lstStyle/>
                    <a:p>
                      <a:r>
                        <a:rPr lang="en-CA" sz="1400" strike="sngStrike" dirty="0"/>
                        <a:t>Mortalities in Sport</a:t>
                      </a:r>
                    </a:p>
                  </a:txBody>
                  <a:tcPr/>
                </a:tc>
                <a:tc>
                  <a:txBody>
                    <a:bodyPr/>
                    <a:lstStyle/>
                    <a:p>
                      <a:pPr marL="171450" indent="-171450">
                        <a:buFont typeface="Arial" panose="020B0604020202020204" pitchFamily="34" charset="0"/>
                        <a:buChar char="•"/>
                      </a:pPr>
                      <a:r>
                        <a:rPr lang="en-CA" sz="1050" strike="sngStrike" dirty="0"/>
                        <a:t>Field surveys</a:t>
                      </a:r>
                    </a:p>
                  </a:txBody>
                  <a:tcPr/>
                </a:tc>
                <a:tc>
                  <a:txBody>
                    <a:bodyPr/>
                    <a:lstStyle/>
                    <a:p>
                      <a:pPr marL="171450" indent="-171450">
                        <a:buFont typeface="Arial" panose="020B0604020202020204" pitchFamily="34" charset="0"/>
                        <a:buChar char="•"/>
                      </a:pPr>
                      <a:r>
                        <a:rPr lang="en-CA" sz="1050" strike="sngStrike" dirty="0"/>
                        <a:t>F&amp;W</a:t>
                      </a:r>
                    </a:p>
                  </a:txBody>
                  <a:tcPr/>
                </a:tc>
                <a:extLst>
                  <a:ext uri="{0D108BD9-81ED-4DB2-BD59-A6C34878D82A}">
                    <a16:rowId xmlns:a16="http://schemas.microsoft.com/office/drawing/2014/main" val="1171391744"/>
                  </a:ext>
                </a:extLst>
              </a:tr>
              <a:tr h="511590">
                <a:tc>
                  <a:txBody>
                    <a:bodyPr/>
                    <a:lstStyle/>
                    <a:p>
                      <a:r>
                        <a:rPr lang="en-CA" sz="1400" dirty="0"/>
                        <a:t>Exploitation Rate in bycatch fisheries</a:t>
                      </a:r>
                    </a:p>
                  </a:txBody>
                  <a:tcPr/>
                </a:tc>
                <a:tc>
                  <a:txBody>
                    <a:bodyPr/>
                    <a:lstStyle/>
                    <a:p>
                      <a:pPr marL="171450" indent="-171450">
                        <a:buFont typeface="Arial" panose="020B0604020202020204" pitchFamily="34" charset="0"/>
                        <a:buChar char="•"/>
                      </a:pPr>
                      <a:r>
                        <a:rPr lang="en-CA" sz="1050" dirty="0"/>
                        <a:t>Box-car model</a:t>
                      </a:r>
                    </a:p>
                    <a:p>
                      <a:pPr marL="171450" indent="-171450">
                        <a:buFont typeface="Arial" panose="020B0604020202020204" pitchFamily="34" charset="0"/>
                        <a:buChar char="•"/>
                      </a:pPr>
                      <a:r>
                        <a:rPr lang="en-CA" sz="1050" dirty="0"/>
                        <a:t>Field Surveys</a:t>
                      </a:r>
                    </a:p>
                  </a:txBody>
                  <a:tcPr/>
                </a:tc>
                <a:tc>
                  <a:txBody>
                    <a:bodyPr/>
                    <a:lstStyle/>
                    <a:p>
                      <a:pPr marL="171450" indent="-171450">
                        <a:buFont typeface="Arial" panose="020B0604020202020204" pitchFamily="34" charset="0"/>
                        <a:buChar char="•"/>
                      </a:pPr>
                      <a:r>
                        <a:rPr lang="en-CA" sz="1050" dirty="0"/>
                        <a:t>F&amp;W and DFO and PSC</a:t>
                      </a:r>
                    </a:p>
                  </a:txBody>
                  <a:tcPr/>
                </a:tc>
                <a:extLst>
                  <a:ext uri="{0D108BD9-81ED-4DB2-BD59-A6C34878D82A}">
                    <a16:rowId xmlns:a16="http://schemas.microsoft.com/office/drawing/2014/main" val="3813480408"/>
                  </a:ext>
                </a:extLst>
              </a:tr>
              <a:tr h="342974">
                <a:tc>
                  <a:txBody>
                    <a:bodyPr/>
                    <a:lstStyle/>
                    <a:p>
                      <a:r>
                        <a:rPr lang="en-CA" sz="1400" dirty="0"/>
                        <a:t>Pre-fishery Abundance</a:t>
                      </a:r>
                    </a:p>
                  </a:txBody>
                  <a:tcPr/>
                </a:tc>
                <a:tc>
                  <a:txBody>
                    <a:bodyPr/>
                    <a:lstStyle/>
                    <a:p>
                      <a:endParaRPr lang="en-CA" sz="1050" dirty="0"/>
                    </a:p>
                  </a:txBody>
                  <a:tcPr/>
                </a:tc>
                <a:tc>
                  <a:txBody>
                    <a:bodyPr/>
                    <a:lstStyle/>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2063568495"/>
                  </a:ext>
                </a:extLst>
              </a:tr>
              <a:tr h="342974">
                <a:tc>
                  <a:txBody>
                    <a:bodyPr/>
                    <a:lstStyle/>
                    <a:p>
                      <a:r>
                        <a:rPr lang="en-CA" sz="1400" dirty="0"/>
                        <a:t>Age Composition</a:t>
                      </a:r>
                    </a:p>
                  </a:txBody>
                  <a:tcPr/>
                </a:tc>
                <a:tc>
                  <a:txBody>
                    <a:bodyPr/>
                    <a:lstStyle/>
                    <a:p>
                      <a:pPr marL="171450" indent="-171450">
                        <a:buFont typeface="Arial" panose="020B0604020202020204" pitchFamily="34" charset="0"/>
                        <a:buChar char="•"/>
                      </a:pPr>
                      <a:r>
                        <a:rPr lang="en-CA" sz="1050" dirty="0"/>
                        <a:t>Scale analysis</a:t>
                      </a:r>
                    </a:p>
                  </a:txBody>
                  <a:tcPr/>
                </a:tc>
                <a:tc>
                  <a:txBody>
                    <a:bodyPr/>
                    <a:lstStyle/>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211964866"/>
                  </a:ext>
                </a:extLst>
              </a:tr>
              <a:tr h="380372">
                <a:tc>
                  <a:txBody>
                    <a:bodyPr/>
                    <a:lstStyle/>
                    <a:p>
                      <a:r>
                        <a:rPr lang="en-CA" sz="1400" dirty="0"/>
                        <a:t>Recruits</a:t>
                      </a:r>
                    </a:p>
                  </a:txBody>
                  <a:tcPr/>
                </a:tc>
                <a:tc>
                  <a:txBody>
                    <a:bodyPr/>
                    <a:lstStyle/>
                    <a:p>
                      <a:pPr marL="171450" indent="-171450">
                        <a:buFont typeface="Arial" panose="020B0604020202020204" pitchFamily="34" charset="0"/>
                        <a:buChar char="•"/>
                      </a:pPr>
                      <a:r>
                        <a:rPr lang="en-CA" sz="1050" dirty="0"/>
                        <a:t>Adult</a:t>
                      </a:r>
                    </a:p>
                    <a:p>
                      <a:pPr marL="171450" indent="-171450">
                        <a:buFont typeface="Arial" panose="020B0604020202020204" pitchFamily="34" charset="0"/>
                        <a:buChar char="•"/>
                      </a:pPr>
                      <a:r>
                        <a:rPr lang="en-CA" sz="1050" strike="sngStrike" dirty="0"/>
                        <a:t>Parr</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1998576279"/>
                  </a:ext>
                </a:extLst>
              </a:tr>
              <a:tr h="591983">
                <a:tc>
                  <a:txBody>
                    <a:bodyPr/>
                    <a:lstStyle/>
                    <a:p>
                      <a:r>
                        <a:rPr lang="en-CA" sz="1400" dirty="0">
                          <a:highlight>
                            <a:srgbClr val="FFFF00"/>
                          </a:highlight>
                        </a:rPr>
                        <a:t>Stock Recruitment Analysis</a:t>
                      </a:r>
                    </a:p>
                  </a:txBody>
                  <a:tcPr/>
                </a:tc>
                <a:tc>
                  <a:txBody>
                    <a:bodyPr/>
                    <a:lstStyle/>
                    <a:p>
                      <a:pPr marL="171450" indent="-171450">
                        <a:buFont typeface="Arial" panose="020B0604020202020204" pitchFamily="34" charset="0"/>
                        <a:buChar char="•"/>
                      </a:pPr>
                      <a:r>
                        <a:rPr lang="en-CA" sz="1050" dirty="0"/>
                        <a:t>Time invariant parameters -&gt; reference points</a:t>
                      </a:r>
                    </a:p>
                    <a:p>
                      <a:pPr marL="171450" indent="-171450">
                        <a:buFont typeface="Arial" panose="020B0604020202020204" pitchFamily="34" charset="0"/>
                        <a:buChar char="•"/>
                      </a:pPr>
                      <a:r>
                        <a:rPr lang="en-CA" sz="1050" dirty="0"/>
                        <a:t>Time varying parameters</a:t>
                      </a:r>
                    </a:p>
                    <a:p>
                      <a:pPr marL="171450" indent="-171450">
                        <a:buFont typeface="Arial" panose="020B0604020202020204" pitchFamily="34" charset="0"/>
                        <a:buChar char="•"/>
                      </a:pPr>
                      <a:r>
                        <a:rPr lang="en-CA" sz="1050" dirty="0"/>
                        <a:t>Covariates (causal hypotheses)</a:t>
                      </a:r>
                    </a:p>
                  </a:txBody>
                  <a:tcPr/>
                </a:tc>
                <a:tc>
                  <a:txBody>
                    <a:bodyPr/>
                    <a:lstStyle/>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50" dirty="0"/>
                        <a:t>F&amp;W and DFO</a:t>
                      </a:r>
                    </a:p>
                  </a:txBody>
                  <a:tcPr/>
                </a:tc>
                <a:extLst>
                  <a:ext uri="{0D108BD9-81ED-4DB2-BD59-A6C34878D82A}">
                    <a16:rowId xmlns:a16="http://schemas.microsoft.com/office/drawing/2014/main" val="3680899501"/>
                  </a:ext>
                </a:extLst>
              </a:tr>
              <a:tr h="898263">
                <a:tc>
                  <a:txBody>
                    <a:bodyPr/>
                    <a:lstStyle/>
                    <a:p>
                      <a:r>
                        <a:rPr lang="en-CA" sz="1400" dirty="0"/>
                        <a:t>Conservation N Reference Points and N Status</a:t>
                      </a:r>
                    </a:p>
                  </a:txBody>
                  <a:tcPr/>
                </a:tc>
                <a:tc>
                  <a:txBody>
                    <a:bodyPr/>
                    <a:lstStyle/>
                    <a:p>
                      <a:pPr marL="171450" indent="-171450">
                        <a:buFont typeface="Arial" panose="020B0604020202020204" pitchFamily="34" charset="0"/>
                        <a:buChar char="•"/>
                      </a:pPr>
                      <a:r>
                        <a:rPr lang="en-CA" sz="1050" strike="sngStrike" dirty="0"/>
                        <a:t>Simulation modeling</a:t>
                      </a:r>
                    </a:p>
                    <a:p>
                      <a:pPr marL="171450" indent="-171450">
                        <a:buFont typeface="Arial" panose="020B0604020202020204" pitchFamily="34" charset="0"/>
                        <a:buChar char="•"/>
                      </a:pPr>
                      <a:r>
                        <a:rPr lang="en-CA" sz="1050" strike="sngStrike" dirty="0"/>
                        <a:t>Peer review</a:t>
                      </a:r>
                    </a:p>
                    <a:p>
                      <a:pPr marL="171450" indent="-171450">
                        <a:buFont typeface="Arial" panose="020B0604020202020204" pitchFamily="34" charset="0"/>
                        <a:buChar char="•"/>
                      </a:pPr>
                      <a:r>
                        <a:rPr lang="en-CA" sz="1050" dirty="0"/>
                        <a:t>Reference point estimation</a:t>
                      </a:r>
                    </a:p>
                    <a:p>
                      <a:pPr marL="171450" indent="-171450">
                        <a:buFont typeface="Arial" panose="020B0604020202020204" pitchFamily="34" charset="0"/>
                        <a:buChar char="•"/>
                      </a:pPr>
                      <a:r>
                        <a:rPr lang="en-CA" sz="1050" dirty="0"/>
                        <a:t>N status in-season</a:t>
                      </a:r>
                    </a:p>
                    <a:p>
                      <a:pPr marL="171450" indent="-171450">
                        <a:buFont typeface="Arial" panose="020B0604020202020204" pitchFamily="34" charset="0"/>
                        <a:buChar char="•"/>
                      </a:pPr>
                      <a:r>
                        <a:rPr lang="en-CA" sz="1050" dirty="0"/>
                        <a:t>N status post-season and status monitoring</a:t>
                      </a:r>
                    </a:p>
                  </a:txBody>
                  <a:tcPr/>
                </a:tc>
                <a:tc>
                  <a:txBody>
                    <a:bodyPr/>
                    <a:lstStyle/>
                    <a:p>
                      <a:pPr marL="171450" indent="-171450">
                        <a:buFont typeface="Arial" panose="020B0604020202020204" pitchFamily="34" charset="0"/>
                        <a:buChar char="•"/>
                      </a:pPr>
                      <a:r>
                        <a:rPr lang="en-CA" sz="1050" dirty="0"/>
                        <a:t>F&amp;W (UBC)</a:t>
                      </a:r>
                    </a:p>
                    <a:p>
                      <a:pPr marL="171450" indent="-171450">
                        <a:buFont typeface="Arial" panose="020B0604020202020204" pitchFamily="34" charset="0"/>
                        <a:buChar char="•"/>
                      </a:pPr>
                      <a:r>
                        <a:rPr lang="en-CA" sz="1050" dirty="0"/>
                        <a:t>F&amp;W and DFO</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p>
                      <a:pPr marL="171450" indent="-171450">
                        <a:buFont typeface="Arial" panose="020B0604020202020204" pitchFamily="34" charset="0"/>
                        <a:buChar char="•"/>
                      </a:pPr>
                      <a:r>
                        <a:rPr lang="en-CA" sz="1050" dirty="0"/>
                        <a:t>F&amp;W</a:t>
                      </a:r>
                    </a:p>
                  </a:txBody>
                  <a:tcPr/>
                </a:tc>
                <a:extLst>
                  <a:ext uri="{0D108BD9-81ED-4DB2-BD59-A6C34878D82A}">
                    <a16:rowId xmlns:a16="http://schemas.microsoft.com/office/drawing/2014/main" val="3044358855"/>
                  </a:ext>
                </a:extLst>
              </a:tr>
            </a:tbl>
          </a:graphicData>
        </a:graphic>
      </p:graphicFrame>
      <p:sp>
        <p:nvSpPr>
          <p:cNvPr id="5" name="TextBox 4">
            <a:extLst>
              <a:ext uri="{FF2B5EF4-FFF2-40B4-BE49-F238E27FC236}">
                <a16:creationId xmlns:a16="http://schemas.microsoft.com/office/drawing/2014/main" id="{7C9B84D9-66E0-A657-EDA0-0CBA331F61CF}"/>
              </a:ext>
            </a:extLst>
          </p:cNvPr>
          <p:cNvSpPr txBox="1"/>
          <p:nvPr/>
        </p:nvSpPr>
        <p:spPr>
          <a:xfrm rot="16200000">
            <a:off x="88761" y="2786265"/>
            <a:ext cx="1958602" cy="369332"/>
          </a:xfrm>
          <a:prstGeom prst="rect">
            <a:avLst/>
          </a:prstGeom>
          <a:noFill/>
        </p:spPr>
        <p:txBody>
          <a:bodyPr wrap="square" rtlCol="0">
            <a:spAutoFit/>
          </a:bodyPr>
          <a:lstStyle/>
          <a:p>
            <a:r>
              <a:rPr lang="en-CA" dirty="0"/>
              <a:t>Analytic Approach</a:t>
            </a:r>
          </a:p>
        </p:txBody>
      </p:sp>
      <p:cxnSp>
        <p:nvCxnSpPr>
          <p:cNvPr id="7" name="Straight Arrow Connector 6">
            <a:extLst>
              <a:ext uri="{FF2B5EF4-FFF2-40B4-BE49-F238E27FC236}">
                <a16:creationId xmlns:a16="http://schemas.microsoft.com/office/drawing/2014/main" id="{1078FD48-3C9C-76EA-25EB-B56D0C8FB823}"/>
              </a:ext>
            </a:extLst>
          </p:cNvPr>
          <p:cNvCxnSpPr>
            <a:cxnSpLocks/>
          </p:cNvCxnSpPr>
          <p:nvPr/>
        </p:nvCxnSpPr>
        <p:spPr>
          <a:xfrm>
            <a:off x="1252728" y="1333041"/>
            <a:ext cx="0" cy="408020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0D0675-9D11-2BCF-84D6-9B1FD561D0C4}"/>
              </a:ext>
            </a:extLst>
          </p:cNvPr>
          <p:cNvSpPr txBox="1"/>
          <p:nvPr/>
        </p:nvSpPr>
        <p:spPr>
          <a:xfrm>
            <a:off x="1517264" y="197263"/>
            <a:ext cx="9760945" cy="430887"/>
          </a:xfrm>
          <a:prstGeom prst="rect">
            <a:avLst/>
          </a:prstGeom>
          <a:noFill/>
        </p:spPr>
        <p:txBody>
          <a:bodyPr wrap="square" rtlCol="0">
            <a:spAutoFit/>
          </a:bodyPr>
          <a:lstStyle/>
          <a:p>
            <a:pPr algn="ctr"/>
            <a:r>
              <a:rPr lang="en-CA" sz="2200" b="1" dirty="0">
                <a:highlight>
                  <a:srgbClr val="FFFF00"/>
                </a:highlight>
              </a:rPr>
              <a:t>Recent or Emerging Challenges</a:t>
            </a:r>
          </a:p>
        </p:txBody>
      </p:sp>
      <p:graphicFrame>
        <p:nvGraphicFramePr>
          <p:cNvPr id="14" name="Table 13">
            <a:extLst>
              <a:ext uri="{FF2B5EF4-FFF2-40B4-BE49-F238E27FC236}">
                <a16:creationId xmlns:a16="http://schemas.microsoft.com/office/drawing/2014/main" id="{D92F94C3-3E41-2D93-0697-374F70F7AA60}"/>
              </a:ext>
            </a:extLst>
          </p:cNvPr>
          <p:cNvGraphicFramePr>
            <a:graphicFrameLocks noGrp="1"/>
          </p:cNvGraphicFramePr>
          <p:nvPr/>
        </p:nvGraphicFramePr>
        <p:xfrm>
          <a:off x="2052000" y="5949399"/>
          <a:ext cx="8731476" cy="794134"/>
        </p:xfrm>
        <a:graphic>
          <a:graphicData uri="http://schemas.openxmlformats.org/drawingml/2006/table">
            <a:tbl>
              <a:tblPr firstRow="1" bandRow="1">
                <a:tableStyleId>{5C22544A-7EE6-4342-B048-85BDC9FD1C3A}</a:tableStyleId>
              </a:tblPr>
              <a:tblGrid>
                <a:gridCol w="2910492">
                  <a:extLst>
                    <a:ext uri="{9D8B030D-6E8A-4147-A177-3AD203B41FA5}">
                      <a16:colId xmlns:a16="http://schemas.microsoft.com/office/drawing/2014/main" val="946621012"/>
                    </a:ext>
                  </a:extLst>
                </a:gridCol>
                <a:gridCol w="2910492">
                  <a:extLst>
                    <a:ext uri="{9D8B030D-6E8A-4147-A177-3AD203B41FA5}">
                      <a16:colId xmlns:a16="http://schemas.microsoft.com/office/drawing/2014/main" val="511637609"/>
                    </a:ext>
                  </a:extLst>
                </a:gridCol>
                <a:gridCol w="2910492">
                  <a:extLst>
                    <a:ext uri="{9D8B030D-6E8A-4147-A177-3AD203B41FA5}">
                      <a16:colId xmlns:a16="http://schemas.microsoft.com/office/drawing/2014/main" val="4040739034"/>
                    </a:ext>
                  </a:extLst>
                </a:gridCol>
              </a:tblGrid>
              <a:tr h="397067">
                <a:tc>
                  <a:txBody>
                    <a:bodyPr/>
                    <a:lstStyle/>
                    <a:p>
                      <a:r>
                        <a:rPr lang="en-CA" sz="1400" b="0" dirty="0">
                          <a:solidFill>
                            <a:schemeClr val="tx1"/>
                          </a:solidFill>
                        </a:rPr>
                        <a:t>Management Action </a:t>
                      </a:r>
                    </a:p>
                  </a:txBody>
                  <a:tcPr>
                    <a:solidFill>
                      <a:srgbClr val="E9EBF5"/>
                    </a:solidFill>
                  </a:tcPr>
                </a:tc>
                <a:tc>
                  <a:txBody>
                    <a:bodyPr/>
                    <a:lstStyle/>
                    <a:p>
                      <a:pPr marL="171450" indent="-171450">
                        <a:buFont typeface="Arial" panose="020B0604020202020204" pitchFamily="34" charset="0"/>
                        <a:buChar char="•"/>
                      </a:pPr>
                      <a:r>
                        <a:rPr lang="en-CA" sz="1000" b="0" dirty="0">
                          <a:solidFill>
                            <a:schemeClr val="tx1"/>
                          </a:solidFill>
                          <a:highlight>
                            <a:srgbClr val="FFFF00"/>
                          </a:highlight>
                        </a:rPr>
                        <a:t>Sport fishery management (application of BC Framework)</a:t>
                      </a:r>
                    </a:p>
                  </a:txBody>
                  <a:tcPr>
                    <a:solidFill>
                      <a:srgbClr val="E9EBF5"/>
                    </a:solidFill>
                  </a:tcPr>
                </a:tc>
                <a:tc>
                  <a:txBody>
                    <a:bodyPr/>
                    <a:lstStyle/>
                    <a:p>
                      <a:pPr marL="171450" indent="-171450">
                        <a:buFont typeface="Arial" panose="020B0604020202020204" pitchFamily="34" charset="0"/>
                        <a:buChar char="•"/>
                      </a:pPr>
                      <a:r>
                        <a:rPr lang="en-CA" sz="1000" b="0" dirty="0">
                          <a:solidFill>
                            <a:schemeClr val="tx1"/>
                          </a:solidFill>
                        </a:rPr>
                        <a:t>F&amp;W</a:t>
                      </a:r>
                    </a:p>
                  </a:txBody>
                  <a:tcPr>
                    <a:solidFill>
                      <a:srgbClr val="E9EBF5"/>
                    </a:solidFill>
                  </a:tcPr>
                </a:tc>
                <a:extLst>
                  <a:ext uri="{0D108BD9-81ED-4DB2-BD59-A6C34878D82A}">
                    <a16:rowId xmlns:a16="http://schemas.microsoft.com/office/drawing/2014/main" val="393839609"/>
                  </a:ext>
                </a:extLst>
              </a:tr>
              <a:tr h="397067">
                <a:tc>
                  <a:txBody>
                    <a:bodyPr/>
                    <a:lstStyle/>
                    <a:p>
                      <a:r>
                        <a:rPr lang="en-CA" sz="1400" dirty="0"/>
                        <a:t>Management Influence</a:t>
                      </a:r>
                    </a:p>
                  </a:txBody>
                  <a:tcPr/>
                </a:tc>
                <a:tc>
                  <a:txBody>
                    <a:bodyPr/>
                    <a:lstStyle/>
                    <a:p>
                      <a:pPr marL="171450" indent="-171450">
                        <a:buFont typeface="Arial" panose="020B0604020202020204" pitchFamily="34" charset="0"/>
                        <a:buChar char="•"/>
                      </a:pPr>
                      <a:r>
                        <a:rPr lang="en-CA" sz="1000" dirty="0">
                          <a:highlight>
                            <a:srgbClr val="FFFF00"/>
                          </a:highlight>
                        </a:rPr>
                        <a:t>Salmon fishery management</a:t>
                      </a:r>
                    </a:p>
                    <a:p>
                      <a:pPr marL="171450" indent="-171450">
                        <a:buFont typeface="Arial" panose="020B0604020202020204" pitchFamily="34" charset="0"/>
                        <a:buChar char="•"/>
                      </a:pPr>
                      <a:r>
                        <a:rPr lang="en-CA" sz="1000" dirty="0"/>
                        <a:t>FN fisheries targeting steelhead</a:t>
                      </a:r>
                    </a:p>
                  </a:txBody>
                  <a:tcPr/>
                </a:tc>
                <a:tc>
                  <a:txBody>
                    <a:bodyPr/>
                    <a:lstStyle/>
                    <a:p>
                      <a:pPr marL="171450" indent="-171450">
                        <a:buFont typeface="Arial" panose="020B0604020202020204" pitchFamily="34" charset="0"/>
                        <a:buChar char="•"/>
                      </a:pPr>
                      <a:r>
                        <a:rPr lang="en-CA" sz="1000" dirty="0"/>
                        <a:t>Province -&gt; DFO</a:t>
                      </a:r>
                    </a:p>
                    <a:p>
                      <a:pPr marL="171450" indent="-171450">
                        <a:buFont typeface="Arial" panose="020B0604020202020204" pitchFamily="34" charset="0"/>
                        <a:buChar char="•"/>
                      </a:pPr>
                      <a:r>
                        <a:rPr lang="en-CA" sz="1000" dirty="0"/>
                        <a:t>F&amp;W -&gt; FN</a:t>
                      </a:r>
                    </a:p>
                  </a:txBody>
                  <a:tcPr/>
                </a:tc>
                <a:extLst>
                  <a:ext uri="{0D108BD9-81ED-4DB2-BD59-A6C34878D82A}">
                    <a16:rowId xmlns:a16="http://schemas.microsoft.com/office/drawing/2014/main" val="3299400160"/>
                  </a:ext>
                </a:extLst>
              </a:tr>
            </a:tbl>
          </a:graphicData>
        </a:graphic>
      </p:graphicFrame>
      <p:cxnSp>
        <p:nvCxnSpPr>
          <p:cNvPr id="18" name="Straight Arrow Connector 17">
            <a:extLst>
              <a:ext uri="{FF2B5EF4-FFF2-40B4-BE49-F238E27FC236}">
                <a16:creationId xmlns:a16="http://schemas.microsoft.com/office/drawing/2014/main" id="{388BC73F-F43A-CA87-84EB-88D72A63741B}"/>
              </a:ext>
            </a:extLst>
          </p:cNvPr>
          <p:cNvCxnSpPr>
            <a:cxnSpLocks/>
          </p:cNvCxnSpPr>
          <p:nvPr/>
        </p:nvCxnSpPr>
        <p:spPr>
          <a:xfrm>
            <a:off x="3371088" y="5695305"/>
            <a:ext cx="0" cy="254094"/>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971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D0E9-5F75-CB2E-4F35-9C539A1E5E88}"/>
              </a:ext>
            </a:extLst>
          </p:cNvPr>
          <p:cNvSpPr>
            <a:spLocks noGrp="1"/>
          </p:cNvSpPr>
          <p:nvPr>
            <p:ph type="title"/>
          </p:nvPr>
        </p:nvSpPr>
        <p:spPr>
          <a:xfrm>
            <a:off x="838200" y="65355"/>
            <a:ext cx="10515600" cy="1325563"/>
          </a:xfrm>
        </p:spPr>
        <p:txBody>
          <a:bodyPr/>
          <a:lstStyle/>
          <a:p>
            <a:pPr algn="ctr"/>
            <a:r>
              <a:rPr lang="en-CA" dirty="0"/>
              <a:t>Current Goals and Objectives</a:t>
            </a:r>
          </a:p>
        </p:txBody>
      </p:sp>
      <p:sp>
        <p:nvSpPr>
          <p:cNvPr id="3" name="Content Placeholder 2">
            <a:extLst>
              <a:ext uri="{FF2B5EF4-FFF2-40B4-BE49-F238E27FC236}">
                <a16:creationId xmlns:a16="http://schemas.microsoft.com/office/drawing/2014/main" id="{2BB6AB14-EA1F-1B23-2CE1-6EDEF373CE4C}"/>
              </a:ext>
            </a:extLst>
          </p:cNvPr>
          <p:cNvSpPr>
            <a:spLocks noGrp="1"/>
          </p:cNvSpPr>
          <p:nvPr>
            <p:ph idx="1"/>
          </p:nvPr>
        </p:nvSpPr>
        <p:spPr>
          <a:xfrm>
            <a:off x="838200" y="1390918"/>
            <a:ext cx="10515600" cy="5467081"/>
          </a:xfrm>
        </p:spPr>
        <p:txBody>
          <a:bodyPr>
            <a:normAutofit fontScale="70000" lnSpcReduction="20000"/>
          </a:bodyPr>
          <a:lstStyle/>
          <a:p>
            <a:r>
              <a:rPr lang="en-CA" dirty="0"/>
              <a:t>International - Pacific Salmon Treaty (2022) Article IX: Steelhead</a:t>
            </a:r>
          </a:p>
          <a:p>
            <a:pPr lvl="1"/>
            <a:r>
              <a:rPr lang="en-US" dirty="0"/>
              <a:t>In fulfilling their functions, the Panels and Commission shall </a:t>
            </a:r>
            <a:r>
              <a:rPr lang="en-US" dirty="0">
                <a:highlight>
                  <a:srgbClr val="FFFF00"/>
                </a:highlight>
              </a:rPr>
              <a:t>take into account </a:t>
            </a:r>
            <a:r>
              <a:rPr lang="en-US" dirty="0"/>
              <a:t>the conservation of steelhead</a:t>
            </a:r>
            <a:endParaRPr lang="en-CA" dirty="0"/>
          </a:p>
          <a:p>
            <a:endParaRPr lang="en-CA" dirty="0"/>
          </a:p>
          <a:p>
            <a:r>
              <a:rPr lang="en-CA" dirty="0"/>
              <a:t>Federal - Draft IFMP, Salmon, Southern BC (2023)</a:t>
            </a:r>
          </a:p>
          <a:p>
            <a:endParaRPr lang="en-CA" dirty="0"/>
          </a:p>
          <a:p>
            <a:pPr lvl="1"/>
            <a:r>
              <a:rPr lang="en-US" dirty="0">
                <a:highlight>
                  <a:srgbClr val="FFFF00"/>
                </a:highlight>
              </a:rPr>
              <a:t>DFO will protect IFR Steelhead from incidental fishing mortality occurring in salmon fisheries </a:t>
            </a:r>
            <a:r>
              <a:rPr lang="en-US" dirty="0"/>
              <a:t>using the </a:t>
            </a:r>
            <a:r>
              <a:rPr lang="en-US" dirty="0">
                <a:highlight>
                  <a:srgbClr val="FFFF00"/>
                </a:highlight>
              </a:rPr>
              <a:t>window closure approach</a:t>
            </a:r>
            <a:r>
              <a:rPr lang="en-US" dirty="0"/>
              <a:t> implemented since 2019, with additional restrictions applied to set gill net fisheries in the Fraser River. </a:t>
            </a:r>
          </a:p>
          <a:p>
            <a:pPr lvl="1"/>
            <a:endParaRPr lang="en-US" dirty="0"/>
          </a:p>
          <a:p>
            <a:pPr lvl="1"/>
            <a:r>
              <a:rPr lang="en-US" dirty="0"/>
              <a:t>The closure window for </a:t>
            </a:r>
            <a:r>
              <a:rPr lang="en-US" dirty="0">
                <a:highlight>
                  <a:srgbClr val="FFFF00"/>
                </a:highlight>
              </a:rPr>
              <a:t>commercial gill net and seine fisheries </a:t>
            </a:r>
            <a:r>
              <a:rPr lang="en-US" dirty="0"/>
              <a:t>(including purse seine, beach seine, and shallow seine gear) is </a:t>
            </a:r>
            <a:r>
              <a:rPr lang="en-US" dirty="0">
                <a:highlight>
                  <a:srgbClr val="FFFF00"/>
                </a:highlight>
              </a:rPr>
              <a:t>42 days</a:t>
            </a:r>
            <a:r>
              <a:rPr lang="en-US" dirty="0"/>
              <a:t>, while commercial troll fisheries will be closed for 27 days. </a:t>
            </a:r>
          </a:p>
          <a:p>
            <a:pPr lvl="1"/>
            <a:endParaRPr lang="en-US" dirty="0"/>
          </a:p>
          <a:p>
            <a:pPr lvl="1"/>
            <a:r>
              <a:rPr lang="en-US" dirty="0"/>
              <a:t>First Nations’ </a:t>
            </a:r>
            <a:r>
              <a:rPr lang="en-US" dirty="0">
                <a:highlight>
                  <a:srgbClr val="FFFF00"/>
                </a:highlight>
              </a:rPr>
              <a:t>Food, Social, and Ceremonial (FSC)</a:t>
            </a:r>
            <a:r>
              <a:rPr lang="en-US" dirty="0"/>
              <a:t> salmon fisheries occurring within the Fraser River mainstem downstream of Thompson and Chilcotin River Steelhead spawning areas are closed for a </a:t>
            </a:r>
            <a:r>
              <a:rPr lang="en-US" dirty="0">
                <a:highlight>
                  <a:srgbClr val="FFFF00"/>
                </a:highlight>
              </a:rPr>
              <a:t>27-day</a:t>
            </a:r>
            <a:r>
              <a:rPr lang="en-US" dirty="0"/>
              <a:t> moving window. </a:t>
            </a:r>
            <a:endParaRPr lang="en-CA" dirty="0"/>
          </a:p>
          <a:p>
            <a:endParaRPr lang="en-CA" dirty="0"/>
          </a:p>
          <a:p>
            <a:r>
              <a:rPr lang="en-CA" dirty="0"/>
              <a:t>Provincial Framework for Steelhead Management in BC (2016)</a:t>
            </a:r>
            <a:endParaRPr lang="en-US" dirty="0"/>
          </a:p>
          <a:p>
            <a:pPr lvl="1"/>
            <a:r>
              <a:rPr lang="en-US" dirty="0"/>
              <a:t>1. Maintain a diversity of sustainable recreational angling opportunities for steelhead in British Columbia.</a:t>
            </a:r>
          </a:p>
          <a:p>
            <a:pPr lvl="2"/>
            <a:r>
              <a:rPr lang="en-US" dirty="0">
                <a:solidFill>
                  <a:srgbClr val="FF0000"/>
                </a:solidFill>
              </a:rPr>
              <a:t>Chilcotin Sport Fishery closed since 2008</a:t>
            </a:r>
          </a:p>
          <a:p>
            <a:pPr lvl="2"/>
            <a:r>
              <a:rPr lang="en-US" dirty="0">
                <a:solidFill>
                  <a:srgbClr val="FF0000"/>
                </a:solidFill>
              </a:rPr>
              <a:t>Thompson and remaining Interior Fraser sport fisheries closed since 2018.</a:t>
            </a:r>
          </a:p>
          <a:p>
            <a:pPr lvl="1"/>
            <a:r>
              <a:rPr lang="en-US" dirty="0"/>
              <a:t>2. Maintain, protect and restore the productive capacity of the freshwater environment to produce steelhead</a:t>
            </a:r>
            <a:endParaRPr lang="en-CA" dirty="0"/>
          </a:p>
        </p:txBody>
      </p:sp>
    </p:spTree>
    <p:extLst>
      <p:ext uri="{BB962C8B-B14F-4D97-AF65-F5344CB8AC3E}">
        <p14:creationId xmlns:p14="http://schemas.microsoft.com/office/powerpoint/2010/main" val="1270742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23BE-5818-ACFB-BCCB-CE735B5B3E21}"/>
              </a:ext>
            </a:extLst>
          </p:cNvPr>
          <p:cNvSpPr>
            <a:spLocks noGrp="1"/>
          </p:cNvSpPr>
          <p:nvPr>
            <p:ph type="title"/>
          </p:nvPr>
        </p:nvSpPr>
        <p:spPr>
          <a:xfrm>
            <a:off x="838200" y="220054"/>
            <a:ext cx="10515600" cy="1325563"/>
          </a:xfrm>
        </p:spPr>
        <p:txBody>
          <a:bodyPr/>
          <a:lstStyle/>
          <a:p>
            <a:pPr algn="ctr"/>
            <a:r>
              <a:rPr lang="en-CA" dirty="0"/>
              <a:t>Example of a Protection Window</a:t>
            </a:r>
            <a:br>
              <a:rPr lang="en-CA" dirty="0"/>
            </a:br>
            <a:r>
              <a:rPr lang="en-CA" dirty="0"/>
              <a:t>Fraser River, Port Mann to Mission</a:t>
            </a:r>
          </a:p>
        </p:txBody>
      </p:sp>
      <p:sp>
        <p:nvSpPr>
          <p:cNvPr id="4" name="Text Placeholder 3">
            <a:extLst>
              <a:ext uri="{FF2B5EF4-FFF2-40B4-BE49-F238E27FC236}">
                <a16:creationId xmlns:a16="http://schemas.microsoft.com/office/drawing/2014/main" id="{6402F58D-7485-A278-33A9-A41C568BE4F3}"/>
              </a:ext>
            </a:extLst>
          </p:cNvPr>
          <p:cNvSpPr>
            <a:spLocks noGrp="1"/>
          </p:cNvSpPr>
          <p:nvPr>
            <p:ph type="body" idx="1"/>
          </p:nvPr>
        </p:nvSpPr>
        <p:spPr>
          <a:xfrm>
            <a:off x="865190" y="2077004"/>
            <a:ext cx="5157787" cy="823912"/>
          </a:xfrm>
        </p:spPr>
        <p:txBody>
          <a:bodyPr>
            <a:normAutofit lnSpcReduction="10000"/>
          </a:bodyPr>
          <a:lstStyle/>
          <a:p>
            <a:pPr algn="ctr"/>
            <a:r>
              <a:rPr lang="en-US" dirty="0"/>
              <a:t>First Nations Food, Social, </a:t>
            </a:r>
          </a:p>
          <a:p>
            <a:pPr algn="ctr"/>
            <a:r>
              <a:rPr lang="en-US" dirty="0"/>
              <a:t>and Ceremonial </a:t>
            </a:r>
            <a:endParaRPr lang="en-CA" dirty="0"/>
          </a:p>
        </p:txBody>
      </p:sp>
      <p:sp>
        <p:nvSpPr>
          <p:cNvPr id="6" name="Text Placeholder 5">
            <a:extLst>
              <a:ext uri="{FF2B5EF4-FFF2-40B4-BE49-F238E27FC236}">
                <a16:creationId xmlns:a16="http://schemas.microsoft.com/office/drawing/2014/main" id="{8750DF14-47C1-ABB5-DB4A-BDF0735BA77D}"/>
              </a:ext>
            </a:extLst>
          </p:cNvPr>
          <p:cNvSpPr>
            <a:spLocks noGrp="1"/>
          </p:cNvSpPr>
          <p:nvPr>
            <p:ph type="body" sz="quarter" idx="3"/>
          </p:nvPr>
        </p:nvSpPr>
        <p:spPr>
          <a:xfrm>
            <a:off x="6197603" y="2024903"/>
            <a:ext cx="5183188" cy="823912"/>
          </a:xfrm>
        </p:spPr>
        <p:txBody>
          <a:bodyPr>
            <a:normAutofit lnSpcReduction="10000"/>
          </a:bodyPr>
          <a:lstStyle/>
          <a:p>
            <a:pPr algn="ctr"/>
            <a:r>
              <a:rPr lang="en-US" dirty="0"/>
              <a:t>Commercial gill net and </a:t>
            </a:r>
          </a:p>
          <a:p>
            <a:pPr algn="ctr"/>
            <a:r>
              <a:rPr lang="en-US" dirty="0"/>
              <a:t>seine fisheries </a:t>
            </a:r>
            <a:endParaRPr lang="en-CA" dirty="0"/>
          </a:p>
        </p:txBody>
      </p:sp>
      <p:graphicFrame>
        <p:nvGraphicFramePr>
          <p:cNvPr id="20" name="Content Placeholder 19">
            <a:extLst>
              <a:ext uri="{FF2B5EF4-FFF2-40B4-BE49-F238E27FC236}">
                <a16:creationId xmlns:a16="http://schemas.microsoft.com/office/drawing/2014/main" id="{470C90A8-E449-4157-8BBF-8DBB58656635}"/>
              </a:ext>
            </a:extLst>
          </p:cNvPr>
          <p:cNvGraphicFramePr>
            <a:graphicFrameLocks noGrp="1"/>
          </p:cNvGraphicFramePr>
          <p:nvPr>
            <p:ph sz="half" idx="2"/>
          </p:nvPr>
        </p:nvGraphicFramePr>
        <p:xfrm>
          <a:off x="836612" y="2855120"/>
          <a:ext cx="5157787" cy="3684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ontent Placeholder 20">
            <a:extLst>
              <a:ext uri="{FF2B5EF4-FFF2-40B4-BE49-F238E27FC236}">
                <a16:creationId xmlns:a16="http://schemas.microsoft.com/office/drawing/2014/main" id="{9D258307-07A0-4D22-BFCC-7BA92296BAD1}"/>
              </a:ext>
            </a:extLst>
          </p:cNvPr>
          <p:cNvGraphicFramePr>
            <a:graphicFrameLocks noGrp="1"/>
          </p:cNvGraphicFramePr>
          <p:nvPr>
            <p:ph sz="quarter" idx="4"/>
          </p:nvPr>
        </p:nvGraphicFramePr>
        <p:xfrm>
          <a:off x="6197603" y="2848815"/>
          <a:ext cx="5183188" cy="3684588"/>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721AED4A-64F7-3534-0E8C-42A61E452C2D}"/>
              </a:ext>
            </a:extLst>
          </p:cNvPr>
          <p:cNvSpPr txBox="1"/>
          <p:nvPr/>
        </p:nvSpPr>
        <p:spPr>
          <a:xfrm>
            <a:off x="2890291" y="3429000"/>
            <a:ext cx="2042318" cy="400110"/>
          </a:xfrm>
          <a:prstGeom prst="rect">
            <a:avLst/>
          </a:prstGeom>
          <a:noFill/>
        </p:spPr>
        <p:txBody>
          <a:bodyPr wrap="square" rtlCol="0">
            <a:spAutoFit/>
          </a:bodyPr>
          <a:lstStyle/>
          <a:p>
            <a:r>
              <a:rPr lang="en-CA" sz="2000" b="1" dirty="0"/>
              <a:t>52% Unprotected</a:t>
            </a:r>
          </a:p>
        </p:txBody>
      </p:sp>
      <p:sp>
        <p:nvSpPr>
          <p:cNvPr id="23" name="TextBox 22">
            <a:extLst>
              <a:ext uri="{FF2B5EF4-FFF2-40B4-BE49-F238E27FC236}">
                <a16:creationId xmlns:a16="http://schemas.microsoft.com/office/drawing/2014/main" id="{89FB03F2-A9CC-B8E2-D049-14746D33018B}"/>
              </a:ext>
            </a:extLst>
          </p:cNvPr>
          <p:cNvSpPr txBox="1"/>
          <p:nvPr/>
        </p:nvSpPr>
        <p:spPr>
          <a:xfrm>
            <a:off x="8409868" y="3429000"/>
            <a:ext cx="2022019" cy="400110"/>
          </a:xfrm>
          <a:prstGeom prst="rect">
            <a:avLst/>
          </a:prstGeom>
          <a:noFill/>
        </p:spPr>
        <p:txBody>
          <a:bodyPr wrap="square" rtlCol="0">
            <a:spAutoFit/>
          </a:bodyPr>
          <a:lstStyle/>
          <a:p>
            <a:r>
              <a:rPr lang="en-CA" sz="2000" b="1" dirty="0"/>
              <a:t>32% Unprotected</a:t>
            </a:r>
          </a:p>
        </p:txBody>
      </p:sp>
    </p:spTree>
    <p:extLst>
      <p:ext uri="{BB962C8B-B14F-4D97-AF65-F5344CB8AC3E}">
        <p14:creationId xmlns:p14="http://schemas.microsoft.com/office/powerpoint/2010/main" val="3498458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0210-3A83-1299-2F81-A5154075CD8C}"/>
              </a:ext>
            </a:extLst>
          </p:cNvPr>
          <p:cNvSpPr>
            <a:spLocks noGrp="1"/>
          </p:cNvSpPr>
          <p:nvPr>
            <p:ph type="title"/>
          </p:nvPr>
        </p:nvSpPr>
        <p:spPr/>
        <p:txBody>
          <a:bodyPr/>
          <a:lstStyle/>
          <a:p>
            <a:pPr algn="ctr"/>
            <a:r>
              <a:rPr lang="en-CA" dirty="0"/>
              <a:t>How Decisions Are Made</a:t>
            </a:r>
          </a:p>
        </p:txBody>
      </p:sp>
      <p:sp>
        <p:nvSpPr>
          <p:cNvPr id="3" name="Content Placeholder 2">
            <a:extLst>
              <a:ext uri="{FF2B5EF4-FFF2-40B4-BE49-F238E27FC236}">
                <a16:creationId xmlns:a16="http://schemas.microsoft.com/office/drawing/2014/main" id="{171BA428-B839-6930-2B24-C0102AAA0E42}"/>
              </a:ext>
            </a:extLst>
          </p:cNvPr>
          <p:cNvSpPr>
            <a:spLocks noGrp="1"/>
          </p:cNvSpPr>
          <p:nvPr>
            <p:ph idx="1"/>
          </p:nvPr>
        </p:nvSpPr>
        <p:spPr/>
        <p:txBody>
          <a:bodyPr>
            <a:normAutofit fontScale="92500" lnSpcReduction="20000"/>
          </a:bodyPr>
          <a:lstStyle/>
          <a:p>
            <a:r>
              <a:rPr lang="en-CA" dirty="0"/>
              <a:t>Federal</a:t>
            </a:r>
          </a:p>
          <a:p>
            <a:pPr lvl="1"/>
            <a:r>
              <a:rPr lang="en-CA" dirty="0"/>
              <a:t>Opportunity to fish outside of window closures is subject to in-season status of the target salmon species.</a:t>
            </a:r>
          </a:p>
          <a:p>
            <a:endParaRPr lang="en-CA" dirty="0"/>
          </a:p>
          <a:p>
            <a:r>
              <a:rPr lang="en-CA" dirty="0"/>
              <a:t>Provincial – C&amp;R Sport Fishery</a:t>
            </a:r>
          </a:p>
          <a:p>
            <a:pPr lvl="1"/>
            <a:r>
              <a:rPr lang="en-CA" dirty="0"/>
              <a:t>Based on </a:t>
            </a:r>
            <a:r>
              <a:rPr lang="en-CA" dirty="0" err="1"/>
              <a:t>inseason</a:t>
            </a:r>
            <a:r>
              <a:rPr lang="en-CA" dirty="0"/>
              <a:t> N status (test fishery based spawner forecasts)</a:t>
            </a:r>
          </a:p>
          <a:p>
            <a:pPr lvl="2"/>
            <a:r>
              <a:rPr lang="en-CA" dirty="0"/>
              <a:t>Closed-until-open and open-until-closed.</a:t>
            </a:r>
          </a:p>
          <a:p>
            <a:pPr lvl="1"/>
            <a:r>
              <a:rPr lang="en-CA" dirty="0"/>
              <a:t>Chilcotin closed since 2008</a:t>
            </a:r>
          </a:p>
          <a:p>
            <a:pPr lvl="1"/>
            <a:r>
              <a:rPr lang="en-CA" dirty="0"/>
              <a:t>Thompson and other IFS fisheries closed since 2018</a:t>
            </a:r>
          </a:p>
          <a:p>
            <a:pPr lvl="1"/>
            <a:r>
              <a:rPr lang="en-CA" dirty="0"/>
              <a:t>Very limited experience opening C&amp;R to date. </a:t>
            </a:r>
          </a:p>
          <a:p>
            <a:pPr lvl="1"/>
            <a:endParaRPr lang="en-CA" dirty="0"/>
          </a:p>
          <a:p>
            <a:r>
              <a:rPr lang="en-CA" dirty="0"/>
              <a:t>Interior First Nations</a:t>
            </a:r>
          </a:p>
          <a:p>
            <a:pPr lvl="1"/>
            <a:r>
              <a:rPr lang="en-CA" dirty="0"/>
              <a:t>By local councils.</a:t>
            </a:r>
          </a:p>
        </p:txBody>
      </p:sp>
    </p:spTree>
    <p:extLst>
      <p:ext uri="{BB962C8B-B14F-4D97-AF65-F5344CB8AC3E}">
        <p14:creationId xmlns:p14="http://schemas.microsoft.com/office/powerpoint/2010/main" val="2692357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0597A1-15AD-768F-B5B1-9BBAE8F285D0}"/>
              </a:ext>
            </a:extLst>
          </p:cNvPr>
          <p:cNvSpPr>
            <a:spLocks noGrp="1"/>
          </p:cNvSpPr>
          <p:nvPr>
            <p:ph type="title"/>
          </p:nvPr>
        </p:nvSpPr>
        <p:spPr/>
        <p:txBody>
          <a:bodyPr/>
          <a:lstStyle/>
          <a:p>
            <a:pPr algn="ctr"/>
            <a:r>
              <a:rPr lang="en-CA" dirty="0"/>
              <a:t>End</a:t>
            </a:r>
          </a:p>
        </p:txBody>
      </p:sp>
      <p:sp>
        <p:nvSpPr>
          <p:cNvPr id="8" name="Text Placeholder 7">
            <a:extLst>
              <a:ext uri="{FF2B5EF4-FFF2-40B4-BE49-F238E27FC236}">
                <a16:creationId xmlns:a16="http://schemas.microsoft.com/office/drawing/2014/main" id="{0552FE0B-C1A7-1137-0B3B-77BF4FED1212}"/>
              </a:ext>
            </a:extLst>
          </p:cNvPr>
          <p:cNvSpPr>
            <a:spLocks noGrp="1"/>
          </p:cNvSpPr>
          <p:nvPr>
            <p:ph type="body" idx="1"/>
          </p:nvPr>
        </p:nvSpPr>
        <p:spPr/>
        <p:txBody>
          <a:bodyPr>
            <a:normAutofit/>
          </a:bodyPr>
          <a:lstStyle/>
          <a:p>
            <a:pPr algn="ctr"/>
            <a:endParaRPr lang="en-CA" sz="4000" dirty="0"/>
          </a:p>
        </p:txBody>
      </p:sp>
    </p:spTree>
    <p:extLst>
      <p:ext uri="{BB962C8B-B14F-4D97-AF65-F5344CB8AC3E}">
        <p14:creationId xmlns:p14="http://schemas.microsoft.com/office/powerpoint/2010/main" val="4271500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1962-D3E2-6BFB-A62F-61742F0219E3}"/>
              </a:ext>
            </a:extLst>
          </p:cNvPr>
          <p:cNvSpPr>
            <a:spLocks noGrp="1"/>
          </p:cNvSpPr>
          <p:nvPr>
            <p:ph type="title"/>
          </p:nvPr>
        </p:nvSpPr>
        <p:spPr>
          <a:xfrm>
            <a:off x="838200" y="104555"/>
            <a:ext cx="10515600" cy="1325563"/>
          </a:xfrm>
        </p:spPr>
        <p:txBody>
          <a:bodyPr/>
          <a:lstStyle/>
          <a:p>
            <a:pPr algn="ctr"/>
            <a:r>
              <a:rPr lang="en-CA" dirty="0">
                <a:solidFill>
                  <a:schemeClr val="bg1"/>
                </a:solidFill>
              </a:rPr>
              <a:t>Interior Fraser Steelhead</a:t>
            </a:r>
          </a:p>
        </p:txBody>
      </p:sp>
      <p:pic>
        <p:nvPicPr>
          <p:cNvPr id="4" name="Content Placeholder 3">
            <a:extLst>
              <a:ext uri="{FF2B5EF4-FFF2-40B4-BE49-F238E27FC236}">
                <a16:creationId xmlns:a16="http://schemas.microsoft.com/office/drawing/2014/main" id="{FDC4E5BC-B807-5D18-9D74-D5C7A9D46788}"/>
              </a:ext>
            </a:extLst>
          </p:cNvPr>
          <p:cNvPicPr>
            <a:picLocks noGrp="1" noChangeAspect="1"/>
          </p:cNvPicPr>
          <p:nvPr>
            <p:ph idx="1"/>
          </p:nvPr>
        </p:nvPicPr>
        <p:blipFill>
          <a:blip r:embed="rId2"/>
          <a:stretch>
            <a:fillRect/>
          </a:stretch>
        </p:blipFill>
        <p:spPr>
          <a:xfrm>
            <a:off x="3000776" y="1430118"/>
            <a:ext cx="6297769" cy="5372291"/>
          </a:xfrm>
          <a:prstGeom prst="rect">
            <a:avLst/>
          </a:prstGeom>
        </p:spPr>
      </p:pic>
      <p:sp>
        <p:nvSpPr>
          <p:cNvPr id="3" name="Text Box 20">
            <a:extLst>
              <a:ext uri="{FF2B5EF4-FFF2-40B4-BE49-F238E27FC236}">
                <a16:creationId xmlns:a16="http://schemas.microsoft.com/office/drawing/2014/main" id="{F69876EA-3754-499D-CF6D-DC9A904A49CF}"/>
              </a:ext>
            </a:extLst>
          </p:cNvPr>
          <p:cNvSpPr txBox="1">
            <a:spLocks noChangeArrowheads="1"/>
          </p:cNvSpPr>
          <p:nvPr/>
        </p:nvSpPr>
        <p:spPr bwMode="auto">
          <a:xfrm>
            <a:off x="8242218" y="3954301"/>
            <a:ext cx="20302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CA" altLang="en-US" dirty="0">
                <a:solidFill>
                  <a:schemeClr val="bg1"/>
                </a:solidFill>
              </a:rPr>
              <a:t>South Interior MPG</a:t>
            </a:r>
          </a:p>
        </p:txBody>
      </p:sp>
      <p:sp>
        <p:nvSpPr>
          <p:cNvPr id="5" name="Text Box 24">
            <a:extLst>
              <a:ext uri="{FF2B5EF4-FFF2-40B4-BE49-F238E27FC236}">
                <a16:creationId xmlns:a16="http://schemas.microsoft.com/office/drawing/2014/main" id="{7BCE3697-04F5-4FD5-3BD4-C8D224F91006}"/>
              </a:ext>
            </a:extLst>
          </p:cNvPr>
          <p:cNvSpPr txBox="1">
            <a:spLocks noChangeArrowheads="1"/>
          </p:cNvSpPr>
          <p:nvPr/>
        </p:nvSpPr>
        <p:spPr bwMode="auto">
          <a:xfrm>
            <a:off x="9166263" y="4922541"/>
            <a:ext cx="21625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CA" altLang="en-US" dirty="0">
                <a:solidFill>
                  <a:schemeClr val="bg1"/>
                </a:solidFill>
              </a:rPr>
              <a:t>Southern Transition</a:t>
            </a:r>
          </a:p>
        </p:txBody>
      </p:sp>
      <p:cxnSp>
        <p:nvCxnSpPr>
          <p:cNvPr id="7" name="Straight Arrow Connector 6">
            <a:extLst>
              <a:ext uri="{FF2B5EF4-FFF2-40B4-BE49-F238E27FC236}">
                <a16:creationId xmlns:a16="http://schemas.microsoft.com/office/drawing/2014/main" id="{F85E1C8C-B443-FDC8-02A3-88FAFB15CDB7}"/>
              </a:ext>
            </a:extLst>
          </p:cNvPr>
          <p:cNvCxnSpPr>
            <a:cxnSpLocks/>
          </p:cNvCxnSpPr>
          <p:nvPr/>
        </p:nvCxnSpPr>
        <p:spPr>
          <a:xfrm flipH="1">
            <a:off x="7135969" y="4237149"/>
            <a:ext cx="1111352" cy="87005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91C46F-7BB9-4877-FB75-585B45B05BA0}"/>
              </a:ext>
            </a:extLst>
          </p:cNvPr>
          <p:cNvCxnSpPr>
            <a:cxnSpLocks/>
          </p:cNvCxnSpPr>
          <p:nvPr/>
        </p:nvCxnSpPr>
        <p:spPr>
          <a:xfrm flipH="1">
            <a:off x="7135969" y="5107207"/>
            <a:ext cx="2030294" cy="71404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43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B20343-C238-8461-A75F-8174B5E9D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517DE8-D5AF-103F-E153-EC4A6618C463}"/>
              </a:ext>
            </a:extLst>
          </p:cNvPr>
          <p:cNvSpPr txBox="1"/>
          <p:nvPr/>
        </p:nvSpPr>
        <p:spPr>
          <a:xfrm>
            <a:off x="1524000" y="6488668"/>
            <a:ext cx="6097904" cy="369332"/>
          </a:xfrm>
          <a:prstGeom prst="rect">
            <a:avLst/>
          </a:prstGeom>
          <a:noFill/>
        </p:spPr>
        <p:txBody>
          <a:bodyPr wrap="square">
            <a:spAutoFit/>
          </a:bodyPr>
          <a:lstStyle/>
          <a:p>
            <a:r>
              <a:rPr lang="en-CA" b="0" i="1" dirty="0">
                <a:solidFill>
                  <a:schemeClr val="bg1"/>
                </a:solidFill>
                <a:effectLst/>
                <a:latin typeface="Helvetica Neue"/>
              </a:rPr>
              <a:t>Hell’s Gate. Photo: Piotr </a:t>
            </a:r>
            <a:r>
              <a:rPr lang="en-CA" b="0" i="1" dirty="0" err="1">
                <a:solidFill>
                  <a:schemeClr val="bg1"/>
                </a:solidFill>
                <a:effectLst/>
                <a:latin typeface="Helvetica Neue"/>
              </a:rPr>
              <a:t>Forysinski</a:t>
            </a:r>
            <a:endParaRPr lang="en-CA" dirty="0">
              <a:solidFill>
                <a:schemeClr val="bg1"/>
              </a:solidFill>
            </a:endParaRPr>
          </a:p>
        </p:txBody>
      </p:sp>
    </p:spTree>
    <p:extLst>
      <p:ext uri="{BB962C8B-B14F-4D97-AF65-F5344CB8AC3E}">
        <p14:creationId xmlns:p14="http://schemas.microsoft.com/office/powerpoint/2010/main" val="3860139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C405308A-0421-FD73-7992-668447F58AED}"/>
              </a:ext>
            </a:extLst>
          </p:cNvPr>
          <p:cNvPicPr>
            <a:picLocks noGrp="1" noChangeAspect="1"/>
          </p:cNvPicPr>
          <p:nvPr>
            <p:ph sz="quarter" idx="4"/>
          </p:nvPr>
        </p:nvPicPr>
        <p:blipFill rotWithShape="1">
          <a:blip r:embed="rId2"/>
          <a:stretch/>
        </p:blipFill>
        <p:spPr>
          <a:xfrm>
            <a:off x="6672604" y="1691718"/>
            <a:ext cx="5449420" cy="5590964"/>
          </a:xfrm>
          <a:prstGeom prst="rect">
            <a:avLst/>
          </a:prstGeom>
        </p:spPr>
      </p:pic>
      <p:sp>
        <p:nvSpPr>
          <p:cNvPr id="8" name="Title 7">
            <a:extLst>
              <a:ext uri="{FF2B5EF4-FFF2-40B4-BE49-F238E27FC236}">
                <a16:creationId xmlns:a16="http://schemas.microsoft.com/office/drawing/2014/main" id="{0DC23026-2A4D-C569-5CF9-3D247238F14A}"/>
              </a:ext>
            </a:extLst>
          </p:cNvPr>
          <p:cNvSpPr>
            <a:spLocks noGrp="1"/>
          </p:cNvSpPr>
          <p:nvPr>
            <p:ph type="title"/>
          </p:nvPr>
        </p:nvSpPr>
        <p:spPr/>
        <p:txBody>
          <a:bodyPr>
            <a:normAutofit/>
          </a:bodyPr>
          <a:lstStyle/>
          <a:p>
            <a:pPr algn="ctr"/>
            <a:r>
              <a:rPr lang="en-CA" dirty="0"/>
              <a:t>History of Interior Fraser Steelhead</a:t>
            </a:r>
          </a:p>
        </p:txBody>
      </p:sp>
      <p:sp>
        <p:nvSpPr>
          <p:cNvPr id="14" name="Text Placeholder 13">
            <a:extLst>
              <a:ext uri="{FF2B5EF4-FFF2-40B4-BE49-F238E27FC236}">
                <a16:creationId xmlns:a16="http://schemas.microsoft.com/office/drawing/2014/main" id="{67373464-69A7-A131-5153-8AF0E4001B54}"/>
              </a:ext>
            </a:extLst>
          </p:cNvPr>
          <p:cNvSpPr>
            <a:spLocks noGrp="1"/>
          </p:cNvSpPr>
          <p:nvPr>
            <p:ph type="body" idx="1"/>
          </p:nvPr>
        </p:nvSpPr>
        <p:spPr/>
        <p:txBody>
          <a:bodyPr>
            <a:normAutofit lnSpcReduction="10000"/>
          </a:bodyPr>
          <a:lstStyle/>
          <a:p>
            <a:pPr algn="ctr"/>
            <a:r>
              <a:rPr lang="en-CA" dirty="0"/>
              <a:t>Last Glaciation</a:t>
            </a:r>
          </a:p>
          <a:p>
            <a:pPr algn="ctr"/>
            <a:r>
              <a:rPr lang="en-CA" dirty="0"/>
              <a:t>60,000-15,000 YBP</a:t>
            </a:r>
          </a:p>
        </p:txBody>
      </p:sp>
      <p:pic>
        <p:nvPicPr>
          <p:cNvPr id="12" name="Content Placeholder 11" descr="Diagram, map&#10;&#10;Description automatically generated">
            <a:extLst>
              <a:ext uri="{FF2B5EF4-FFF2-40B4-BE49-F238E27FC236}">
                <a16:creationId xmlns:a16="http://schemas.microsoft.com/office/drawing/2014/main" id="{06C87ADF-1679-41A8-01DF-9298E1D332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5191" y="2505075"/>
            <a:ext cx="6192358" cy="3987800"/>
          </a:xfrm>
        </p:spPr>
      </p:pic>
      <p:sp>
        <p:nvSpPr>
          <p:cNvPr id="15" name="Text Placeholder 14">
            <a:extLst>
              <a:ext uri="{FF2B5EF4-FFF2-40B4-BE49-F238E27FC236}">
                <a16:creationId xmlns:a16="http://schemas.microsoft.com/office/drawing/2014/main" id="{A8A3A9E9-2569-71CE-BBC0-55B09AED2507}"/>
              </a:ext>
            </a:extLst>
          </p:cNvPr>
          <p:cNvSpPr>
            <a:spLocks noGrp="1"/>
          </p:cNvSpPr>
          <p:nvPr>
            <p:ph type="body" sz="quarter" idx="3"/>
          </p:nvPr>
        </p:nvSpPr>
        <p:spPr>
          <a:xfrm>
            <a:off x="6223404" y="1681163"/>
            <a:ext cx="5183188" cy="823912"/>
          </a:xfrm>
        </p:spPr>
        <p:txBody>
          <a:bodyPr>
            <a:normAutofit lnSpcReduction="10000"/>
          </a:bodyPr>
          <a:lstStyle/>
          <a:p>
            <a:pPr algn="ctr"/>
            <a:r>
              <a:rPr lang="en-CA" dirty="0"/>
              <a:t>Refugia and Recolonization</a:t>
            </a:r>
          </a:p>
          <a:p>
            <a:pPr algn="ctr"/>
            <a:endParaRPr lang="en-CA" dirty="0"/>
          </a:p>
        </p:txBody>
      </p:sp>
      <p:sp>
        <p:nvSpPr>
          <p:cNvPr id="13" name="TextBox 12">
            <a:extLst>
              <a:ext uri="{FF2B5EF4-FFF2-40B4-BE49-F238E27FC236}">
                <a16:creationId xmlns:a16="http://schemas.microsoft.com/office/drawing/2014/main" id="{4E27B812-0F93-5031-BD03-936FBD01DF01}"/>
              </a:ext>
            </a:extLst>
          </p:cNvPr>
          <p:cNvSpPr txBox="1"/>
          <p:nvPr/>
        </p:nvSpPr>
        <p:spPr>
          <a:xfrm>
            <a:off x="0" y="5827690"/>
            <a:ext cx="2021983" cy="1030310"/>
          </a:xfrm>
          <a:prstGeom prst="rect">
            <a:avLst/>
          </a:prstGeom>
          <a:solidFill>
            <a:schemeClr val="bg1"/>
          </a:solidFill>
        </p:spPr>
        <p:txBody>
          <a:bodyPr wrap="square" rtlCol="0">
            <a:spAutoFit/>
          </a:bodyPr>
          <a:lstStyle/>
          <a:p>
            <a:endParaRPr lang="en-CA" dirty="0"/>
          </a:p>
        </p:txBody>
      </p:sp>
    </p:spTree>
    <p:extLst>
      <p:ext uri="{BB962C8B-B14F-4D97-AF65-F5344CB8AC3E}">
        <p14:creationId xmlns:p14="http://schemas.microsoft.com/office/powerpoint/2010/main" val="428622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B04E26-F734-DB0B-248C-55CE42575A23}"/>
              </a:ext>
            </a:extLst>
          </p:cNvPr>
          <p:cNvSpPr>
            <a:spLocks noGrp="1"/>
          </p:cNvSpPr>
          <p:nvPr>
            <p:ph type="title"/>
          </p:nvPr>
        </p:nvSpPr>
        <p:spPr>
          <a:xfrm>
            <a:off x="561189" y="289774"/>
            <a:ext cx="3932237" cy="542260"/>
          </a:xfrm>
        </p:spPr>
        <p:txBody>
          <a:bodyPr>
            <a:noAutofit/>
          </a:bodyPr>
          <a:lstStyle/>
          <a:p>
            <a:r>
              <a:rPr lang="en-CA" sz="3600" dirty="0"/>
              <a:t>Basic Information</a:t>
            </a:r>
          </a:p>
        </p:txBody>
      </p:sp>
      <p:sp>
        <p:nvSpPr>
          <p:cNvPr id="9" name="Text Placeholder 8">
            <a:extLst>
              <a:ext uri="{FF2B5EF4-FFF2-40B4-BE49-F238E27FC236}">
                <a16:creationId xmlns:a16="http://schemas.microsoft.com/office/drawing/2014/main" id="{958EAF92-A289-B1DF-8921-9FCA4DC92765}"/>
              </a:ext>
            </a:extLst>
          </p:cNvPr>
          <p:cNvSpPr>
            <a:spLocks noGrp="1"/>
          </p:cNvSpPr>
          <p:nvPr>
            <p:ph type="body" sz="half" idx="2"/>
          </p:nvPr>
        </p:nvSpPr>
        <p:spPr>
          <a:xfrm>
            <a:off x="235014" y="1166886"/>
            <a:ext cx="4697594" cy="5691114"/>
          </a:xfrm>
        </p:spPr>
        <p:txBody>
          <a:bodyPr>
            <a:normAutofit lnSpcReduction="10000"/>
          </a:bodyPr>
          <a:lstStyle/>
          <a:p>
            <a:pPr marL="285750" indent="-285750">
              <a:buFont typeface="Arial" panose="020B0604020202020204" pitchFamily="34" charset="0"/>
              <a:buChar char="•"/>
            </a:pPr>
            <a:r>
              <a:rPr lang="en-CA" dirty="0"/>
              <a:t>Mainly 2 and 3 year smolts</a:t>
            </a:r>
          </a:p>
          <a:p>
            <a:pPr marL="285750" indent="-285750">
              <a:buFont typeface="Arial" panose="020B0604020202020204" pitchFamily="34" charset="0"/>
              <a:buChar char="•"/>
            </a:pPr>
            <a:r>
              <a:rPr lang="en-CA" dirty="0"/>
              <a:t>Mainly 2+ years in marine, subcomponent of 3+</a:t>
            </a:r>
          </a:p>
          <a:p>
            <a:endParaRPr lang="en-CA" dirty="0"/>
          </a:p>
          <a:p>
            <a:pPr marL="285750" indent="-285750">
              <a:buFont typeface="Arial" panose="020B0604020202020204" pitchFamily="34" charset="0"/>
              <a:buChar char="•"/>
            </a:pPr>
            <a:r>
              <a:rPr lang="en-CA" dirty="0"/>
              <a:t>10 spatially discrete spawning populations</a:t>
            </a:r>
          </a:p>
          <a:p>
            <a:endParaRPr lang="en-CA" dirty="0"/>
          </a:p>
          <a:p>
            <a:pPr marL="285750" indent="-285750">
              <a:buFont typeface="Arial" panose="020B0604020202020204" pitchFamily="34" charset="0"/>
              <a:buChar char="•"/>
            </a:pPr>
            <a:r>
              <a:rPr lang="en-CA" dirty="0"/>
              <a:t>Late-summer run </a:t>
            </a:r>
          </a:p>
          <a:p>
            <a:pPr marL="742950" lvl="1" indent="-285750">
              <a:buFont typeface="Arial" panose="020B0604020202020204" pitchFamily="34" charset="0"/>
              <a:buChar char="•"/>
            </a:pPr>
            <a:r>
              <a:rPr lang="en-CA" dirty="0">
                <a:solidFill>
                  <a:srgbClr val="FF0000"/>
                </a:solidFill>
              </a:rPr>
              <a:t>early -&gt; migrate furthest inland, fastest, smallest</a:t>
            </a:r>
          </a:p>
          <a:p>
            <a:pPr marL="742950" lvl="1" indent="-285750">
              <a:buFont typeface="Arial" panose="020B0604020202020204" pitchFamily="34" charset="0"/>
              <a:buChar char="•"/>
            </a:pPr>
            <a:r>
              <a:rPr lang="en-CA" dirty="0">
                <a:solidFill>
                  <a:srgbClr val="FFC000"/>
                </a:solidFill>
              </a:rPr>
              <a:t>mid </a:t>
            </a:r>
            <a:r>
              <a:rPr lang="en-CA" dirty="0">
                <a:solidFill>
                  <a:srgbClr val="92D050"/>
                </a:solidFill>
              </a:rPr>
              <a:t>-&gt;</a:t>
            </a:r>
            <a:r>
              <a:rPr lang="en-CA" dirty="0">
                <a:solidFill>
                  <a:srgbClr val="FFC000"/>
                </a:solidFill>
              </a:rPr>
              <a:t> </a:t>
            </a:r>
            <a:r>
              <a:rPr lang="en-CA" dirty="0">
                <a:solidFill>
                  <a:srgbClr val="92D050"/>
                </a:solidFill>
              </a:rPr>
              <a:t>inter</a:t>
            </a:r>
            <a:r>
              <a:rPr lang="en-CA" dirty="0">
                <a:solidFill>
                  <a:srgbClr val="00B0F0"/>
                </a:solidFill>
              </a:rPr>
              <a:t>mediate, large</a:t>
            </a:r>
          </a:p>
          <a:p>
            <a:pPr marL="742950" lvl="1" indent="-285750">
              <a:buFont typeface="Arial" panose="020B0604020202020204" pitchFamily="34" charset="0"/>
              <a:buChar char="•"/>
            </a:pPr>
            <a:r>
              <a:rPr lang="en-CA" dirty="0">
                <a:solidFill>
                  <a:srgbClr val="0070C0"/>
                </a:solidFill>
              </a:rPr>
              <a:t>late -&gt; migrate least furthest inland, largest</a:t>
            </a:r>
          </a:p>
          <a:p>
            <a:endParaRPr lang="en-CA" dirty="0"/>
          </a:p>
          <a:p>
            <a:pPr marL="285750" indent="-285750">
              <a:buFont typeface="Arial" panose="020B0604020202020204" pitchFamily="34" charset="0"/>
              <a:buChar char="•"/>
            </a:pPr>
            <a:r>
              <a:rPr lang="en-CA" dirty="0"/>
              <a:t>Pre-fishery abundance magnitude is 10</a:t>
            </a:r>
            <a:r>
              <a:rPr lang="en-CA" baseline="30000" dirty="0"/>
              <a:t>4</a:t>
            </a:r>
            <a:r>
              <a:rPr lang="en-CA" dirty="0"/>
              <a:t> when survival conditions are favourable.  Currently 10</a:t>
            </a:r>
            <a:r>
              <a:rPr lang="en-CA" baseline="30000" dirty="0"/>
              <a:t>2</a:t>
            </a:r>
            <a:r>
              <a:rPr lang="en-CA" dirty="0"/>
              <a:t>.</a:t>
            </a:r>
          </a:p>
          <a:p>
            <a:pPr marL="285750" indent="-285750">
              <a:buFont typeface="Arial" panose="020B0604020202020204" pitchFamily="34" charset="0"/>
              <a:buChar char="•"/>
            </a:pPr>
            <a:r>
              <a:rPr lang="en-CA" dirty="0"/>
              <a:t>Hatchery stocked at low rates from 1979 to 1995.</a:t>
            </a:r>
          </a:p>
          <a:p>
            <a:pPr marL="285750" indent="-285750">
              <a:buFont typeface="Arial" panose="020B0604020202020204" pitchFamily="34" charset="0"/>
              <a:buChar char="•"/>
            </a:pPr>
            <a:r>
              <a:rPr lang="en-CA" dirty="0"/>
              <a:t>Material Fisheries</a:t>
            </a:r>
          </a:p>
          <a:p>
            <a:pPr marL="742950" lvl="1" indent="-285750">
              <a:buFont typeface="Arial" panose="020B0604020202020204" pitchFamily="34" charset="0"/>
              <a:buChar char="•"/>
            </a:pPr>
            <a:r>
              <a:rPr lang="en-CA" dirty="0"/>
              <a:t>Salmon Purse Seine (bycatch)</a:t>
            </a:r>
          </a:p>
          <a:p>
            <a:pPr marL="742950" lvl="1" indent="-285750">
              <a:buFont typeface="Arial" panose="020B0604020202020204" pitchFamily="34" charset="0"/>
              <a:buChar char="•"/>
            </a:pPr>
            <a:r>
              <a:rPr lang="en-CA" dirty="0"/>
              <a:t>Salmon Gillnet (bycatch)</a:t>
            </a:r>
          </a:p>
          <a:p>
            <a:pPr marL="742950" lvl="1" indent="-285750">
              <a:buFont typeface="Arial" panose="020B0604020202020204" pitchFamily="34" charset="0"/>
              <a:buChar char="•"/>
            </a:pPr>
            <a:r>
              <a:rPr lang="en-CA" dirty="0"/>
              <a:t>Salmon In-River drift and set gillnet (bycatch)</a:t>
            </a:r>
          </a:p>
          <a:p>
            <a:pPr marL="742950" lvl="1" indent="-285750">
              <a:buFont typeface="Arial" panose="020B0604020202020204" pitchFamily="34" charset="0"/>
              <a:buChar char="•"/>
            </a:pPr>
            <a:r>
              <a:rPr lang="en-CA" dirty="0"/>
              <a:t>Sport (target, closed)</a:t>
            </a:r>
          </a:p>
          <a:p>
            <a:pPr marL="742950" lvl="1" indent="-285750">
              <a:buFont typeface="Arial" panose="020B0604020202020204" pitchFamily="34" charset="0"/>
              <a:buChar char="•"/>
            </a:pPr>
            <a:r>
              <a:rPr lang="en-CA" dirty="0"/>
              <a:t>First Nation (target, closed)</a:t>
            </a:r>
          </a:p>
        </p:txBody>
      </p:sp>
      <p:pic>
        <p:nvPicPr>
          <p:cNvPr id="26" name="Content Placeholder 25">
            <a:extLst>
              <a:ext uri="{FF2B5EF4-FFF2-40B4-BE49-F238E27FC236}">
                <a16:creationId xmlns:a16="http://schemas.microsoft.com/office/drawing/2014/main" id="{C611744E-913D-7F8F-1630-8FCB0FCD1E6B}"/>
              </a:ext>
            </a:extLst>
          </p:cNvPr>
          <p:cNvPicPr>
            <a:picLocks noGrp="1" noChangeAspect="1"/>
          </p:cNvPicPr>
          <p:nvPr>
            <p:ph idx="1"/>
          </p:nvPr>
        </p:nvPicPr>
        <p:blipFill>
          <a:blip r:embed="rId3"/>
          <a:stretch>
            <a:fillRect/>
          </a:stretch>
        </p:blipFill>
        <p:spPr>
          <a:xfrm>
            <a:off x="5183188" y="1429555"/>
            <a:ext cx="7008812" cy="3808066"/>
          </a:xfrm>
        </p:spPr>
      </p:pic>
    </p:spTree>
    <p:extLst>
      <p:ext uri="{BB962C8B-B14F-4D97-AF65-F5344CB8AC3E}">
        <p14:creationId xmlns:p14="http://schemas.microsoft.com/office/powerpoint/2010/main" val="2624796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60D8F7-66F7-502A-7D5A-E30363FDCAB8}"/>
              </a:ext>
            </a:extLst>
          </p:cNvPr>
          <p:cNvSpPr>
            <a:spLocks noGrp="1"/>
          </p:cNvSpPr>
          <p:nvPr>
            <p:ph type="title"/>
          </p:nvPr>
        </p:nvSpPr>
        <p:spPr/>
        <p:txBody>
          <a:bodyPr/>
          <a:lstStyle/>
          <a:p>
            <a:pPr algn="ctr"/>
            <a:r>
              <a:rPr lang="en-CA" dirty="0"/>
              <a:t>Recent Exploitation Rates</a:t>
            </a:r>
            <a:br>
              <a:rPr lang="en-CA" dirty="0"/>
            </a:br>
            <a:r>
              <a:rPr lang="en-CA" dirty="0"/>
              <a:t>Thompson</a:t>
            </a:r>
          </a:p>
        </p:txBody>
      </p:sp>
      <p:graphicFrame>
        <p:nvGraphicFramePr>
          <p:cNvPr id="8" name="Content Placeholder 7">
            <a:extLst>
              <a:ext uri="{FF2B5EF4-FFF2-40B4-BE49-F238E27FC236}">
                <a16:creationId xmlns:a16="http://schemas.microsoft.com/office/drawing/2014/main" id="{8A0AC286-025A-F63D-9C36-D7F4ACAD88A9}"/>
              </a:ext>
            </a:extLst>
          </p:cNvPr>
          <p:cNvGraphicFramePr>
            <a:graphicFrameLocks noGrp="1"/>
          </p:cNvGraphicFramePr>
          <p:nvPr>
            <p:ph idx="1"/>
            <p:extLst>
              <p:ext uri="{D42A27DB-BD31-4B8C-83A1-F6EECF244321}">
                <p14:modId xmlns:p14="http://schemas.microsoft.com/office/powerpoint/2010/main" val="117612967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4266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8CB64-6705-491D-BA69-E0F22BCD580F}"/>
              </a:ext>
            </a:extLst>
          </p:cNvPr>
          <p:cNvPicPr>
            <a:picLocks noChangeAspect="1"/>
          </p:cNvPicPr>
          <p:nvPr/>
        </p:nvPicPr>
        <p:blipFill>
          <a:blip r:embed="rId2"/>
          <a:stretch>
            <a:fillRect/>
          </a:stretch>
        </p:blipFill>
        <p:spPr>
          <a:xfrm>
            <a:off x="6498769" y="125569"/>
            <a:ext cx="4841128" cy="3007501"/>
          </a:xfrm>
          <a:prstGeom prst="rect">
            <a:avLst/>
          </a:prstGeom>
        </p:spPr>
      </p:pic>
      <p:pic>
        <p:nvPicPr>
          <p:cNvPr id="7" name="Picture 6">
            <a:extLst>
              <a:ext uri="{FF2B5EF4-FFF2-40B4-BE49-F238E27FC236}">
                <a16:creationId xmlns:a16="http://schemas.microsoft.com/office/drawing/2014/main" id="{BF382BFB-BA37-8800-5762-EB67280E9B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31377" y="3301224"/>
            <a:ext cx="4575911" cy="3430481"/>
          </a:xfrm>
          <a:prstGeom prst="rect">
            <a:avLst/>
          </a:prstGeom>
        </p:spPr>
      </p:pic>
      <p:pic>
        <p:nvPicPr>
          <p:cNvPr id="10" name="Picture 9" descr="A person holding a fish&#10;&#10;Description automatically generated">
            <a:extLst>
              <a:ext uri="{FF2B5EF4-FFF2-40B4-BE49-F238E27FC236}">
                <a16:creationId xmlns:a16="http://schemas.microsoft.com/office/drawing/2014/main" id="{D087638C-3F41-129F-1A85-0AADBBC3C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79" y="125569"/>
            <a:ext cx="5128591" cy="3846443"/>
          </a:xfrm>
          <a:prstGeom prst="rect">
            <a:avLst/>
          </a:prstGeom>
        </p:spPr>
      </p:pic>
      <p:pic>
        <p:nvPicPr>
          <p:cNvPr id="11" name="Picture 10">
            <a:extLst>
              <a:ext uri="{FF2B5EF4-FFF2-40B4-BE49-F238E27FC236}">
                <a16:creationId xmlns:a16="http://schemas.microsoft.com/office/drawing/2014/main" id="{6D4FCA21-25D0-89D6-828F-55C581C3A38B}"/>
              </a:ext>
            </a:extLst>
          </p:cNvPr>
          <p:cNvPicPr>
            <a:picLocks noChangeAspect="1"/>
          </p:cNvPicPr>
          <p:nvPr/>
        </p:nvPicPr>
        <p:blipFill>
          <a:blip r:embed="rId5"/>
          <a:stretch>
            <a:fillRect/>
          </a:stretch>
        </p:blipFill>
        <p:spPr>
          <a:xfrm>
            <a:off x="197074" y="4034642"/>
            <a:ext cx="5898926" cy="2823358"/>
          </a:xfrm>
          <a:prstGeom prst="rect">
            <a:avLst/>
          </a:prstGeom>
        </p:spPr>
      </p:pic>
    </p:spTree>
    <p:extLst>
      <p:ext uri="{BB962C8B-B14F-4D97-AF65-F5344CB8AC3E}">
        <p14:creationId xmlns:p14="http://schemas.microsoft.com/office/powerpoint/2010/main" val="329443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A3E9D-1E27-0F61-B37A-81365AD6DCD3}"/>
              </a:ext>
            </a:extLst>
          </p:cNvPr>
          <p:cNvSpPr>
            <a:spLocks noGrp="1"/>
          </p:cNvSpPr>
          <p:nvPr>
            <p:ph type="title"/>
          </p:nvPr>
        </p:nvSpPr>
        <p:spPr/>
        <p:txBody>
          <a:bodyPr/>
          <a:lstStyle/>
          <a:p>
            <a:pPr algn="ctr"/>
            <a:r>
              <a:rPr lang="en-CA" dirty="0"/>
              <a:t>Where are we now?</a:t>
            </a:r>
          </a:p>
        </p:txBody>
      </p:sp>
      <p:sp>
        <p:nvSpPr>
          <p:cNvPr id="5" name="Text Placeholder 4">
            <a:extLst>
              <a:ext uri="{FF2B5EF4-FFF2-40B4-BE49-F238E27FC236}">
                <a16:creationId xmlns:a16="http://schemas.microsoft.com/office/drawing/2014/main" id="{B6C8AC46-59B9-8E90-885A-F87B9721EFA6}"/>
              </a:ext>
            </a:extLst>
          </p:cNvPr>
          <p:cNvSpPr>
            <a:spLocks noGrp="1"/>
          </p:cNvSpPr>
          <p:nvPr>
            <p:ph type="body" idx="1"/>
          </p:nvPr>
        </p:nvSpPr>
        <p:spPr>
          <a:xfrm>
            <a:off x="677254" y="1681163"/>
            <a:ext cx="5157787" cy="823912"/>
          </a:xfrm>
        </p:spPr>
        <p:txBody>
          <a:bodyPr/>
          <a:lstStyle/>
          <a:p>
            <a:pPr algn="ctr"/>
            <a:r>
              <a:rPr lang="en-CA" dirty="0"/>
              <a:t>Thompson DU</a:t>
            </a:r>
          </a:p>
        </p:txBody>
      </p:sp>
      <p:pic>
        <p:nvPicPr>
          <p:cNvPr id="10" name="Content Placeholder 9" descr="Diagram&#10;&#10;Description automatically generated">
            <a:extLst>
              <a:ext uri="{FF2B5EF4-FFF2-40B4-BE49-F238E27FC236}">
                <a16:creationId xmlns:a16="http://schemas.microsoft.com/office/drawing/2014/main" id="{88978AC9-E90A-EF08-A328-EA25655E659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6297" y="2770427"/>
            <a:ext cx="5679703" cy="3456000"/>
          </a:xfrm>
        </p:spPr>
      </p:pic>
      <p:sp>
        <p:nvSpPr>
          <p:cNvPr id="7" name="Text Placeholder 6">
            <a:extLst>
              <a:ext uri="{FF2B5EF4-FFF2-40B4-BE49-F238E27FC236}">
                <a16:creationId xmlns:a16="http://schemas.microsoft.com/office/drawing/2014/main" id="{C0D3AC4A-72C5-41E4-ECA3-3903423EA63D}"/>
              </a:ext>
            </a:extLst>
          </p:cNvPr>
          <p:cNvSpPr>
            <a:spLocks noGrp="1"/>
          </p:cNvSpPr>
          <p:nvPr>
            <p:ph type="body" sz="quarter" idx="3"/>
          </p:nvPr>
        </p:nvSpPr>
        <p:spPr>
          <a:xfrm>
            <a:off x="6562126" y="1681163"/>
            <a:ext cx="5183188" cy="823912"/>
          </a:xfrm>
        </p:spPr>
        <p:txBody>
          <a:bodyPr/>
          <a:lstStyle/>
          <a:p>
            <a:pPr algn="ctr"/>
            <a:r>
              <a:rPr lang="en-CA" dirty="0"/>
              <a:t>Chilcotin DU</a:t>
            </a:r>
          </a:p>
        </p:txBody>
      </p:sp>
      <p:pic>
        <p:nvPicPr>
          <p:cNvPr id="12" name="Content Placeholder 11" descr="Chart, histogram&#10;&#10;Description automatically generated">
            <a:extLst>
              <a:ext uri="{FF2B5EF4-FFF2-40B4-BE49-F238E27FC236}">
                <a16:creationId xmlns:a16="http://schemas.microsoft.com/office/drawing/2014/main" id="{42C06E63-8325-ADAA-6448-4BA7B3B5FDB7}"/>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13868" y="2770427"/>
            <a:ext cx="5679704" cy="3456000"/>
          </a:xfrm>
        </p:spPr>
      </p:pic>
    </p:spTree>
    <p:extLst>
      <p:ext uri="{BB962C8B-B14F-4D97-AF65-F5344CB8AC3E}">
        <p14:creationId xmlns:p14="http://schemas.microsoft.com/office/powerpoint/2010/main" val="2879292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3074</TotalTime>
  <Words>2441</Words>
  <Application>Microsoft Office PowerPoint</Application>
  <PresentationFormat>Widescreen</PresentationFormat>
  <Paragraphs>608</Paragraphs>
  <Slides>26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Cambria Math</vt:lpstr>
      <vt:lpstr>Helvetica Neue</vt:lpstr>
      <vt:lpstr>Office Theme</vt:lpstr>
      <vt:lpstr>Management of Interior Fraser Steelhead</vt:lpstr>
      <vt:lpstr>Outline</vt:lpstr>
      <vt:lpstr>Interior Fraser Steelhead</vt:lpstr>
      <vt:lpstr>PowerPoint Presentation</vt:lpstr>
      <vt:lpstr>History of Interior Fraser Steelhead</vt:lpstr>
      <vt:lpstr>Basic Information</vt:lpstr>
      <vt:lpstr>Recent Exploitation Rates Thompson</vt:lpstr>
      <vt:lpstr>PowerPoint Presentation</vt:lpstr>
      <vt:lpstr>Where are we now?</vt:lpstr>
      <vt:lpstr>Thompson  R=Se^((a+bS+cC))</vt:lpstr>
      <vt:lpstr>Chilcotin  R=Se^((a+bS+cC))</vt:lpstr>
      <vt:lpstr>Fisheries Management in British Columbia</vt:lpstr>
      <vt:lpstr>Fisheries Management in British Columbia</vt:lpstr>
      <vt:lpstr>Fisheries Management in British Columbia</vt:lpstr>
      <vt:lpstr>Provincial Statutes for  Fisheries Management and Conservation</vt:lpstr>
      <vt:lpstr>Freshwater Fisheries Management  in British Columbia</vt:lpstr>
      <vt:lpstr>Provincial Framework for Steelhead Management in British Columbia (2016)</vt:lpstr>
      <vt:lpstr>Provincial Framework for Steelhead Management in British Columbia (2016)</vt:lpstr>
      <vt:lpstr>Analytic Approach and Data Used </vt:lpstr>
      <vt:lpstr>PowerPoint Presentation</vt:lpstr>
      <vt:lpstr>PowerPoint Presentation</vt:lpstr>
      <vt:lpstr>PowerPoint Presentation</vt:lpstr>
      <vt:lpstr>Current Goals and Objectives</vt:lpstr>
      <vt:lpstr>Example of a Protection Window Fraser River, Port Mann to Mission</vt:lpstr>
      <vt:lpstr>How Decisions Are Made</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Four: Managing sensitive populations of steelhead: tools, approaches, and challenges    (Part 2): Case studies of steelhead fisheries management in areas with depressed populations   </dc:title>
  <dc:creator>Bison, Robert FOR:EX</dc:creator>
  <cp:lastModifiedBy>Bison, Robert FOR:EX</cp:lastModifiedBy>
  <cp:revision>52</cp:revision>
  <dcterms:created xsi:type="dcterms:W3CDTF">2022-12-27T19:30:56Z</dcterms:created>
  <dcterms:modified xsi:type="dcterms:W3CDTF">2023-03-09T18:34:55Z</dcterms:modified>
</cp:coreProperties>
</file>