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61" r:id="rId4"/>
    <p:sldId id="257" r:id="rId5"/>
    <p:sldId id="263" r:id="rId6"/>
    <p:sldId id="264" r:id="rId7"/>
    <p:sldId id="262" r:id="rId8"/>
    <p:sldId id="259" r:id="rId9"/>
    <p:sldId id="26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3312-8C57-8701-26F6-32C0D42DB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4907A-5ACA-0B18-ECA6-F63D887B6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AE8F-134F-290B-5DD5-F02A5787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3D60E-8821-EA5E-D194-FE3E59B5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E432D-D3CC-2043-49E0-84425247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3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845A-3588-3148-BE72-BBCD1357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135A01-4373-D981-93FF-30CBC5AB1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BDBE2-555B-1A4D-44BC-2FB5F4CD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31B08-921F-C118-B584-E0D1EC32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626E-F9B5-D118-B23D-157B9342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A44827-BC79-8952-C4A4-F904B8C82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C1CB9-0A89-0BD8-4F84-F53B3253B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48F95-7772-E3E0-CA06-D9A88F6A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A235C-7B34-ECBB-8CEA-A6B9D5E8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21BF8-83AB-027D-6078-3D9BB5B4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3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C507-9907-0635-823B-1FF774BB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32BF-2251-2458-19B3-A6C7D2DE3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FF871-0EE6-E57A-0D9E-F29C633F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22D90-0D6B-9F6A-B60B-F49A1ACF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1B2C-CEA3-C398-DBF9-E26270EB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4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DC45-0429-BA9E-277B-0D169AF1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30B02-4DED-BB38-47CF-F457C8485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E853-E8B5-9BBC-B783-A75E7183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58EB7-088D-C798-502A-FA468098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F6732-5B96-8E60-9CD3-713AB5F4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7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7CE2-AE7B-7DE6-B3BE-6322D04A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080E-F085-5B51-E158-63CDDD486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1D4ED-793E-C746-CBC9-4542D13FB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30048-00C5-9DF3-D152-10F5F223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7C8AC-9AC6-F5E2-2F9D-C2C8CDF7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05046-255E-2235-74E9-3CD79591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2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B2F4-A7CF-568B-2CA2-B9648D46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46A2-00F5-0DE4-141B-37BFBF9AB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A3DF3-6A72-B9FC-A339-EB639836A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35F72-30E4-B142-43A6-3923E6ED9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96402-DF7D-BAB5-7466-873856C3E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8D9A0-AD6C-2F2C-5FB5-B6BF19D3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2EEBF-D702-16D8-2A51-AA19011B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E6047-7A0F-F863-C476-B625E254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644-E7AA-A447-BF32-B3525DF7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BAC5C-0E0A-822A-1489-39401A5C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D89A9-59F4-1179-470F-E54C974E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7EE5E-EB5F-4672-ECDD-62E9193D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4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D80B07-B51B-D723-559D-14CD9456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1C949-A24A-8834-4C66-C6706B149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A5ADA-5129-C6A9-4395-082E84B3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8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7958-7990-CDB9-29E5-294BD102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4B4D6-C8D7-19CC-66E7-CC727D5CB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89332-85E7-108F-77AA-D17B701D7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69354-4C99-A4F7-3D49-7787EADF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C4947-FB4D-B656-7343-9D4A9D74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7B27A-9414-3B27-E2A1-F6C8192E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58F5-B3ED-7C83-A80C-4A111EF25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41F1B-A9B7-C527-FB6F-1D913A375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D4C75-715C-B5FE-5ACD-5FD6780DD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7BB32-3241-5294-4250-B061DD0A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731F-145F-6005-6873-0E15F5E7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CEF80-708B-4498-A66C-940B5856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1D094-67B0-B83D-7C4C-4D3E56B9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E6D4E-0A51-97E8-A539-59ECC5E25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7C2D3-A4E9-EFEF-ACC7-3DD48C795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F77F9-2E23-4012-B4AA-1A7F43E6781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2D960-0B58-67E9-4F99-069EA8BA7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C2C5F-A933-FFCB-522B-AC5B331DA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D9BF-E518-41CC-810B-6ECD5232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8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073B6-D8A4-5120-F100-EF1B52D99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4C692-46E3-1CC3-D3C8-176C4756C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647" y="1840919"/>
            <a:ext cx="3822523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8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9A2390A1-1E97-48AB-B0C8-52F6D7267A51" descr="image0.jpeg">
            <a:extLst>
              <a:ext uri="{FF2B5EF4-FFF2-40B4-BE49-F238E27FC236}">
                <a16:creationId xmlns:a16="http://schemas.microsoft.com/office/drawing/2014/main" id="{50B5F61D-3A2D-EBB9-A933-8B0530D97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16282"/>
          <a:stretch/>
        </p:blipFill>
        <p:spPr bwMode="auto">
          <a:xfrm>
            <a:off x="7584830" y="0"/>
            <a:ext cx="46071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27119-1832-31DA-DC54-CD167742A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10" y="1214426"/>
            <a:ext cx="6230652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913ED-93C0-8A4C-C732-DF3B9B8B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935" y="0"/>
            <a:ext cx="456806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BC910-0BE4-1941-D781-D5391524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91" y="2999194"/>
            <a:ext cx="36579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2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0E5FE7-DBD8-5F3E-715A-331AB0363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33"/>
          <a:stretch/>
        </p:blipFill>
        <p:spPr>
          <a:xfrm>
            <a:off x="1885179" y="747657"/>
            <a:ext cx="8235509" cy="5784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63216-BB44-C9D8-F451-7B6D7B97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449" y="183990"/>
            <a:ext cx="658425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1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33D31-4B26-BFD3-C6EE-457F431B0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7" r="9353"/>
          <a:stretch/>
        </p:blipFill>
        <p:spPr>
          <a:xfrm>
            <a:off x="9337963" y="0"/>
            <a:ext cx="285403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1CA76D-EC22-0116-739E-D50ED3EF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92" y="2267611"/>
            <a:ext cx="6822015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5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33D31-4B26-BFD3-C6EE-457F431B0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7" r="9353"/>
          <a:stretch/>
        </p:blipFill>
        <p:spPr>
          <a:xfrm>
            <a:off x="9337963" y="0"/>
            <a:ext cx="28540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C4216-95FE-CE66-8AC7-6844DDA69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839" y="1804282"/>
            <a:ext cx="7163421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64CEE-DBB0-E9E6-58F5-30FAF67F8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80" y="2178070"/>
            <a:ext cx="10808047" cy="35178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71636-4C78-5907-1386-B31CB9991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192" y="732245"/>
            <a:ext cx="716342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6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33D31-4B26-BFD3-C6EE-457F431B0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7" r="9353"/>
          <a:stretch/>
        </p:blipFill>
        <p:spPr>
          <a:xfrm>
            <a:off x="9337963" y="0"/>
            <a:ext cx="285403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91186C-5A7E-5E23-C9BE-7DA8D216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7" y="1760390"/>
            <a:ext cx="7693819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7BECFF-98FA-D922-99CE-B307D6281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1" y="410853"/>
            <a:ext cx="5661890" cy="620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17140-F148-49DE-A8AF-EF9DD0DE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60" y="2846794"/>
            <a:ext cx="240812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6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3EA06E-B77C-A197-3393-FADF0891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80" y="1267221"/>
            <a:ext cx="10346405" cy="50513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6EA83E-E72D-37E2-7CA6-E303B7A41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330" y="450286"/>
            <a:ext cx="309094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41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Anthony, James L</dc:creator>
  <cp:lastModifiedBy>Anthony, James L</cp:lastModifiedBy>
  <cp:revision>4</cp:revision>
  <dcterms:created xsi:type="dcterms:W3CDTF">2023-03-13T15:37:07Z</dcterms:created>
  <dcterms:modified xsi:type="dcterms:W3CDTF">2023-03-14T13:12:05Z</dcterms:modified>
</cp:coreProperties>
</file>