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8" r:id="rId3"/>
    <p:sldId id="259" r:id="rId4"/>
    <p:sldId id="261" r:id="rId5"/>
    <p:sldId id="283" r:id="rId6"/>
    <p:sldId id="264" r:id="rId7"/>
    <p:sldId id="265" r:id="rId8"/>
    <p:sldId id="268" r:id="rId9"/>
    <p:sldId id="269" r:id="rId10"/>
    <p:sldId id="270" r:id="rId11"/>
    <p:sldId id="282" r:id="rId12"/>
    <p:sldId id="273" r:id="rId13"/>
    <p:sldId id="271" r:id="rId14"/>
    <p:sldId id="272" r:id="rId15"/>
    <p:sldId id="275" r:id="rId16"/>
    <p:sldId id="276" r:id="rId17"/>
    <p:sldId id="277" r:id="rId18"/>
    <p:sldId id="280" r:id="rId19"/>
    <p:sldId id="278" r:id="rId20"/>
    <p:sldId id="281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59" autoAdjust="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Shared\Documents\Spawning%20Ground\Steelhead\Observer%20Efficiency%20all%20year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ata\Shared\Documents\Spawning%20Ground\Steelhead\Observer%20Efficiency%20all%20year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Shared\Documents\Spawning%20Ground\Steelhead\Observer%20Efficiency%20all%20years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ata\Shared\Documents\Spawning%20Ground\Steelhead\Observer%20Efficiency%20all%20years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ata\Shared\Documents\Spawning%20Ground\Steelhead\Observer%20Efficiency%20all%20year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Shared\Documents\Spawning%20Ground\Steelhead\Observer%20Efficiency%20all%20years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data\Shared\Documents\Spawning%20Ground\Steelhead\Observer%20Efficiency%20all%20years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data\Shared\Documents\Spawning%20Ground\Steelhead\2011\error%20rat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</c:trendline>
          <c:xVal>
            <c:numRef>
              <c:f>Sheet2!$BO$50:$BO$87</c:f>
              <c:numCache>
                <c:formatCode>General</c:formatCode>
                <c:ptCount val="38"/>
                <c:pt idx="0">
                  <c:v>3.7996615768088951E-2</c:v>
                </c:pt>
                <c:pt idx="1">
                  <c:v>2.1953600221562491E-2</c:v>
                </c:pt>
                <c:pt idx="2">
                  <c:v>2.5331077178726003E-2</c:v>
                </c:pt>
                <c:pt idx="3">
                  <c:v>3.3437021875918252E-2</c:v>
                </c:pt>
                <c:pt idx="4">
                  <c:v>2.2797969460853398E-2</c:v>
                </c:pt>
                <c:pt idx="5">
                  <c:v>3.1241661853762009E-2</c:v>
                </c:pt>
                <c:pt idx="6">
                  <c:v>3.3774769571634611E-2</c:v>
                </c:pt>
                <c:pt idx="7">
                  <c:v>3.5463508050216357E-2</c:v>
                </c:pt>
                <c:pt idx="8">
                  <c:v>2.5668824874442279E-2</c:v>
                </c:pt>
                <c:pt idx="9">
                  <c:v>2.3642338700144247E-2</c:v>
                </c:pt>
                <c:pt idx="10">
                  <c:v>1.2890481324843567E-2</c:v>
                </c:pt>
                <c:pt idx="11">
                  <c:v>1.7760218714228924E-2</c:v>
                </c:pt>
                <c:pt idx="12">
                  <c:v>1.3749846746499806E-2</c:v>
                </c:pt>
                <c:pt idx="13">
                  <c:v>1.2317571043739425E-2</c:v>
                </c:pt>
                <c:pt idx="14">
                  <c:v>1.1171750481531099E-2</c:v>
                </c:pt>
                <c:pt idx="15">
                  <c:v>1.4322757027603963E-2</c:v>
                </c:pt>
                <c:pt idx="16">
                  <c:v>1.66143981520206E-2</c:v>
                </c:pt>
                <c:pt idx="17">
                  <c:v>1.0312385059874855E-2</c:v>
                </c:pt>
                <c:pt idx="18">
                  <c:v>4.2440532729734678E-2</c:v>
                </c:pt>
                <c:pt idx="19">
                  <c:v>4.284472827954168E-2</c:v>
                </c:pt>
                <c:pt idx="20">
                  <c:v>3.6579697257533218E-2</c:v>
                </c:pt>
                <c:pt idx="21">
                  <c:v>3.2537741759463272E-2</c:v>
                </c:pt>
                <c:pt idx="22">
                  <c:v>2.3241244113902319E-2</c:v>
                </c:pt>
                <c:pt idx="23">
                  <c:v>3.6377599482629745E-2</c:v>
                </c:pt>
                <c:pt idx="24">
                  <c:v>5.1534932600392082E-2</c:v>
                </c:pt>
                <c:pt idx="25">
                  <c:v>2.4251732988419834E-2</c:v>
                </c:pt>
                <c:pt idx="26">
                  <c:v>3.6377599482629745E-2</c:v>
                </c:pt>
                <c:pt idx="27">
                  <c:v>4.7695074877225664E-2</c:v>
                </c:pt>
                <c:pt idx="28">
                  <c:v>3.2119914346895082E-2</c:v>
                </c:pt>
                <c:pt idx="29">
                  <c:v>2.2942795962067931E-2</c:v>
                </c:pt>
                <c:pt idx="30">
                  <c:v>2.7531355154481518E-2</c:v>
                </c:pt>
                <c:pt idx="31">
                  <c:v>2.0648516365861135E-2</c:v>
                </c:pt>
                <c:pt idx="32">
                  <c:v>4.129703273172227E-2</c:v>
                </c:pt>
                <c:pt idx="33">
                  <c:v>3.5178953808504158E-2</c:v>
                </c:pt>
                <c:pt idx="34">
                  <c:v>2.3707555827470195E-2</c:v>
                </c:pt>
                <c:pt idx="35">
                  <c:v>3.2119914346895082E-2</c:v>
                </c:pt>
                <c:pt idx="36">
                  <c:v>2.9825634750688269E-2</c:v>
                </c:pt>
                <c:pt idx="37">
                  <c:v>3.013153869684921E-2</c:v>
                </c:pt>
              </c:numCache>
            </c:numRef>
          </c:xVal>
          <c:yVal>
            <c:numRef>
              <c:f>Sheet2!$N$50:$N$87</c:f>
              <c:numCache>
                <c:formatCode>General</c:formatCode>
                <c:ptCount val="38"/>
                <c:pt idx="0">
                  <c:v>0.40740000000000021</c:v>
                </c:pt>
                <c:pt idx="1">
                  <c:v>0.48150000000000021</c:v>
                </c:pt>
                <c:pt idx="2">
                  <c:v>0.36840000000000023</c:v>
                </c:pt>
                <c:pt idx="3">
                  <c:v>0.52629999999999999</c:v>
                </c:pt>
                <c:pt idx="4">
                  <c:v>0.39020000000000027</c:v>
                </c:pt>
                <c:pt idx="5">
                  <c:v>0.32500000000000023</c:v>
                </c:pt>
                <c:pt idx="6">
                  <c:v>0.34150000000000025</c:v>
                </c:pt>
                <c:pt idx="7">
                  <c:v>0.34150000000000025</c:v>
                </c:pt>
                <c:pt idx="8">
                  <c:v>0.43900000000000022</c:v>
                </c:pt>
                <c:pt idx="9">
                  <c:v>0.44440000000000013</c:v>
                </c:pt>
                <c:pt idx="10">
                  <c:v>0.35420000000000001</c:v>
                </c:pt>
                <c:pt idx="11">
                  <c:v>0.30190000000000022</c:v>
                </c:pt>
                <c:pt idx="12">
                  <c:v>0.36540000000000022</c:v>
                </c:pt>
                <c:pt idx="13">
                  <c:v>0.22810000000000005</c:v>
                </c:pt>
                <c:pt idx="14">
                  <c:v>0.12280000000000002</c:v>
                </c:pt>
                <c:pt idx="15">
                  <c:v>0.1731</c:v>
                </c:pt>
                <c:pt idx="16">
                  <c:v>0.37040000000000023</c:v>
                </c:pt>
                <c:pt idx="17">
                  <c:v>0.1538000000000001</c:v>
                </c:pt>
                <c:pt idx="18">
                  <c:v>0.71430000000000005</c:v>
                </c:pt>
                <c:pt idx="19">
                  <c:v>0.8</c:v>
                </c:pt>
                <c:pt idx="20">
                  <c:v>0.58329999999999982</c:v>
                </c:pt>
                <c:pt idx="21">
                  <c:v>0.53680000000000005</c:v>
                </c:pt>
                <c:pt idx="22">
                  <c:v>0.2</c:v>
                </c:pt>
                <c:pt idx="23">
                  <c:v>0.4587</c:v>
                </c:pt>
                <c:pt idx="24">
                  <c:v>0.68420000000000025</c:v>
                </c:pt>
                <c:pt idx="25">
                  <c:v>0.3117000000000002</c:v>
                </c:pt>
                <c:pt idx="26">
                  <c:v>0.46990000000000021</c:v>
                </c:pt>
                <c:pt idx="27">
                  <c:v>0.38710000000000022</c:v>
                </c:pt>
                <c:pt idx="28">
                  <c:v>0.86839999999999995</c:v>
                </c:pt>
                <c:pt idx="29">
                  <c:v>0.81080000000000041</c:v>
                </c:pt>
                <c:pt idx="30">
                  <c:v>0.89580000000000026</c:v>
                </c:pt>
                <c:pt idx="31">
                  <c:v>0.85710000000000042</c:v>
                </c:pt>
                <c:pt idx="32">
                  <c:v>0.49300000000000027</c:v>
                </c:pt>
                <c:pt idx="33">
                  <c:v>0.68490000000000029</c:v>
                </c:pt>
                <c:pt idx="34">
                  <c:v>0.66670000000000074</c:v>
                </c:pt>
                <c:pt idx="35">
                  <c:v>0.80680000000000041</c:v>
                </c:pt>
                <c:pt idx="36">
                  <c:v>0.70190000000000041</c:v>
                </c:pt>
                <c:pt idx="37">
                  <c:v>0.67000000000000071</c:v>
                </c:pt>
              </c:numCache>
            </c:numRef>
          </c:yVal>
        </c:ser>
        <c:axId val="67055616"/>
        <c:axId val="67057536"/>
      </c:scatterChart>
      <c:valAx>
        <c:axId val="670556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800" b="0" smtClean="0">
                    <a:latin typeface="Times New Roman" pitchFamily="18" charset="0"/>
                    <a:cs typeface="Times New Roman" pitchFamily="18" charset="0"/>
                  </a:rPr>
                  <a:t>Standardized</a:t>
                </a:r>
                <a:r>
                  <a:rPr lang="en-US" sz="1800" b="0" baseline="0" smtClean="0">
                    <a:latin typeface="Times New Roman" pitchFamily="18" charset="0"/>
                    <a:cs typeface="Times New Roman" pitchFamily="18" charset="0"/>
                  </a:rPr>
                  <a:t> effort (effort/ reach length)</a:t>
                </a:r>
                <a:endParaRPr lang="en-US" sz="1800" b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7057536"/>
        <c:crosses val="autoZero"/>
        <c:crossBetween val="midCat"/>
      </c:valAx>
      <c:valAx>
        <c:axId val="6705753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8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800" b="0" smtClean="0">
                    <a:latin typeface="Times New Roman" pitchFamily="18" charset="0"/>
                    <a:cs typeface="Times New Roman" pitchFamily="18" charset="0"/>
                  </a:rPr>
                  <a:t>Proportion of redds correctly identified</a:t>
                </a:r>
                <a:endParaRPr lang="en-US" sz="1800" b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#,##0.0" sourceLinked="0"/>
        <c:tickLblPos val="nextTo"/>
        <c:txPr>
          <a:bodyPr/>
          <a:lstStyle/>
          <a:p>
            <a:pPr>
              <a:defRPr sz="1800" baseline="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7055616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888755225041315"/>
          <c:y val="4.4412301623192291E-2"/>
          <c:w val="0.83677602799650064"/>
          <c:h val="0.79965790601391462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</c:trendline>
          <c:xVal>
            <c:numRef>
              <c:f>Sheet2!$AA$2:$AA$87</c:f>
              <c:numCache>
                <c:formatCode>General</c:formatCode>
                <c:ptCount val="86"/>
                <c:pt idx="0">
                  <c:v>0.34736842105263205</c:v>
                </c:pt>
                <c:pt idx="1">
                  <c:v>0.16421052631578936</c:v>
                </c:pt>
                <c:pt idx="2">
                  <c:v>0.16421052631578936</c:v>
                </c:pt>
                <c:pt idx="3">
                  <c:v>0.32631578947368473</c:v>
                </c:pt>
                <c:pt idx="4">
                  <c:v>0.32631578947368473</c:v>
                </c:pt>
                <c:pt idx="5">
                  <c:v>0.32631578947368473</c:v>
                </c:pt>
                <c:pt idx="6">
                  <c:v>0.23789473684210546</c:v>
                </c:pt>
                <c:pt idx="7">
                  <c:v>0.23789473684210546</c:v>
                </c:pt>
                <c:pt idx="8">
                  <c:v>0.38947368421052653</c:v>
                </c:pt>
                <c:pt idx="9">
                  <c:v>0.38947368421052653</c:v>
                </c:pt>
                <c:pt idx="10">
                  <c:v>0.38947368421052653</c:v>
                </c:pt>
                <c:pt idx="11">
                  <c:v>0.23404255319148951</c:v>
                </c:pt>
                <c:pt idx="12">
                  <c:v>0.29574468085106381</c:v>
                </c:pt>
                <c:pt idx="13">
                  <c:v>0.29574468085106381</c:v>
                </c:pt>
                <c:pt idx="14">
                  <c:v>0.27659574468085107</c:v>
                </c:pt>
                <c:pt idx="15">
                  <c:v>0.27659574468085107</c:v>
                </c:pt>
                <c:pt idx="16">
                  <c:v>0.23404255319148951</c:v>
                </c:pt>
                <c:pt idx="17">
                  <c:v>0.23404255319148951</c:v>
                </c:pt>
                <c:pt idx="18">
                  <c:v>0.52127659574468044</c:v>
                </c:pt>
                <c:pt idx="19">
                  <c:v>1.7741935483870968</c:v>
                </c:pt>
                <c:pt idx="20">
                  <c:v>1.7741935483870968</c:v>
                </c:pt>
                <c:pt idx="21">
                  <c:v>1.7741935483870968</c:v>
                </c:pt>
                <c:pt idx="22">
                  <c:v>1.7741935483870968</c:v>
                </c:pt>
                <c:pt idx="23">
                  <c:v>0.39354838709677448</c:v>
                </c:pt>
                <c:pt idx="24">
                  <c:v>0.39354838709677448</c:v>
                </c:pt>
                <c:pt idx="25">
                  <c:v>0.39354838709677448</c:v>
                </c:pt>
                <c:pt idx="26">
                  <c:v>0.39354838709677448</c:v>
                </c:pt>
                <c:pt idx="27">
                  <c:v>2.0322580645161259</c:v>
                </c:pt>
                <c:pt idx="28">
                  <c:v>0.90634441087613293</c:v>
                </c:pt>
                <c:pt idx="29">
                  <c:v>0.90634441087613293</c:v>
                </c:pt>
                <c:pt idx="30">
                  <c:v>0.90634441087613293</c:v>
                </c:pt>
                <c:pt idx="31">
                  <c:v>0.90634441087613293</c:v>
                </c:pt>
                <c:pt idx="32">
                  <c:v>0.90634441087613293</c:v>
                </c:pt>
                <c:pt idx="33">
                  <c:v>0.90634441087613293</c:v>
                </c:pt>
                <c:pt idx="34">
                  <c:v>0.90634441087613293</c:v>
                </c:pt>
                <c:pt idx="35">
                  <c:v>0.90634441087613293</c:v>
                </c:pt>
                <c:pt idx="36">
                  <c:v>0.90634441087613293</c:v>
                </c:pt>
                <c:pt idx="37">
                  <c:v>0.90634441087613293</c:v>
                </c:pt>
                <c:pt idx="38">
                  <c:v>0.95238095238095244</c:v>
                </c:pt>
                <c:pt idx="39">
                  <c:v>0.95238095238095244</c:v>
                </c:pt>
                <c:pt idx="40">
                  <c:v>0.95238095238095244</c:v>
                </c:pt>
                <c:pt idx="41">
                  <c:v>0.95238095238095244</c:v>
                </c:pt>
                <c:pt idx="42">
                  <c:v>0.95238095238095244</c:v>
                </c:pt>
                <c:pt idx="43">
                  <c:v>1.4285714285714286</c:v>
                </c:pt>
                <c:pt idx="44">
                  <c:v>1.4285714285714286</c:v>
                </c:pt>
                <c:pt idx="45">
                  <c:v>1.4285714285714286</c:v>
                </c:pt>
                <c:pt idx="46">
                  <c:v>1.4285714285714286</c:v>
                </c:pt>
                <c:pt idx="47">
                  <c:v>1.4285714285714286</c:v>
                </c:pt>
                <c:pt idx="48">
                  <c:v>1.1785714285714295</c:v>
                </c:pt>
                <c:pt idx="49">
                  <c:v>1.1785714285714295</c:v>
                </c:pt>
                <c:pt idx="50">
                  <c:v>1.3571428571428572</c:v>
                </c:pt>
                <c:pt idx="51">
                  <c:v>1.3571428571428572</c:v>
                </c:pt>
                <c:pt idx="52">
                  <c:v>1.25</c:v>
                </c:pt>
                <c:pt idx="53">
                  <c:v>1.25</c:v>
                </c:pt>
                <c:pt idx="54">
                  <c:v>1.1428571428571437</c:v>
                </c:pt>
                <c:pt idx="55">
                  <c:v>1.1428571428571437</c:v>
                </c:pt>
                <c:pt idx="56">
                  <c:v>1.2142857142857151</c:v>
                </c:pt>
                <c:pt idx="57">
                  <c:v>1.2142857142857151</c:v>
                </c:pt>
                <c:pt idx="58">
                  <c:v>0.25660964230171074</c:v>
                </c:pt>
                <c:pt idx="59">
                  <c:v>0.24883359253499243</c:v>
                </c:pt>
                <c:pt idx="60">
                  <c:v>0.24883359253499243</c:v>
                </c:pt>
                <c:pt idx="61">
                  <c:v>0.27993779160186638</c:v>
                </c:pt>
                <c:pt idx="62">
                  <c:v>0.27993779160186638</c:v>
                </c:pt>
                <c:pt idx="63">
                  <c:v>0.19440124416796295</c:v>
                </c:pt>
                <c:pt idx="64">
                  <c:v>0.19440124416796295</c:v>
                </c:pt>
                <c:pt idx="65">
                  <c:v>0.19440124416796295</c:v>
                </c:pt>
                <c:pt idx="66">
                  <c:v>0.61764705882353033</c:v>
                </c:pt>
                <c:pt idx="67">
                  <c:v>0.61764705882353033</c:v>
                </c:pt>
                <c:pt idx="68">
                  <c:v>0.5</c:v>
                </c:pt>
                <c:pt idx="69">
                  <c:v>0.5</c:v>
                </c:pt>
                <c:pt idx="70">
                  <c:v>0.47058823529411797</c:v>
                </c:pt>
                <c:pt idx="71">
                  <c:v>0.47058823529411797</c:v>
                </c:pt>
                <c:pt idx="72">
                  <c:v>0.5588235294117645</c:v>
                </c:pt>
                <c:pt idx="73">
                  <c:v>0.52941176470588236</c:v>
                </c:pt>
                <c:pt idx="74">
                  <c:v>0.52941176470588236</c:v>
                </c:pt>
                <c:pt idx="75">
                  <c:v>0.5588235294117645</c:v>
                </c:pt>
                <c:pt idx="76">
                  <c:v>0.73033707865168562</c:v>
                </c:pt>
                <c:pt idx="77">
                  <c:v>0.73033707865168562</c:v>
                </c:pt>
                <c:pt idx="78">
                  <c:v>0.84269662921348398</c:v>
                </c:pt>
                <c:pt idx="79">
                  <c:v>0.84269662921348398</c:v>
                </c:pt>
                <c:pt idx="80">
                  <c:v>0.61797752808988804</c:v>
                </c:pt>
                <c:pt idx="81">
                  <c:v>0.61797752808988804</c:v>
                </c:pt>
                <c:pt idx="82">
                  <c:v>0.42134831460674177</c:v>
                </c:pt>
                <c:pt idx="83">
                  <c:v>0.67415730337078705</c:v>
                </c:pt>
                <c:pt idx="84">
                  <c:v>0.8146067415730337</c:v>
                </c:pt>
                <c:pt idx="85">
                  <c:v>0.8146067415730337</c:v>
                </c:pt>
              </c:numCache>
            </c:numRef>
          </c:xVal>
          <c:yVal>
            <c:numRef>
              <c:f>Sheet2!$N$2:$N$87</c:f>
              <c:numCache>
                <c:formatCode>0.0000</c:formatCode>
                <c:ptCount val="86"/>
                <c:pt idx="0">
                  <c:v>0.57692299999999996</c:v>
                </c:pt>
                <c:pt idx="1">
                  <c:v>0.38028200000000023</c:v>
                </c:pt>
                <c:pt idx="2">
                  <c:v>0.26087000000000027</c:v>
                </c:pt>
                <c:pt idx="3">
                  <c:v>0.57746500000000001</c:v>
                </c:pt>
                <c:pt idx="4">
                  <c:v>0.36231900000000022</c:v>
                </c:pt>
                <c:pt idx="5">
                  <c:v>0.31884100000000032</c:v>
                </c:pt>
                <c:pt idx="6">
                  <c:v>0.48750000000000027</c:v>
                </c:pt>
                <c:pt idx="7">
                  <c:v>0.23750000000000004</c:v>
                </c:pt>
                <c:pt idx="8">
                  <c:v>0.29126200000000002</c:v>
                </c:pt>
                <c:pt idx="9">
                  <c:v>0.45631100000000002</c:v>
                </c:pt>
                <c:pt idx="10">
                  <c:v>0.58653799999999923</c:v>
                </c:pt>
                <c:pt idx="11">
                  <c:v>0.62500000000000044</c:v>
                </c:pt>
                <c:pt idx="12">
                  <c:v>0.20689660000000001</c:v>
                </c:pt>
                <c:pt idx="13">
                  <c:v>0.155172</c:v>
                </c:pt>
                <c:pt idx="14">
                  <c:v>0.16417899999999988</c:v>
                </c:pt>
                <c:pt idx="15">
                  <c:v>0.17910448000000018</c:v>
                </c:pt>
                <c:pt idx="16">
                  <c:v>0.26865672000000002</c:v>
                </c:pt>
                <c:pt idx="17">
                  <c:v>0.16666700000000001</c:v>
                </c:pt>
                <c:pt idx="18">
                  <c:v>0.70270270000000001</c:v>
                </c:pt>
                <c:pt idx="19">
                  <c:v>0.66666700000000045</c:v>
                </c:pt>
                <c:pt idx="20">
                  <c:v>0.7272729999999995</c:v>
                </c:pt>
                <c:pt idx="21">
                  <c:v>0.45454500000000003</c:v>
                </c:pt>
                <c:pt idx="22">
                  <c:v>0.57142899999999996</c:v>
                </c:pt>
                <c:pt idx="23">
                  <c:v>0.48484800000000022</c:v>
                </c:pt>
                <c:pt idx="24">
                  <c:v>0.39393900000000026</c:v>
                </c:pt>
                <c:pt idx="25">
                  <c:v>0.45454500000000003</c:v>
                </c:pt>
                <c:pt idx="26">
                  <c:v>9.0909000000000004E-2</c:v>
                </c:pt>
                <c:pt idx="27">
                  <c:v>0.55172399999999999</c:v>
                </c:pt>
                <c:pt idx="28">
                  <c:v>0.54166700000000001</c:v>
                </c:pt>
                <c:pt idx="29">
                  <c:v>0.35416700000000001</c:v>
                </c:pt>
                <c:pt idx="30">
                  <c:v>0.54166700000000001</c:v>
                </c:pt>
                <c:pt idx="31">
                  <c:v>0.5833329999999991</c:v>
                </c:pt>
                <c:pt idx="32">
                  <c:v>0.5</c:v>
                </c:pt>
                <c:pt idx="33">
                  <c:v>0.75000000000000044</c:v>
                </c:pt>
                <c:pt idx="34">
                  <c:v>0.54166700000000001</c:v>
                </c:pt>
                <c:pt idx="35">
                  <c:v>0.35416700000000001</c:v>
                </c:pt>
                <c:pt idx="36">
                  <c:v>0.55101999999999951</c:v>
                </c:pt>
                <c:pt idx="37">
                  <c:v>0.25</c:v>
                </c:pt>
                <c:pt idx="38">
                  <c:v>0.53488400000000003</c:v>
                </c:pt>
                <c:pt idx="39">
                  <c:v>0.48837200000000036</c:v>
                </c:pt>
                <c:pt idx="40">
                  <c:v>0.51162799999999997</c:v>
                </c:pt>
                <c:pt idx="41">
                  <c:v>0.4418600000000002</c:v>
                </c:pt>
                <c:pt idx="42">
                  <c:v>0.39534900000000023</c:v>
                </c:pt>
                <c:pt idx="43">
                  <c:v>0.84375000000000044</c:v>
                </c:pt>
                <c:pt idx="44">
                  <c:v>0.61904800000000071</c:v>
                </c:pt>
                <c:pt idx="45">
                  <c:v>0.76190500000000072</c:v>
                </c:pt>
                <c:pt idx="46">
                  <c:v>0.83076899999999998</c:v>
                </c:pt>
                <c:pt idx="47">
                  <c:v>0.6875</c:v>
                </c:pt>
                <c:pt idx="48" formatCode="General">
                  <c:v>0.40740000000000021</c:v>
                </c:pt>
                <c:pt idx="49" formatCode="General">
                  <c:v>0.48150000000000021</c:v>
                </c:pt>
                <c:pt idx="50" formatCode="General">
                  <c:v>0.36840000000000023</c:v>
                </c:pt>
                <c:pt idx="51" formatCode="General">
                  <c:v>0.52629999999999999</c:v>
                </c:pt>
                <c:pt idx="52" formatCode="General">
                  <c:v>0.39020000000000027</c:v>
                </c:pt>
                <c:pt idx="53" formatCode="General">
                  <c:v>0.32500000000000023</c:v>
                </c:pt>
                <c:pt idx="54" formatCode="General">
                  <c:v>0.34150000000000008</c:v>
                </c:pt>
                <c:pt idx="55" formatCode="General">
                  <c:v>0.34150000000000008</c:v>
                </c:pt>
                <c:pt idx="56" formatCode="General">
                  <c:v>0.43900000000000022</c:v>
                </c:pt>
                <c:pt idx="57" formatCode="General">
                  <c:v>0.44440000000000002</c:v>
                </c:pt>
                <c:pt idx="58" formatCode="General">
                  <c:v>0.35420000000000001</c:v>
                </c:pt>
                <c:pt idx="59" formatCode="General">
                  <c:v>0.30190000000000022</c:v>
                </c:pt>
                <c:pt idx="60" formatCode="General">
                  <c:v>0.36540000000000022</c:v>
                </c:pt>
                <c:pt idx="61" formatCode="General">
                  <c:v>0.2281</c:v>
                </c:pt>
                <c:pt idx="62" formatCode="General">
                  <c:v>0.12280000000000002</c:v>
                </c:pt>
                <c:pt idx="63" formatCode="General">
                  <c:v>0.1731</c:v>
                </c:pt>
                <c:pt idx="64" formatCode="General">
                  <c:v>0.37040000000000023</c:v>
                </c:pt>
                <c:pt idx="65" formatCode="General">
                  <c:v>0.1538000000000001</c:v>
                </c:pt>
                <c:pt idx="66" formatCode="General">
                  <c:v>0.71430000000000005</c:v>
                </c:pt>
                <c:pt idx="67" formatCode="General">
                  <c:v>0.8</c:v>
                </c:pt>
                <c:pt idx="68" formatCode="General">
                  <c:v>0.5832999999999996</c:v>
                </c:pt>
                <c:pt idx="69" formatCode="General">
                  <c:v>0.53680000000000005</c:v>
                </c:pt>
                <c:pt idx="70" formatCode="General">
                  <c:v>0.2</c:v>
                </c:pt>
                <c:pt idx="71" formatCode="General">
                  <c:v>0.4587</c:v>
                </c:pt>
                <c:pt idx="72" formatCode="General">
                  <c:v>0.68420000000000003</c:v>
                </c:pt>
                <c:pt idx="73" formatCode="General">
                  <c:v>0.3117000000000002</c:v>
                </c:pt>
                <c:pt idx="74" formatCode="General">
                  <c:v>0.46990000000000021</c:v>
                </c:pt>
                <c:pt idx="75" formatCode="General">
                  <c:v>0.38710000000000022</c:v>
                </c:pt>
                <c:pt idx="76" formatCode="General">
                  <c:v>0.86839999999999995</c:v>
                </c:pt>
                <c:pt idx="77" formatCode="General">
                  <c:v>0.81080000000000041</c:v>
                </c:pt>
                <c:pt idx="78" formatCode="General">
                  <c:v>0.89580000000000004</c:v>
                </c:pt>
                <c:pt idx="79" formatCode="General">
                  <c:v>0.85710000000000042</c:v>
                </c:pt>
                <c:pt idx="80" formatCode="General">
                  <c:v>0.49300000000000027</c:v>
                </c:pt>
                <c:pt idx="81" formatCode="General">
                  <c:v>0.68489999999999995</c:v>
                </c:pt>
                <c:pt idx="82" formatCode="General">
                  <c:v>0.66670000000000074</c:v>
                </c:pt>
                <c:pt idx="83" formatCode="General">
                  <c:v>0.80680000000000041</c:v>
                </c:pt>
                <c:pt idx="84" formatCode="General">
                  <c:v>0.70190000000000041</c:v>
                </c:pt>
                <c:pt idx="85" formatCode="General">
                  <c:v>0.67000000000000071</c:v>
                </c:pt>
              </c:numCache>
            </c:numRef>
          </c:yVal>
        </c:ser>
        <c:axId val="67091456"/>
        <c:axId val="62596224"/>
      </c:scatterChart>
      <c:valAx>
        <c:axId val="670914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800" b="0" smtClean="0">
                    <a:latin typeface="Times New Roman" pitchFamily="18" charset="0"/>
                    <a:cs typeface="Times New Roman" pitchFamily="18" charset="0"/>
                  </a:rPr>
                  <a:t>Standardized visibility (visibility/ mean reach width)</a:t>
                </a:r>
                <a:endParaRPr lang="en-US" sz="1800" b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#,##0.0" sourceLinked="0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596224"/>
        <c:crosses val="autoZero"/>
        <c:crossBetween val="midCat"/>
      </c:valAx>
      <c:valAx>
        <c:axId val="6259622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8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800" b="0" smtClean="0">
                    <a:latin typeface="Times New Roman" pitchFamily="18" charset="0"/>
                    <a:cs typeface="Times New Roman" pitchFamily="18" charset="0"/>
                  </a:rPr>
                  <a:t>Proportion of redds correctly identified</a:t>
                </a:r>
                <a:endParaRPr lang="en-US" sz="1800" b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0.0" sourceLinked="0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7091456"/>
        <c:crosses val="autoZero"/>
        <c:crossBetween val="midCat"/>
      </c:valAx>
      <c:spPr>
        <a:ln>
          <a:solidFill>
            <a:prstClr val="black"/>
          </a:solidFill>
        </a:ln>
      </c:spPr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6631415864683619"/>
          <c:y val="5.1400554097404488E-2"/>
          <c:w val="0.78905402449693751"/>
          <c:h val="0.7892270418860351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</c:trendline>
          <c:xVal>
            <c:numRef>
              <c:f>Sheet2!$T$2:$T$87</c:f>
              <c:numCache>
                <c:formatCode>General</c:formatCode>
                <c:ptCount val="86"/>
                <c:pt idx="0">
                  <c:v>47.5</c:v>
                </c:pt>
                <c:pt idx="1">
                  <c:v>47.5</c:v>
                </c:pt>
                <c:pt idx="2">
                  <c:v>47.5</c:v>
                </c:pt>
                <c:pt idx="3">
                  <c:v>47.5</c:v>
                </c:pt>
                <c:pt idx="4">
                  <c:v>47.5</c:v>
                </c:pt>
                <c:pt idx="5">
                  <c:v>47.5</c:v>
                </c:pt>
                <c:pt idx="6">
                  <c:v>47.5</c:v>
                </c:pt>
                <c:pt idx="7">
                  <c:v>47.5</c:v>
                </c:pt>
                <c:pt idx="8">
                  <c:v>47.5</c:v>
                </c:pt>
                <c:pt idx="9">
                  <c:v>47.5</c:v>
                </c:pt>
                <c:pt idx="10">
                  <c:v>47.5</c:v>
                </c:pt>
                <c:pt idx="11">
                  <c:v>47</c:v>
                </c:pt>
                <c:pt idx="12">
                  <c:v>47</c:v>
                </c:pt>
                <c:pt idx="13">
                  <c:v>47</c:v>
                </c:pt>
                <c:pt idx="14">
                  <c:v>47</c:v>
                </c:pt>
                <c:pt idx="15">
                  <c:v>47</c:v>
                </c:pt>
                <c:pt idx="16">
                  <c:v>47</c:v>
                </c:pt>
                <c:pt idx="17">
                  <c:v>47</c:v>
                </c:pt>
                <c:pt idx="18">
                  <c:v>47</c:v>
                </c:pt>
                <c:pt idx="19">
                  <c:v>15.5</c:v>
                </c:pt>
                <c:pt idx="20">
                  <c:v>15.5</c:v>
                </c:pt>
                <c:pt idx="21">
                  <c:v>15.5</c:v>
                </c:pt>
                <c:pt idx="22">
                  <c:v>15.5</c:v>
                </c:pt>
                <c:pt idx="23">
                  <c:v>15.5</c:v>
                </c:pt>
                <c:pt idx="24">
                  <c:v>15.5</c:v>
                </c:pt>
                <c:pt idx="25">
                  <c:v>15.5</c:v>
                </c:pt>
                <c:pt idx="26">
                  <c:v>15.5</c:v>
                </c:pt>
                <c:pt idx="27">
                  <c:v>15.5</c:v>
                </c:pt>
                <c:pt idx="28">
                  <c:v>33.1</c:v>
                </c:pt>
                <c:pt idx="29">
                  <c:v>33.1</c:v>
                </c:pt>
                <c:pt idx="30">
                  <c:v>33.1</c:v>
                </c:pt>
                <c:pt idx="31">
                  <c:v>33.1</c:v>
                </c:pt>
                <c:pt idx="32">
                  <c:v>33.1</c:v>
                </c:pt>
                <c:pt idx="33">
                  <c:v>33.1</c:v>
                </c:pt>
                <c:pt idx="34">
                  <c:v>33.1</c:v>
                </c:pt>
                <c:pt idx="35">
                  <c:v>33.1</c:v>
                </c:pt>
                <c:pt idx="36">
                  <c:v>33.1</c:v>
                </c:pt>
                <c:pt idx="37">
                  <c:v>33.1</c:v>
                </c:pt>
                <c:pt idx="38">
                  <c:v>18.899999999999999</c:v>
                </c:pt>
                <c:pt idx="39">
                  <c:v>18.899999999999999</c:v>
                </c:pt>
                <c:pt idx="40">
                  <c:v>18.899999999999999</c:v>
                </c:pt>
                <c:pt idx="41">
                  <c:v>18.899999999999999</c:v>
                </c:pt>
                <c:pt idx="42">
                  <c:v>18.899999999999999</c:v>
                </c:pt>
                <c:pt idx="43">
                  <c:v>18.899999999999999</c:v>
                </c:pt>
                <c:pt idx="44">
                  <c:v>18.899999999999999</c:v>
                </c:pt>
                <c:pt idx="45">
                  <c:v>18.899999999999999</c:v>
                </c:pt>
                <c:pt idx="46">
                  <c:v>18.899999999999999</c:v>
                </c:pt>
                <c:pt idx="47">
                  <c:v>18.899999999999999</c:v>
                </c:pt>
                <c:pt idx="48">
                  <c:v>14</c:v>
                </c:pt>
                <c:pt idx="49">
                  <c:v>14</c:v>
                </c:pt>
                <c:pt idx="50">
                  <c:v>14</c:v>
                </c:pt>
                <c:pt idx="51">
                  <c:v>14</c:v>
                </c:pt>
                <c:pt idx="52">
                  <c:v>14</c:v>
                </c:pt>
                <c:pt idx="53">
                  <c:v>14</c:v>
                </c:pt>
                <c:pt idx="54">
                  <c:v>14</c:v>
                </c:pt>
                <c:pt idx="55">
                  <c:v>14</c:v>
                </c:pt>
                <c:pt idx="56">
                  <c:v>14</c:v>
                </c:pt>
                <c:pt idx="57">
                  <c:v>14</c:v>
                </c:pt>
                <c:pt idx="58">
                  <c:v>64.3</c:v>
                </c:pt>
                <c:pt idx="59">
                  <c:v>64.3</c:v>
                </c:pt>
                <c:pt idx="60">
                  <c:v>64.3</c:v>
                </c:pt>
                <c:pt idx="61">
                  <c:v>64.3</c:v>
                </c:pt>
                <c:pt idx="62">
                  <c:v>64.3</c:v>
                </c:pt>
                <c:pt idx="63">
                  <c:v>64.3</c:v>
                </c:pt>
                <c:pt idx="64">
                  <c:v>64.3</c:v>
                </c:pt>
                <c:pt idx="65">
                  <c:v>64.3</c:v>
                </c:pt>
                <c:pt idx="66">
                  <c:v>34</c:v>
                </c:pt>
                <c:pt idx="67">
                  <c:v>34</c:v>
                </c:pt>
                <c:pt idx="68">
                  <c:v>34</c:v>
                </c:pt>
                <c:pt idx="69">
                  <c:v>34</c:v>
                </c:pt>
                <c:pt idx="70">
                  <c:v>34</c:v>
                </c:pt>
                <c:pt idx="71">
                  <c:v>34</c:v>
                </c:pt>
                <c:pt idx="72">
                  <c:v>34</c:v>
                </c:pt>
                <c:pt idx="73">
                  <c:v>34</c:v>
                </c:pt>
                <c:pt idx="74">
                  <c:v>34</c:v>
                </c:pt>
                <c:pt idx="75">
                  <c:v>34</c:v>
                </c:pt>
                <c:pt idx="76">
                  <c:v>17.8</c:v>
                </c:pt>
                <c:pt idx="77">
                  <c:v>17.8</c:v>
                </c:pt>
                <c:pt idx="78">
                  <c:v>17.8</c:v>
                </c:pt>
                <c:pt idx="79">
                  <c:v>17.8</c:v>
                </c:pt>
                <c:pt idx="80">
                  <c:v>17.8</c:v>
                </c:pt>
                <c:pt idx="81">
                  <c:v>17.8</c:v>
                </c:pt>
                <c:pt idx="82">
                  <c:v>17.8</c:v>
                </c:pt>
                <c:pt idx="83">
                  <c:v>17.8</c:v>
                </c:pt>
                <c:pt idx="84">
                  <c:v>17.8</c:v>
                </c:pt>
                <c:pt idx="85">
                  <c:v>17.8</c:v>
                </c:pt>
              </c:numCache>
            </c:numRef>
          </c:xVal>
          <c:yVal>
            <c:numRef>
              <c:f>Sheet2!$N$2:$N$87</c:f>
              <c:numCache>
                <c:formatCode>0.0000</c:formatCode>
                <c:ptCount val="86"/>
                <c:pt idx="0">
                  <c:v>0.57692299999999996</c:v>
                </c:pt>
                <c:pt idx="1">
                  <c:v>0.38028200000000056</c:v>
                </c:pt>
                <c:pt idx="2">
                  <c:v>0.26087000000000032</c:v>
                </c:pt>
                <c:pt idx="3">
                  <c:v>0.57746500000000001</c:v>
                </c:pt>
                <c:pt idx="4">
                  <c:v>0.3623190000000005</c:v>
                </c:pt>
                <c:pt idx="5">
                  <c:v>0.31884100000000032</c:v>
                </c:pt>
                <c:pt idx="6">
                  <c:v>0.48750000000000032</c:v>
                </c:pt>
                <c:pt idx="7">
                  <c:v>0.23750000000000004</c:v>
                </c:pt>
                <c:pt idx="8">
                  <c:v>0.29126200000000002</c:v>
                </c:pt>
                <c:pt idx="9">
                  <c:v>0.45631100000000002</c:v>
                </c:pt>
                <c:pt idx="10">
                  <c:v>0.58653799999999967</c:v>
                </c:pt>
                <c:pt idx="11">
                  <c:v>0.62500000000000111</c:v>
                </c:pt>
                <c:pt idx="12">
                  <c:v>0.20689660000000001</c:v>
                </c:pt>
                <c:pt idx="13">
                  <c:v>0.155172</c:v>
                </c:pt>
                <c:pt idx="14">
                  <c:v>0.16417899999999994</c:v>
                </c:pt>
                <c:pt idx="15">
                  <c:v>0.17910448000000037</c:v>
                </c:pt>
                <c:pt idx="16">
                  <c:v>0.26865672000000002</c:v>
                </c:pt>
                <c:pt idx="17">
                  <c:v>0.16666700000000029</c:v>
                </c:pt>
                <c:pt idx="18">
                  <c:v>0.70270270000000001</c:v>
                </c:pt>
                <c:pt idx="19">
                  <c:v>0.66666700000000112</c:v>
                </c:pt>
                <c:pt idx="20">
                  <c:v>0.7272729999999995</c:v>
                </c:pt>
                <c:pt idx="21">
                  <c:v>0.45454500000000003</c:v>
                </c:pt>
                <c:pt idx="22">
                  <c:v>0.57142899999999996</c:v>
                </c:pt>
                <c:pt idx="23">
                  <c:v>0.4848480000000005</c:v>
                </c:pt>
                <c:pt idx="24">
                  <c:v>0.39393900000000032</c:v>
                </c:pt>
                <c:pt idx="25">
                  <c:v>0.45454500000000003</c:v>
                </c:pt>
                <c:pt idx="26">
                  <c:v>9.0909000000000045E-2</c:v>
                </c:pt>
                <c:pt idx="27">
                  <c:v>0.55172399999999999</c:v>
                </c:pt>
                <c:pt idx="28">
                  <c:v>0.54166700000000001</c:v>
                </c:pt>
                <c:pt idx="29">
                  <c:v>0.35416700000000001</c:v>
                </c:pt>
                <c:pt idx="30">
                  <c:v>0.54166700000000001</c:v>
                </c:pt>
                <c:pt idx="31">
                  <c:v>0.58333299999999877</c:v>
                </c:pt>
                <c:pt idx="32">
                  <c:v>0.5</c:v>
                </c:pt>
                <c:pt idx="33">
                  <c:v>0.75000000000000111</c:v>
                </c:pt>
                <c:pt idx="34">
                  <c:v>0.54166700000000001</c:v>
                </c:pt>
                <c:pt idx="35">
                  <c:v>0.35416700000000001</c:v>
                </c:pt>
                <c:pt idx="36">
                  <c:v>0.55101999999999951</c:v>
                </c:pt>
                <c:pt idx="37">
                  <c:v>0.25</c:v>
                </c:pt>
                <c:pt idx="38">
                  <c:v>0.53488400000000003</c:v>
                </c:pt>
                <c:pt idx="39">
                  <c:v>0.48837200000000075</c:v>
                </c:pt>
                <c:pt idx="40">
                  <c:v>0.51162799999999997</c:v>
                </c:pt>
                <c:pt idx="41">
                  <c:v>0.44186000000000064</c:v>
                </c:pt>
                <c:pt idx="42">
                  <c:v>0.39534900000000056</c:v>
                </c:pt>
                <c:pt idx="43">
                  <c:v>0.84375000000000111</c:v>
                </c:pt>
                <c:pt idx="44">
                  <c:v>0.61904800000000126</c:v>
                </c:pt>
                <c:pt idx="45">
                  <c:v>0.76190500000000139</c:v>
                </c:pt>
                <c:pt idx="46">
                  <c:v>0.83076899999999998</c:v>
                </c:pt>
                <c:pt idx="47">
                  <c:v>0.68750000000000089</c:v>
                </c:pt>
                <c:pt idx="48" formatCode="General">
                  <c:v>0.40740000000000032</c:v>
                </c:pt>
                <c:pt idx="49" formatCode="General">
                  <c:v>0.48150000000000032</c:v>
                </c:pt>
                <c:pt idx="50" formatCode="General">
                  <c:v>0.36840000000000056</c:v>
                </c:pt>
                <c:pt idx="51" formatCode="General">
                  <c:v>0.52629999999999999</c:v>
                </c:pt>
                <c:pt idx="52" formatCode="General">
                  <c:v>0.39020000000000032</c:v>
                </c:pt>
                <c:pt idx="53" formatCode="General">
                  <c:v>0.32500000000000057</c:v>
                </c:pt>
                <c:pt idx="54" formatCode="General">
                  <c:v>0.34150000000000075</c:v>
                </c:pt>
                <c:pt idx="55" formatCode="General">
                  <c:v>0.34150000000000075</c:v>
                </c:pt>
                <c:pt idx="56" formatCode="General">
                  <c:v>0.4390000000000005</c:v>
                </c:pt>
                <c:pt idx="57" formatCode="General">
                  <c:v>0.44440000000000052</c:v>
                </c:pt>
                <c:pt idx="58" formatCode="General">
                  <c:v>0.35420000000000001</c:v>
                </c:pt>
                <c:pt idx="59" formatCode="General">
                  <c:v>0.3019000000000005</c:v>
                </c:pt>
                <c:pt idx="60" formatCode="General">
                  <c:v>0.3654000000000005</c:v>
                </c:pt>
                <c:pt idx="61" formatCode="General">
                  <c:v>0.22810000000000019</c:v>
                </c:pt>
                <c:pt idx="62" formatCode="General">
                  <c:v>0.12280000000000002</c:v>
                </c:pt>
                <c:pt idx="63" formatCode="General">
                  <c:v>0.1731</c:v>
                </c:pt>
                <c:pt idx="64" formatCode="General">
                  <c:v>0.37040000000000056</c:v>
                </c:pt>
                <c:pt idx="65" formatCode="General">
                  <c:v>0.15380000000000021</c:v>
                </c:pt>
                <c:pt idx="66" formatCode="General">
                  <c:v>0.71430000000000005</c:v>
                </c:pt>
                <c:pt idx="67" formatCode="General">
                  <c:v>0.8</c:v>
                </c:pt>
                <c:pt idx="68" formatCode="General">
                  <c:v>0.58329999999999982</c:v>
                </c:pt>
                <c:pt idx="69" formatCode="General">
                  <c:v>0.53680000000000005</c:v>
                </c:pt>
                <c:pt idx="70" formatCode="General">
                  <c:v>0.2</c:v>
                </c:pt>
                <c:pt idx="71" formatCode="General">
                  <c:v>0.4587</c:v>
                </c:pt>
                <c:pt idx="72" formatCode="General">
                  <c:v>0.68420000000000103</c:v>
                </c:pt>
                <c:pt idx="73" formatCode="General">
                  <c:v>0.31170000000000031</c:v>
                </c:pt>
                <c:pt idx="74" formatCode="General">
                  <c:v>0.46990000000000032</c:v>
                </c:pt>
                <c:pt idx="75" formatCode="General">
                  <c:v>0.3871000000000005</c:v>
                </c:pt>
                <c:pt idx="76" formatCode="General">
                  <c:v>0.86839999999999995</c:v>
                </c:pt>
                <c:pt idx="77" formatCode="General">
                  <c:v>0.81080000000000063</c:v>
                </c:pt>
                <c:pt idx="78" formatCode="General">
                  <c:v>0.89580000000000104</c:v>
                </c:pt>
                <c:pt idx="79" formatCode="General">
                  <c:v>0.85710000000000064</c:v>
                </c:pt>
                <c:pt idx="80" formatCode="General">
                  <c:v>0.49300000000000038</c:v>
                </c:pt>
                <c:pt idx="81" formatCode="General">
                  <c:v>0.68490000000000129</c:v>
                </c:pt>
                <c:pt idx="82" formatCode="General">
                  <c:v>0.66670000000000162</c:v>
                </c:pt>
                <c:pt idx="83" formatCode="General">
                  <c:v>0.80680000000000063</c:v>
                </c:pt>
                <c:pt idx="84" formatCode="General">
                  <c:v>0.70190000000000063</c:v>
                </c:pt>
                <c:pt idx="85" formatCode="General">
                  <c:v>0.67000000000000126</c:v>
                </c:pt>
              </c:numCache>
            </c:numRef>
          </c:yVal>
        </c:ser>
        <c:axId val="62609664"/>
        <c:axId val="62615936"/>
      </c:scatterChart>
      <c:valAx>
        <c:axId val="626096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0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2000" b="0">
                    <a:latin typeface="Times New Roman" pitchFamily="18" charset="0"/>
                    <a:cs typeface="Times New Roman" pitchFamily="18" charset="0"/>
                  </a:rPr>
                  <a:t>Stream width (m)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615936"/>
        <c:crosses val="autoZero"/>
        <c:crossBetween val="midCat"/>
      </c:valAx>
      <c:valAx>
        <c:axId val="6261593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20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2000" b="0">
                    <a:latin typeface="Times New Roman" pitchFamily="18" charset="0"/>
                    <a:cs typeface="Times New Roman" pitchFamily="18" charset="0"/>
                  </a:rPr>
                  <a:t>Proportion of </a:t>
                </a:r>
                <a:r>
                  <a:rPr lang="en-US" sz="2000" b="0" smtClean="0">
                    <a:latin typeface="Times New Roman" pitchFamily="18" charset="0"/>
                    <a:cs typeface="Times New Roman" pitchFamily="18" charset="0"/>
                  </a:rPr>
                  <a:t>redds </a:t>
                </a:r>
                <a:r>
                  <a:rPr lang="en-US" sz="2000" b="0">
                    <a:latin typeface="Times New Roman" pitchFamily="18" charset="0"/>
                    <a:cs typeface="Times New Roman" pitchFamily="18" charset="0"/>
                  </a:rPr>
                  <a:t>correctly identified</a:t>
                </a:r>
              </a:p>
            </c:rich>
          </c:tx>
          <c:layout>
            <c:manualLayout>
              <c:xMode val="edge"/>
              <c:yMode val="edge"/>
              <c:x val="1.8444444444444461E-2"/>
              <c:y val="9.6724285203994564E-2"/>
            </c:manualLayout>
          </c:layout>
        </c:title>
        <c:numFmt formatCode="0.0" sourceLinked="0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609664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853638086905834"/>
          <c:y val="2.883171577585017E-2"/>
          <c:w val="0.80855545834548592"/>
          <c:h val="0.81525967908868591"/>
        </c:manualLayout>
      </c:layout>
      <c:scatterChart>
        <c:scatterStyle val="lineMarker"/>
        <c:ser>
          <c:idx val="0"/>
          <c:order val="0"/>
          <c:tx>
            <c:v>standardized dis</c:v>
          </c:tx>
          <c:spPr>
            <a:ln w="28575">
              <a:noFill/>
            </a:ln>
          </c:spPr>
          <c:trendline>
            <c:trendlineType val="linear"/>
          </c:trendline>
          <c:xVal>
            <c:numRef>
              <c:f>Sheet2!$W$2:$W$87</c:f>
              <c:numCache>
                <c:formatCode>General</c:formatCode>
                <c:ptCount val="86"/>
                <c:pt idx="0">
                  <c:v>57.36842105263149</c:v>
                </c:pt>
                <c:pt idx="1">
                  <c:v>51.36842105263149</c:v>
                </c:pt>
                <c:pt idx="2">
                  <c:v>51.36842105263149</c:v>
                </c:pt>
                <c:pt idx="3">
                  <c:v>46.631578947368418</c:v>
                </c:pt>
                <c:pt idx="4">
                  <c:v>46.631578947368418</c:v>
                </c:pt>
                <c:pt idx="5">
                  <c:v>46.631578947368418</c:v>
                </c:pt>
                <c:pt idx="6">
                  <c:v>45.263157894736906</c:v>
                </c:pt>
                <c:pt idx="7">
                  <c:v>45.263157894736906</c:v>
                </c:pt>
                <c:pt idx="8">
                  <c:v>35.789473684210449</c:v>
                </c:pt>
                <c:pt idx="9">
                  <c:v>35.789473684210449</c:v>
                </c:pt>
                <c:pt idx="10">
                  <c:v>35.789473684210449</c:v>
                </c:pt>
                <c:pt idx="11">
                  <c:v>35.638297872340424</c:v>
                </c:pt>
                <c:pt idx="12">
                  <c:v>62.021276595744567</c:v>
                </c:pt>
                <c:pt idx="13">
                  <c:v>62.021276595744567</c:v>
                </c:pt>
                <c:pt idx="14">
                  <c:v>79.893617021276597</c:v>
                </c:pt>
                <c:pt idx="15">
                  <c:v>73.404255319149087</c:v>
                </c:pt>
                <c:pt idx="16">
                  <c:v>69.680851063829564</c:v>
                </c:pt>
                <c:pt idx="17">
                  <c:v>66.489361702127653</c:v>
                </c:pt>
                <c:pt idx="18">
                  <c:v>55.851063829787122</c:v>
                </c:pt>
                <c:pt idx="19">
                  <c:v>15.580645161290319</c:v>
                </c:pt>
                <c:pt idx="20">
                  <c:v>15.580645161290319</c:v>
                </c:pt>
                <c:pt idx="21">
                  <c:v>15.580645161290319</c:v>
                </c:pt>
                <c:pt idx="22">
                  <c:v>15.580645161290319</c:v>
                </c:pt>
                <c:pt idx="23">
                  <c:v>20.64516129032258</c:v>
                </c:pt>
                <c:pt idx="24">
                  <c:v>20.64516129032258</c:v>
                </c:pt>
                <c:pt idx="25">
                  <c:v>20.64516129032258</c:v>
                </c:pt>
                <c:pt idx="26">
                  <c:v>20.64516129032258</c:v>
                </c:pt>
                <c:pt idx="27">
                  <c:v>17.258064516129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34.391534391534393</c:v>
                </c:pt>
                <c:pt idx="39">
                  <c:v>34.391534391534393</c:v>
                </c:pt>
                <c:pt idx="40">
                  <c:v>34.391534391534393</c:v>
                </c:pt>
                <c:pt idx="41">
                  <c:v>34.391534391534393</c:v>
                </c:pt>
                <c:pt idx="42">
                  <c:v>34.391534391534393</c:v>
                </c:pt>
                <c:pt idx="43">
                  <c:v>18.571428571428573</c:v>
                </c:pt>
                <c:pt idx="44">
                  <c:v>18.571428571428573</c:v>
                </c:pt>
                <c:pt idx="45">
                  <c:v>18.571428571428573</c:v>
                </c:pt>
                <c:pt idx="46">
                  <c:v>18.571428571428573</c:v>
                </c:pt>
                <c:pt idx="47">
                  <c:v>18.571428571428573</c:v>
                </c:pt>
                <c:pt idx="48">
                  <c:v>21.214285714285754</c:v>
                </c:pt>
                <c:pt idx="49">
                  <c:v>21.214285714285754</c:v>
                </c:pt>
                <c:pt idx="50">
                  <c:v>21.357142857142829</c:v>
                </c:pt>
                <c:pt idx="51">
                  <c:v>21.357142857142829</c:v>
                </c:pt>
                <c:pt idx="52">
                  <c:v>22.714285714285754</c:v>
                </c:pt>
                <c:pt idx="53">
                  <c:v>22.714285714285754</c:v>
                </c:pt>
                <c:pt idx="54">
                  <c:v>24.285714285714217</c:v>
                </c:pt>
                <c:pt idx="55">
                  <c:v>24.285714285714217</c:v>
                </c:pt>
                <c:pt idx="56">
                  <c:v>25.857142857142829</c:v>
                </c:pt>
                <c:pt idx="57">
                  <c:v>25.857142857142829</c:v>
                </c:pt>
                <c:pt idx="58">
                  <c:v>30.637636080870919</c:v>
                </c:pt>
                <c:pt idx="59">
                  <c:v>39.269051321928536</c:v>
                </c:pt>
                <c:pt idx="60">
                  <c:v>39.269051321928536</c:v>
                </c:pt>
                <c:pt idx="61">
                  <c:v>46.267496111975163</c:v>
                </c:pt>
                <c:pt idx="62">
                  <c:v>46.267496111975163</c:v>
                </c:pt>
                <c:pt idx="63">
                  <c:v>54.432348367029562</c:v>
                </c:pt>
                <c:pt idx="64">
                  <c:v>54.432348367029562</c:v>
                </c:pt>
                <c:pt idx="65">
                  <c:v>54.432348367029562</c:v>
                </c:pt>
                <c:pt idx="66">
                  <c:v>2.0566037735849028</c:v>
                </c:pt>
                <c:pt idx="67">
                  <c:v>2.0566037735849028</c:v>
                </c:pt>
                <c:pt idx="68">
                  <c:v>1.9811320754716981</c:v>
                </c:pt>
                <c:pt idx="69">
                  <c:v>1.9811320754716981</c:v>
                </c:pt>
                <c:pt idx="70">
                  <c:v>1.7056603773584866</c:v>
                </c:pt>
                <c:pt idx="71">
                  <c:v>1.7056603773584866</c:v>
                </c:pt>
                <c:pt idx="72">
                  <c:v>1.4566037735849056</c:v>
                </c:pt>
                <c:pt idx="73">
                  <c:v>1.3584905660377382</c:v>
                </c:pt>
                <c:pt idx="74">
                  <c:v>1.3584905660377382</c:v>
                </c:pt>
                <c:pt idx="75">
                  <c:v>1.4566037735849056</c:v>
                </c:pt>
                <c:pt idx="76">
                  <c:v>18.089887640449437</c:v>
                </c:pt>
                <c:pt idx="77">
                  <c:v>18.089887640449437</c:v>
                </c:pt>
                <c:pt idx="78">
                  <c:v>19.382022471910069</c:v>
                </c:pt>
                <c:pt idx="79">
                  <c:v>19.382022471910069</c:v>
                </c:pt>
                <c:pt idx="80">
                  <c:v>20.056179775280899</c:v>
                </c:pt>
                <c:pt idx="81">
                  <c:v>20.056179775280899</c:v>
                </c:pt>
                <c:pt idx="82">
                  <c:v>17.752808988764027</c:v>
                </c:pt>
                <c:pt idx="83">
                  <c:v>22.640449438202229</c:v>
                </c:pt>
                <c:pt idx="84">
                  <c:v>28.258426966292127</c:v>
                </c:pt>
                <c:pt idx="85">
                  <c:v>28.258426966292127</c:v>
                </c:pt>
              </c:numCache>
            </c:numRef>
          </c:xVal>
          <c:yVal>
            <c:numRef>
              <c:f>Sheet2!$N$2:$N$87</c:f>
              <c:numCache>
                <c:formatCode>0.0000</c:formatCode>
                <c:ptCount val="86"/>
                <c:pt idx="0">
                  <c:v>0.57692299999999996</c:v>
                </c:pt>
                <c:pt idx="1">
                  <c:v>0.38028200000000056</c:v>
                </c:pt>
                <c:pt idx="2">
                  <c:v>0.26087000000000032</c:v>
                </c:pt>
                <c:pt idx="3">
                  <c:v>0.57746500000000001</c:v>
                </c:pt>
                <c:pt idx="4">
                  <c:v>0.3623190000000005</c:v>
                </c:pt>
                <c:pt idx="5">
                  <c:v>0.31884100000000032</c:v>
                </c:pt>
                <c:pt idx="6">
                  <c:v>0.48750000000000032</c:v>
                </c:pt>
                <c:pt idx="7">
                  <c:v>0.23750000000000004</c:v>
                </c:pt>
                <c:pt idx="8">
                  <c:v>0.29126200000000002</c:v>
                </c:pt>
                <c:pt idx="9">
                  <c:v>0.45631100000000002</c:v>
                </c:pt>
                <c:pt idx="10">
                  <c:v>0.58653799999999823</c:v>
                </c:pt>
                <c:pt idx="11">
                  <c:v>0.62500000000000111</c:v>
                </c:pt>
                <c:pt idx="12">
                  <c:v>0.20689660000000001</c:v>
                </c:pt>
                <c:pt idx="13">
                  <c:v>0.155172</c:v>
                </c:pt>
                <c:pt idx="14">
                  <c:v>0.16417899999999988</c:v>
                </c:pt>
                <c:pt idx="15">
                  <c:v>0.17910448000000037</c:v>
                </c:pt>
                <c:pt idx="16">
                  <c:v>0.26865672000000002</c:v>
                </c:pt>
                <c:pt idx="17">
                  <c:v>0.16666700000000001</c:v>
                </c:pt>
                <c:pt idx="18">
                  <c:v>0.70270270000000001</c:v>
                </c:pt>
                <c:pt idx="19">
                  <c:v>0.66666700000000112</c:v>
                </c:pt>
                <c:pt idx="20">
                  <c:v>0.7272729999999995</c:v>
                </c:pt>
                <c:pt idx="21">
                  <c:v>0.45454500000000003</c:v>
                </c:pt>
                <c:pt idx="22">
                  <c:v>0.57142899999999996</c:v>
                </c:pt>
                <c:pt idx="23">
                  <c:v>0.4848480000000005</c:v>
                </c:pt>
                <c:pt idx="24">
                  <c:v>0.39393900000000032</c:v>
                </c:pt>
                <c:pt idx="25">
                  <c:v>0.45454500000000003</c:v>
                </c:pt>
                <c:pt idx="26">
                  <c:v>9.0909000000000004E-2</c:v>
                </c:pt>
                <c:pt idx="27">
                  <c:v>0.55172399999999999</c:v>
                </c:pt>
                <c:pt idx="28">
                  <c:v>0.54166700000000001</c:v>
                </c:pt>
                <c:pt idx="29">
                  <c:v>0.35416700000000001</c:v>
                </c:pt>
                <c:pt idx="30">
                  <c:v>0.54166700000000001</c:v>
                </c:pt>
                <c:pt idx="31">
                  <c:v>0.58333299999999799</c:v>
                </c:pt>
                <c:pt idx="32">
                  <c:v>0.5</c:v>
                </c:pt>
                <c:pt idx="33">
                  <c:v>0.75000000000000111</c:v>
                </c:pt>
                <c:pt idx="34">
                  <c:v>0.54166700000000001</c:v>
                </c:pt>
                <c:pt idx="35">
                  <c:v>0.35416700000000001</c:v>
                </c:pt>
                <c:pt idx="36">
                  <c:v>0.55101999999999951</c:v>
                </c:pt>
                <c:pt idx="37">
                  <c:v>0.25</c:v>
                </c:pt>
                <c:pt idx="38">
                  <c:v>0.53488400000000003</c:v>
                </c:pt>
                <c:pt idx="39">
                  <c:v>0.48837200000000075</c:v>
                </c:pt>
                <c:pt idx="40">
                  <c:v>0.51162799999999997</c:v>
                </c:pt>
                <c:pt idx="41">
                  <c:v>0.44186000000000031</c:v>
                </c:pt>
                <c:pt idx="42">
                  <c:v>0.39534900000000056</c:v>
                </c:pt>
                <c:pt idx="43">
                  <c:v>0.84375000000000111</c:v>
                </c:pt>
                <c:pt idx="44">
                  <c:v>0.61904800000000126</c:v>
                </c:pt>
                <c:pt idx="45">
                  <c:v>0.76190500000000139</c:v>
                </c:pt>
                <c:pt idx="46">
                  <c:v>0.83076899999999998</c:v>
                </c:pt>
                <c:pt idx="47">
                  <c:v>0.6875</c:v>
                </c:pt>
                <c:pt idx="48" formatCode="General">
                  <c:v>0.40740000000000032</c:v>
                </c:pt>
                <c:pt idx="49" formatCode="General">
                  <c:v>0.48150000000000032</c:v>
                </c:pt>
                <c:pt idx="50" formatCode="General">
                  <c:v>0.36840000000000056</c:v>
                </c:pt>
                <c:pt idx="51" formatCode="General">
                  <c:v>0.52629999999999999</c:v>
                </c:pt>
                <c:pt idx="52" formatCode="General">
                  <c:v>0.39020000000000032</c:v>
                </c:pt>
                <c:pt idx="53" formatCode="General">
                  <c:v>0.32500000000000057</c:v>
                </c:pt>
                <c:pt idx="54" formatCode="General">
                  <c:v>0.34150000000000008</c:v>
                </c:pt>
                <c:pt idx="55" formatCode="General">
                  <c:v>0.34150000000000008</c:v>
                </c:pt>
                <c:pt idx="56" formatCode="General">
                  <c:v>0.4390000000000005</c:v>
                </c:pt>
                <c:pt idx="57" formatCode="General">
                  <c:v>0.44440000000000002</c:v>
                </c:pt>
                <c:pt idx="58" formatCode="General">
                  <c:v>0.35420000000000001</c:v>
                </c:pt>
                <c:pt idx="59" formatCode="General">
                  <c:v>0.3019000000000005</c:v>
                </c:pt>
                <c:pt idx="60" formatCode="General">
                  <c:v>0.3654000000000005</c:v>
                </c:pt>
                <c:pt idx="61" formatCode="General">
                  <c:v>0.2281</c:v>
                </c:pt>
                <c:pt idx="62" formatCode="General">
                  <c:v>0.12280000000000002</c:v>
                </c:pt>
                <c:pt idx="63" formatCode="General">
                  <c:v>0.1731</c:v>
                </c:pt>
                <c:pt idx="64" formatCode="General">
                  <c:v>0.37040000000000056</c:v>
                </c:pt>
                <c:pt idx="65" formatCode="General">
                  <c:v>0.15380000000000021</c:v>
                </c:pt>
                <c:pt idx="66" formatCode="General">
                  <c:v>0.71430000000000005</c:v>
                </c:pt>
                <c:pt idx="67" formatCode="General">
                  <c:v>0.8</c:v>
                </c:pt>
                <c:pt idx="68" formatCode="General">
                  <c:v>0.58329999999999949</c:v>
                </c:pt>
                <c:pt idx="69" formatCode="General">
                  <c:v>0.53680000000000005</c:v>
                </c:pt>
                <c:pt idx="70" formatCode="General">
                  <c:v>0.2</c:v>
                </c:pt>
                <c:pt idx="71" formatCode="General">
                  <c:v>0.4587</c:v>
                </c:pt>
                <c:pt idx="72" formatCode="General">
                  <c:v>0.68420000000000003</c:v>
                </c:pt>
                <c:pt idx="73" formatCode="General">
                  <c:v>0.31170000000000031</c:v>
                </c:pt>
                <c:pt idx="74" formatCode="General">
                  <c:v>0.46990000000000032</c:v>
                </c:pt>
                <c:pt idx="75" formatCode="General">
                  <c:v>0.3871000000000005</c:v>
                </c:pt>
                <c:pt idx="76" formatCode="General">
                  <c:v>0.86839999999999995</c:v>
                </c:pt>
                <c:pt idx="77" formatCode="General">
                  <c:v>0.81080000000000063</c:v>
                </c:pt>
                <c:pt idx="78" formatCode="General">
                  <c:v>0.89580000000000004</c:v>
                </c:pt>
                <c:pt idx="79" formatCode="General">
                  <c:v>0.85710000000000064</c:v>
                </c:pt>
                <c:pt idx="80" formatCode="General">
                  <c:v>0.49300000000000038</c:v>
                </c:pt>
                <c:pt idx="81" formatCode="General">
                  <c:v>0.68489999999999995</c:v>
                </c:pt>
                <c:pt idx="82" formatCode="General">
                  <c:v>0.66670000000000162</c:v>
                </c:pt>
                <c:pt idx="83" formatCode="General">
                  <c:v>0.80680000000000063</c:v>
                </c:pt>
                <c:pt idx="84" formatCode="General">
                  <c:v>0.70190000000000063</c:v>
                </c:pt>
                <c:pt idx="85" formatCode="General">
                  <c:v>0.67000000000000126</c:v>
                </c:pt>
              </c:numCache>
            </c:numRef>
          </c:yVal>
        </c:ser>
        <c:axId val="77338112"/>
        <c:axId val="77340032"/>
      </c:scatterChart>
      <c:valAx>
        <c:axId val="773381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800" b="0" smtClean="0">
                    <a:latin typeface="Times New Roman" pitchFamily="18" charset="0"/>
                    <a:cs typeface="Times New Roman" pitchFamily="18" charset="0"/>
                  </a:rPr>
                  <a:t>Standardized discharge  (mean discharge/mean</a:t>
                </a:r>
                <a:r>
                  <a:rPr lang="en-US" sz="1800" b="0" baseline="0" smtClean="0">
                    <a:latin typeface="Times New Roman" pitchFamily="18" charset="0"/>
                    <a:cs typeface="Times New Roman" pitchFamily="18" charset="0"/>
                  </a:rPr>
                  <a:t> stream width)</a:t>
                </a:r>
                <a:endParaRPr lang="en-US" sz="1800" b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7340032"/>
        <c:crosses val="autoZero"/>
        <c:crossBetween val="midCat"/>
      </c:valAx>
      <c:valAx>
        <c:axId val="7734003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8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800" b="0" smtClean="0">
                    <a:latin typeface="Times New Roman" pitchFamily="18" charset="0"/>
                    <a:cs typeface="Times New Roman" pitchFamily="18" charset="0"/>
                  </a:rPr>
                  <a:t>Proportion</a:t>
                </a:r>
                <a:r>
                  <a:rPr lang="en-US" sz="1800" b="0" baseline="0" smtClean="0">
                    <a:latin typeface="Times New Roman" pitchFamily="18" charset="0"/>
                    <a:cs typeface="Times New Roman" pitchFamily="18" charset="0"/>
                  </a:rPr>
                  <a:t> of redds correctly identified</a:t>
                </a:r>
              </a:p>
            </c:rich>
          </c:tx>
          <c:layout/>
        </c:title>
        <c:numFmt formatCode="0.0" sourceLinked="0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7338112"/>
        <c:crosses val="autoZero"/>
        <c:crossBetween val="midCat"/>
      </c:valAx>
      <c:spPr>
        <a:ln>
          <a:solidFill>
            <a:prstClr val="black"/>
          </a:solidFill>
        </a:ln>
      </c:spPr>
    </c:plotArea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</c:trendline>
          <c:xVal>
            <c:numRef>
              <c:f>Sheet2!$BO$2:$BO$87</c:f>
              <c:numCache>
                <c:formatCode>General</c:formatCode>
                <c:ptCount val="86"/>
                <c:pt idx="0">
                  <c:v>42.319029999999998</c:v>
                </c:pt>
                <c:pt idx="1">
                  <c:v>42.319029999999998</c:v>
                </c:pt>
                <c:pt idx="2">
                  <c:v>42.319029999999998</c:v>
                </c:pt>
                <c:pt idx="3">
                  <c:v>42.319029999999998</c:v>
                </c:pt>
                <c:pt idx="4">
                  <c:v>42.319029999999998</c:v>
                </c:pt>
                <c:pt idx="5">
                  <c:v>42.319029999999998</c:v>
                </c:pt>
                <c:pt idx="6">
                  <c:v>42.319029999999998</c:v>
                </c:pt>
                <c:pt idx="7">
                  <c:v>42.319029999999998</c:v>
                </c:pt>
                <c:pt idx="8">
                  <c:v>42.319029999999998</c:v>
                </c:pt>
                <c:pt idx="9">
                  <c:v>42.319029999999998</c:v>
                </c:pt>
                <c:pt idx="10">
                  <c:v>42.319029999999998</c:v>
                </c:pt>
                <c:pt idx="11">
                  <c:v>36.58719</c:v>
                </c:pt>
                <c:pt idx="12">
                  <c:v>36.58719</c:v>
                </c:pt>
                <c:pt idx="13">
                  <c:v>36.58719</c:v>
                </c:pt>
                <c:pt idx="14">
                  <c:v>36.58719</c:v>
                </c:pt>
                <c:pt idx="15">
                  <c:v>36.58719</c:v>
                </c:pt>
                <c:pt idx="16">
                  <c:v>36.58719</c:v>
                </c:pt>
                <c:pt idx="17">
                  <c:v>36.58719</c:v>
                </c:pt>
                <c:pt idx="18">
                  <c:v>36.58719</c:v>
                </c:pt>
                <c:pt idx="19">
                  <c:v>22.724609999999959</c:v>
                </c:pt>
                <c:pt idx="20">
                  <c:v>22.724609999999959</c:v>
                </c:pt>
                <c:pt idx="21">
                  <c:v>22.724609999999959</c:v>
                </c:pt>
                <c:pt idx="22">
                  <c:v>22.724609999999959</c:v>
                </c:pt>
                <c:pt idx="23">
                  <c:v>22.724609999999959</c:v>
                </c:pt>
                <c:pt idx="24">
                  <c:v>22.724609999999959</c:v>
                </c:pt>
                <c:pt idx="25">
                  <c:v>22.724609999999959</c:v>
                </c:pt>
                <c:pt idx="26">
                  <c:v>22.724609999999959</c:v>
                </c:pt>
                <c:pt idx="27">
                  <c:v>22.724609999999959</c:v>
                </c:pt>
                <c:pt idx="28">
                  <c:v>55.149910000000013</c:v>
                </c:pt>
                <c:pt idx="29">
                  <c:v>55.149910000000013</c:v>
                </c:pt>
                <c:pt idx="30">
                  <c:v>55.149910000000013</c:v>
                </c:pt>
                <c:pt idx="31">
                  <c:v>55.149910000000013</c:v>
                </c:pt>
                <c:pt idx="32">
                  <c:v>55.149910000000013</c:v>
                </c:pt>
                <c:pt idx="33">
                  <c:v>55.149910000000013</c:v>
                </c:pt>
                <c:pt idx="34">
                  <c:v>55.149910000000013</c:v>
                </c:pt>
                <c:pt idx="35">
                  <c:v>55.149910000000013</c:v>
                </c:pt>
                <c:pt idx="36">
                  <c:v>55.149910000000013</c:v>
                </c:pt>
                <c:pt idx="37">
                  <c:v>55.149910000000013</c:v>
                </c:pt>
                <c:pt idx="38">
                  <c:v>48.567280000000004</c:v>
                </c:pt>
                <c:pt idx="39">
                  <c:v>48.567280000000004</c:v>
                </c:pt>
                <c:pt idx="40">
                  <c:v>48.567280000000004</c:v>
                </c:pt>
                <c:pt idx="41">
                  <c:v>48.567280000000004</c:v>
                </c:pt>
                <c:pt idx="42">
                  <c:v>48.567280000000004</c:v>
                </c:pt>
                <c:pt idx="43">
                  <c:v>48.567280000000004</c:v>
                </c:pt>
                <c:pt idx="44">
                  <c:v>48.567280000000004</c:v>
                </c:pt>
                <c:pt idx="45">
                  <c:v>48.567280000000004</c:v>
                </c:pt>
                <c:pt idx="46">
                  <c:v>48.567280000000004</c:v>
                </c:pt>
                <c:pt idx="47">
                  <c:v>48.567280000000004</c:v>
                </c:pt>
                <c:pt idx="48">
                  <c:v>22.724609999999959</c:v>
                </c:pt>
                <c:pt idx="49">
                  <c:v>22.724609999999959</c:v>
                </c:pt>
                <c:pt idx="50">
                  <c:v>22.724609999999959</c:v>
                </c:pt>
                <c:pt idx="51">
                  <c:v>22.724609999999959</c:v>
                </c:pt>
                <c:pt idx="52">
                  <c:v>22.724609999999959</c:v>
                </c:pt>
                <c:pt idx="53">
                  <c:v>22.724609999999959</c:v>
                </c:pt>
                <c:pt idx="54">
                  <c:v>22.724609999999959</c:v>
                </c:pt>
                <c:pt idx="55">
                  <c:v>22.724609999999959</c:v>
                </c:pt>
                <c:pt idx="56">
                  <c:v>22.724609999999959</c:v>
                </c:pt>
                <c:pt idx="57">
                  <c:v>22.724609999999959</c:v>
                </c:pt>
                <c:pt idx="58">
                  <c:v>36.58719</c:v>
                </c:pt>
                <c:pt idx="59">
                  <c:v>36.58719</c:v>
                </c:pt>
                <c:pt idx="60">
                  <c:v>36.58719</c:v>
                </c:pt>
                <c:pt idx="61">
                  <c:v>36.58719</c:v>
                </c:pt>
                <c:pt idx="62">
                  <c:v>36.58719</c:v>
                </c:pt>
                <c:pt idx="63">
                  <c:v>36.58719</c:v>
                </c:pt>
                <c:pt idx="64">
                  <c:v>36.58719</c:v>
                </c:pt>
                <c:pt idx="65">
                  <c:v>36.58719</c:v>
                </c:pt>
                <c:pt idx="66">
                  <c:v>55.149910000000013</c:v>
                </c:pt>
                <c:pt idx="67">
                  <c:v>55.149910000000013</c:v>
                </c:pt>
                <c:pt idx="68">
                  <c:v>55.149910000000013</c:v>
                </c:pt>
                <c:pt idx="69">
                  <c:v>55.149910000000013</c:v>
                </c:pt>
                <c:pt idx="70">
                  <c:v>55.149910000000013</c:v>
                </c:pt>
                <c:pt idx="71">
                  <c:v>55.149910000000013</c:v>
                </c:pt>
                <c:pt idx="72">
                  <c:v>55.149910000000013</c:v>
                </c:pt>
                <c:pt idx="73">
                  <c:v>55.149910000000013</c:v>
                </c:pt>
                <c:pt idx="74">
                  <c:v>55.149910000000013</c:v>
                </c:pt>
                <c:pt idx="75">
                  <c:v>55.149910000000013</c:v>
                </c:pt>
                <c:pt idx="76">
                  <c:v>48.567280000000004</c:v>
                </c:pt>
                <c:pt idx="77">
                  <c:v>48.567280000000004</c:v>
                </c:pt>
                <c:pt idx="78">
                  <c:v>48.567280000000004</c:v>
                </c:pt>
                <c:pt idx="79">
                  <c:v>48.567280000000004</c:v>
                </c:pt>
                <c:pt idx="80">
                  <c:v>48.567280000000004</c:v>
                </c:pt>
                <c:pt idx="81">
                  <c:v>48.567280000000004</c:v>
                </c:pt>
                <c:pt idx="82">
                  <c:v>48.567280000000004</c:v>
                </c:pt>
                <c:pt idx="83">
                  <c:v>48.567280000000004</c:v>
                </c:pt>
                <c:pt idx="84">
                  <c:v>48.567280000000004</c:v>
                </c:pt>
                <c:pt idx="85">
                  <c:v>48.567280000000004</c:v>
                </c:pt>
              </c:numCache>
            </c:numRef>
          </c:xVal>
          <c:yVal>
            <c:numRef>
              <c:f>Sheet2!$N$2:$N$87</c:f>
              <c:numCache>
                <c:formatCode>0.0000</c:formatCode>
                <c:ptCount val="86"/>
                <c:pt idx="0">
                  <c:v>0.57692299999999996</c:v>
                </c:pt>
                <c:pt idx="1">
                  <c:v>0.38028200000000056</c:v>
                </c:pt>
                <c:pt idx="2">
                  <c:v>0.26087000000000032</c:v>
                </c:pt>
                <c:pt idx="3">
                  <c:v>0.57746500000000001</c:v>
                </c:pt>
                <c:pt idx="4">
                  <c:v>0.3623190000000005</c:v>
                </c:pt>
                <c:pt idx="5">
                  <c:v>0.31884100000000032</c:v>
                </c:pt>
                <c:pt idx="6">
                  <c:v>0.48750000000000032</c:v>
                </c:pt>
                <c:pt idx="7">
                  <c:v>0.23750000000000004</c:v>
                </c:pt>
                <c:pt idx="8">
                  <c:v>0.29126200000000002</c:v>
                </c:pt>
                <c:pt idx="9">
                  <c:v>0.45631100000000002</c:v>
                </c:pt>
                <c:pt idx="10">
                  <c:v>0.58653799999999823</c:v>
                </c:pt>
                <c:pt idx="11">
                  <c:v>0.62500000000000111</c:v>
                </c:pt>
                <c:pt idx="12">
                  <c:v>0.20689660000000001</c:v>
                </c:pt>
                <c:pt idx="13">
                  <c:v>0.155172</c:v>
                </c:pt>
                <c:pt idx="14">
                  <c:v>0.16417899999999988</c:v>
                </c:pt>
                <c:pt idx="15">
                  <c:v>0.17910448000000037</c:v>
                </c:pt>
                <c:pt idx="16">
                  <c:v>0.26865672000000002</c:v>
                </c:pt>
                <c:pt idx="17">
                  <c:v>0.16666700000000001</c:v>
                </c:pt>
                <c:pt idx="18">
                  <c:v>0.70270270000000001</c:v>
                </c:pt>
                <c:pt idx="19">
                  <c:v>0.66666700000000112</c:v>
                </c:pt>
                <c:pt idx="20">
                  <c:v>0.7272729999999995</c:v>
                </c:pt>
                <c:pt idx="21">
                  <c:v>0.45454500000000003</c:v>
                </c:pt>
                <c:pt idx="22">
                  <c:v>0.57142899999999996</c:v>
                </c:pt>
                <c:pt idx="23">
                  <c:v>0.4848480000000005</c:v>
                </c:pt>
                <c:pt idx="24">
                  <c:v>0.39393900000000032</c:v>
                </c:pt>
                <c:pt idx="25">
                  <c:v>0.45454500000000003</c:v>
                </c:pt>
                <c:pt idx="26">
                  <c:v>9.0909000000000004E-2</c:v>
                </c:pt>
                <c:pt idx="27">
                  <c:v>0.55172399999999999</c:v>
                </c:pt>
                <c:pt idx="28">
                  <c:v>0.54166700000000001</c:v>
                </c:pt>
                <c:pt idx="29">
                  <c:v>0.35416700000000001</c:v>
                </c:pt>
                <c:pt idx="30">
                  <c:v>0.54166700000000001</c:v>
                </c:pt>
                <c:pt idx="31">
                  <c:v>0.58333299999999799</c:v>
                </c:pt>
                <c:pt idx="32">
                  <c:v>0.5</c:v>
                </c:pt>
                <c:pt idx="33">
                  <c:v>0.75000000000000111</c:v>
                </c:pt>
                <c:pt idx="34">
                  <c:v>0.54166700000000001</c:v>
                </c:pt>
                <c:pt idx="35">
                  <c:v>0.35416700000000001</c:v>
                </c:pt>
                <c:pt idx="36">
                  <c:v>0.55101999999999951</c:v>
                </c:pt>
                <c:pt idx="37">
                  <c:v>0.25</c:v>
                </c:pt>
                <c:pt idx="38">
                  <c:v>0.53488400000000003</c:v>
                </c:pt>
                <c:pt idx="39">
                  <c:v>0.48837200000000075</c:v>
                </c:pt>
                <c:pt idx="40">
                  <c:v>0.51162799999999997</c:v>
                </c:pt>
                <c:pt idx="41">
                  <c:v>0.44186000000000031</c:v>
                </c:pt>
                <c:pt idx="42">
                  <c:v>0.39534900000000056</c:v>
                </c:pt>
                <c:pt idx="43">
                  <c:v>0.84375000000000111</c:v>
                </c:pt>
                <c:pt idx="44">
                  <c:v>0.61904800000000126</c:v>
                </c:pt>
                <c:pt idx="45">
                  <c:v>0.76190500000000139</c:v>
                </c:pt>
                <c:pt idx="46">
                  <c:v>0.83076899999999998</c:v>
                </c:pt>
                <c:pt idx="47">
                  <c:v>0.6875</c:v>
                </c:pt>
                <c:pt idx="48" formatCode="General">
                  <c:v>0.40740000000000032</c:v>
                </c:pt>
                <c:pt idx="49" formatCode="General">
                  <c:v>0.48150000000000032</c:v>
                </c:pt>
                <c:pt idx="50" formatCode="General">
                  <c:v>0.36840000000000056</c:v>
                </c:pt>
                <c:pt idx="51" formatCode="General">
                  <c:v>0.52629999999999999</c:v>
                </c:pt>
                <c:pt idx="52" formatCode="General">
                  <c:v>0.39020000000000032</c:v>
                </c:pt>
                <c:pt idx="53" formatCode="General">
                  <c:v>0.32500000000000057</c:v>
                </c:pt>
                <c:pt idx="54" formatCode="General">
                  <c:v>0.34150000000000008</c:v>
                </c:pt>
                <c:pt idx="55" formatCode="General">
                  <c:v>0.34150000000000008</c:v>
                </c:pt>
                <c:pt idx="56" formatCode="General">
                  <c:v>0.4390000000000005</c:v>
                </c:pt>
                <c:pt idx="57" formatCode="General">
                  <c:v>0.44440000000000002</c:v>
                </c:pt>
                <c:pt idx="58" formatCode="General">
                  <c:v>0.35420000000000001</c:v>
                </c:pt>
                <c:pt idx="59" formatCode="General">
                  <c:v>0.3019000000000005</c:v>
                </c:pt>
                <c:pt idx="60" formatCode="General">
                  <c:v>0.3654000000000005</c:v>
                </c:pt>
                <c:pt idx="61" formatCode="General">
                  <c:v>0.2281</c:v>
                </c:pt>
                <c:pt idx="62" formatCode="General">
                  <c:v>0.12280000000000002</c:v>
                </c:pt>
                <c:pt idx="63" formatCode="General">
                  <c:v>0.1731</c:v>
                </c:pt>
                <c:pt idx="64" formatCode="General">
                  <c:v>0.37040000000000056</c:v>
                </c:pt>
                <c:pt idx="65" formatCode="General">
                  <c:v>0.15380000000000021</c:v>
                </c:pt>
                <c:pt idx="66" formatCode="General">
                  <c:v>0.71430000000000005</c:v>
                </c:pt>
                <c:pt idx="67" formatCode="General">
                  <c:v>0.8</c:v>
                </c:pt>
                <c:pt idx="68" formatCode="General">
                  <c:v>0.58329999999999949</c:v>
                </c:pt>
                <c:pt idx="69" formatCode="General">
                  <c:v>0.53680000000000005</c:v>
                </c:pt>
                <c:pt idx="70" formatCode="General">
                  <c:v>0.2</c:v>
                </c:pt>
                <c:pt idx="71" formatCode="General">
                  <c:v>0.4587</c:v>
                </c:pt>
                <c:pt idx="72" formatCode="General">
                  <c:v>0.68420000000000003</c:v>
                </c:pt>
                <c:pt idx="73" formatCode="General">
                  <c:v>0.31170000000000031</c:v>
                </c:pt>
                <c:pt idx="74" formatCode="General">
                  <c:v>0.46990000000000032</c:v>
                </c:pt>
                <c:pt idx="75" formatCode="General">
                  <c:v>0.3871000000000005</c:v>
                </c:pt>
                <c:pt idx="76" formatCode="General">
                  <c:v>0.86839999999999995</c:v>
                </c:pt>
                <c:pt idx="77" formatCode="General">
                  <c:v>0.81080000000000063</c:v>
                </c:pt>
                <c:pt idx="78" formatCode="General">
                  <c:v>0.89580000000000004</c:v>
                </c:pt>
                <c:pt idx="79" formatCode="General">
                  <c:v>0.85710000000000064</c:v>
                </c:pt>
                <c:pt idx="80" formatCode="General">
                  <c:v>0.49300000000000038</c:v>
                </c:pt>
                <c:pt idx="81" formatCode="General">
                  <c:v>0.68489999999999995</c:v>
                </c:pt>
                <c:pt idx="82" formatCode="General">
                  <c:v>0.66670000000000162</c:v>
                </c:pt>
                <c:pt idx="83" formatCode="General">
                  <c:v>0.80680000000000063</c:v>
                </c:pt>
                <c:pt idx="84" formatCode="General">
                  <c:v>0.70190000000000063</c:v>
                </c:pt>
                <c:pt idx="85" formatCode="General">
                  <c:v>0.67000000000000126</c:v>
                </c:pt>
              </c:numCache>
            </c:numRef>
          </c:yVal>
        </c:ser>
        <c:axId val="77394688"/>
        <c:axId val="77396608"/>
      </c:scatterChart>
      <c:valAx>
        <c:axId val="77394688"/>
        <c:scaling>
          <c:orientation val="minMax"/>
          <c:max val="55"/>
          <c:min val="20"/>
        </c:scaling>
        <c:axPos val="b"/>
        <c:title>
          <c:tx>
            <c:rich>
              <a:bodyPr/>
              <a:lstStyle/>
              <a:p>
                <a:pPr>
                  <a:defRPr sz="18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800" b="0" dirty="0" smtClean="0">
                    <a:latin typeface="Times New Roman" pitchFamily="18" charset="0"/>
                    <a:cs typeface="Times New Roman" pitchFamily="18" charset="0"/>
                  </a:rPr>
                  <a:t>CV of </a:t>
                </a:r>
                <a:r>
                  <a:rPr lang="en-US" sz="1800" b="0" baseline="0" dirty="0" smtClean="0">
                    <a:latin typeface="Times New Roman" pitchFamily="18" charset="0"/>
                    <a:cs typeface="Times New Roman" pitchFamily="18" charset="0"/>
                  </a:rPr>
                  <a:t>thalweg</a:t>
                </a:r>
                <a:r>
                  <a:rPr lang="en-US" sz="1800" b="0" dirty="0" smtClean="0">
                    <a:latin typeface="Times New Roman" pitchFamily="18" charset="0"/>
                    <a:cs typeface="Times New Roman" pitchFamily="18" charset="0"/>
                  </a:rPr>
                  <a:t> profile</a:t>
                </a:r>
                <a:endParaRPr lang="en-US" sz="1800" b="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7396608"/>
        <c:crosses val="autoZero"/>
        <c:crossBetween val="midCat"/>
      </c:valAx>
      <c:valAx>
        <c:axId val="7739660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8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800" b="0" smtClean="0">
                    <a:latin typeface="Times New Roman" pitchFamily="18" charset="0"/>
                    <a:cs typeface="Times New Roman" pitchFamily="18" charset="0"/>
                  </a:rPr>
                  <a:t>Proportion</a:t>
                </a:r>
                <a:r>
                  <a:rPr lang="en-US" sz="1800" b="0" baseline="0" smtClean="0">
                    <a:latin typeface="Times New Roman" pitchFamily="18" charset="0"/>
                    <a:cs typeface="Times New Roman" pitchFamily="18" charset="0"/>
                  </a:rPr>
                  <a:t> of redds correctly identified</a:t>
                </a:r>
                <a:endParaRPr lang="en-US" sz="1800" b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0.0" sourceLinked="0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7394688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4872423933119497"/>
          <c:y val="2.9945753863194778E-2"/>
          <c:w val="0.80382205696510278"/>
          <c:h val="0.81148880824579561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</c:trendline>
          <c:xVal>
            <c:numRef>
              <c:f>Sheet2!$BL$2:$BL$87</c:f>
              <c:numCache>
                <c:formatCode>0.0000000</c:formatCode>
                <c:ptCount val="86"/>
                <c:pt idx="0">
                  <c:v>1.6072626100836345E-4</c:v>
                </c:pt>
                <c:pt idx="1">
                  <c:v>9.6989985091253906E-5</c:v>
                </c:pt>
                <c:pt idx="2">
                  <c:v>5.265170619239488E-5</c:v>
                </c:pt>
                <c:pt idx="3">
                  <c:v>1.9397997018250773E-4</c:v>
                </c:pt>
                <c:pt idx="4">
                  <c:v>7.7591988073003133E-5</c:v>
                </c:pt>
                <c:pt idx="5">
                  <c:v>1.1084569724714752E-4</c:v>
                </c:pt>
                <c:pt idx="6">
                  <c:v>1.191591245406832E-4</c:v>
                </c:pt>
                <c:pt idx="7">
                  <c:v>6.0965133485930998E-5</c:v>
                </c:pt>
                <c:pt idx="8">
                  <c:v>9.4218842660075356E-5</c:v>
                </c:pt>
                <c:pt idx="9">
                  <c:v>1.85666542888972E-4</c:v>
                </c:pt>
                <c:pt idx="10">
                  <c:v>1.9952225504486529E-4</c:v>
                </c:pt>
                <c:pt idx="11">
                  <c:v>7.5575378516845438E-5</c:v>
                </c:pt>
                <c:pt idx="12">
                  <c:v>2.3160196642259071E-5</c:v>
                </c:pt>
                <c:pt idx="13">
                  <c:v>1.828436577020456E-5</c:v>
                </c:pt>
                <c:pt idx="14">
                  <c:v>2.4379154360272745E-5</c:v>
                </c:pt>
                <c:pt idx="15">
                  <c:v>4.5101435566504496E-5</c:v>
                </c:pt>
                <c:pt idx="16">
                  <c:v>3.1692900668354643E-5</c:v>
                </c:pt>
                <c:pt idx="17">
                  <c:v>2.4379154360272745E-5</c:v>
                </c:pt>
                <c:pt idx="18">
                  <c:v>9.6297659723077399E-5</c:v>
                </c:pt>
                <c:pt idx="19">
                  <c:v>2.505883378366606E-4</c:v>
                </c:pt>
                <c:pt idx="20">
                  <c:v>2.8327377320666E-4</c:v>
                </c:pt>
                <c:pt idx="21">
                  <c:v>1.6342717684999592E-4</c:v>
                </c:pt>
                <c:pt idx="22">
                  <c:v>2.1790290246666091E-4</c:v>
                </c:pt>
                <c:pt idx="23">
                  <c:v>2.1790290246666091E-4</c:v>
                </c:pt>
                <c:pt idx="24">
                  <c:v>1.5253203172666259E-4</c:v>
                </c:pt>
                <c:pt idx="25">
                  <c:v>2.2879804758999477E-4</c:v>
                </c:pt>
                <c:pt idx="26">
                  <c:v>5.4475725616665308E-5</c:v>
                </c:pt>
                <c:pt idx="27">
                  <c:v>3.2685435369999232E-4</c:v>
                </c:pt>
                <c:pt idx="28">
                  <c:v>1.892759888144E-4</c:v>
                </c:pt>
                <c:pt idx="29">
                  <c:v>1.3432489528763874E-4</c:v>
                </c:pt>
                <c:pt idx="30">
                  <c:v>1.892759888144E-4</c:v>
                </c:pt>
                <c:pt idx="31">
                  <c:v>2.5033275939969073E-4</c:v>
                </c:pt>
                <c:pt idx="32">
                  <c:v>1.7706463469734188E-4</c:v>
                </c:pt>
                <c:pt idx="33">
                  <c:v>2.3812140528263297E-4</c:v>
                </c:pt>
                <c:pt idx="34">
                  <c:v>2.4422708234116082E-4</c:v>
                </c:pt>
                <c:pt idx="35">
                  <c:v>1.2821921822910961E-4</c:v>
                </c:pt>
                <c:pt idx="36">
                  <c:v>2.5033275939969073E-4</c:v>
                </c:pt>
                <c:pt idx="37">
                  <c:v>9.769083293646475E-5</c:v>
                </c:pt>
                <c:pt idx="38">
                  <c:v>2.2435358124404185E-4</c:v>
                </c:pt>
                <c:pt idx="39">
                  <c:v>1.9630938358853597E-4</c:v>
                </c:pt>
                <c:pt idx="40">
                  <c:v>2.1500551535887197E-4</c:v>
                </c:pt>
                <c:pt idx="41">
                  <c:v>2.0565744947370396E-4</c:v>
                </c:pt>
                <c:pt idx="42">
                  <c:v>2.0565744947370396E-4</c:v>
                </c:pt>
                <c:pt idx="43">
                  <c:v>6.3566848019144839E-4</c:v>
                </c:pt>
                <c:pt idx="44">
                  <c:v>5.4218782133976602E-4</c:v>
                </c:pt>
                <c:pt idx="45">
                  <c:v>5.7958008488043829E-4</c:v>
                </c:pt>
                <c:pt idx="46">
                  <c:v>6.2632041430628164E-4</c:v>
                </c:pt>
                <c:pt idx="47">
                  <c:v>4.1131489894740883E-4</c:v>
                </c:pt>
                <c:pt idx="48">
                  <c:v>1.4473874656245505E-4</c:v>
                </c:pt>
                <c:pt idx="49">
                  <c:v>1.9298499541660686E-4</c:v>
                </c:pt>
                <c:pt idx="50">
                  <c:v>1.9298499541660686E-4</c:v>
                </c:pt>
                <c:pt idx="51">
                  <c:v>3.2566217976552419E-4</c:v>
                </c:pt>
                <c:pt idx="52">
                  <c:v>1.9298499541660686E-4</c:v>
                </c:pt>
                <c:pt idx="53">
                  <c:v>1.9298499541660686E-4</c:v>
                </c:pt>
                <c:pt idx="54">
                  <c:v>1.8092343320306846E-4</c:v>
                </c:pt>
                <c:pt idx="55">
                  <c:v>1.8092343320306846E-4</c:v>
                </c:pt>
                <c:pt idx="56">
                  <c:v>2.8947749312490951E-4</c:v>
                </c:pt>
                <c:pt idx="57">
                  <c:v>3.8596999083321328E-4</c:v>
                </c:pt>
                <c:pt idx="58">
                  <c:v>1.5146709243769424E-5</c:v>
                </c:pt>
                <c:pt idx="59">
                  <c:v>1.7819657933846303E-5</c:v>
                </c:pt>
                <c:pt idx="60">
                  <c:v>1.9601623727230998E-5</c:v>
                </c:pt>
                <c:pt idx="61">
                  <c:v>1.9601623727230998E-5</c:v>
                </c:pt>
                <c:pt idx="62">
                  <c:v>8.9098289669231567E-6</c:v>
                </c:pt>
                <c:pt idx="63">
                  <c:v>1.069179476030781E-5</c:v>
                </c:pt>
                <c:pt idx="64">
                  <c:v>2.3165555314000193E-5</c:v>
                </c:pt>
                <c:pt idx="65">
                  <c:v>1.069179476030781E-5</c:v>
                </c:pt>
                <c:pt idx="66">
                  <c:v>3.566503400066581E-4</c:v>
                </c:pt>
                <c:pt idx="67">
                  <c:v>3.744828570069914E-4</c:v>
                </c:pt>
                <c:pt idx="68">
                  <c:v>3.566503400066581E-4</c:v>
                </c:pt>
                <c:pt idx="69">
                  <c:v>3.566503400066581E-4</c:v>
                </c:pt>
                <c:pt idx="70">
                  <c:v>1.3671596366921881E-4</c:v>
                </c:pt>
                <c:pt idx="71">
                  <c:v>3.6853868467354742E-4</c:v>
                </c:pt>
                <c:pt idx="72">
                  <c:v>4.1014789100765701E-4</c:v>
                </c:pt>
                <c:pt idx="73">
                  <c:v>1.7238099766988478E-4</c:v>
                </c:pt>
                <c:pt idx="74">
                  <c:v>3.1504113367254824E-4</c:v>
                </c:pt>
                <c:pt idx="75">
                  <c:v>2.2587854867088305E-4</c:v>
                </c:pt>
                <c:pt idx="76">
                  <c:v>3.5344431484819652E-4</c:v>
                </c:pt>
                <c:pt idx="77">
                  <c:v>3.8878874633301594E-4</c:v>
                </c:pt>
                <c:pt idx="78">
                  <c:v>6.8038030608277779E-4</c:v>
                </c:pt>
                <c:pt idx="79">
                  <c:v>5.2133036440109011E-4</c:v>
                </c:pt>
                <c:pt idx="80">
                  <c:v>3.2693599123458181E-4</c:v>
                </c:pt>
                <c:pt idx="81">
                  <c:v>4.8598593291627009E-4</c:v>
                </c:pt>
                <c:pt idx="82">
                  <c:v>4.4180539356024573E-4</c:v>
                </c:pt>
                <c:pt idx="83">
                  <c:v>7.2456084543880334E-4</c:v>
                </c:pt>
                <c:pt idx="84">
                  <c:v>8.0408581627964485E-4</c:v>
                </c:pt>
                <c:pt idx="85">
                  <c:v>7.4223306118121235E-4</c:v>
                </c:pt>
              </c:numCache>
            </c:numRef>
          </c:xVal>
          <c:yVal>
            <c:numRef>
              <c:f>Sheet2!$N$2:$N$87</c:f>
              <c:numCache>
                <c:formatCode>0.0000</c:formatCode>
                <c:ptCount val="86"/>
                <c:pt idx="0">
                  <c:v>0.57692299999999996</c:v>
                </c:pt>
                <c:pt idx="1">
                  <c:v>0.38028200000000056</c:v>
                </c:pt>
                <c:pt idx="2">
                  <c:v>0.26087000000000032</c:v>
                </c:pt>
                <c:pt idx="3">
                  <c:v>0.57746500000000001</c:v>
                </c:pt>
                <c:pt idx="4">
                  <c:v>0.3623190000000005</c:v>
                </c:pt>
                <c:pt idx="5">
                  <c:v>0.31884100000000032</c:v>
                </c:pt>
                <c:pt idx="6">
                  <c:v>0.48750000000000032</c:v>
                </c:pt>
                <c:pt idx="7">
                  <c:v>0.23750000000000004</c:v>
                </c:pt>
                <c:pt idx="8">
                  <c:v>0.29126200000000002</c:v>
                </c:pt>
                <c:pt idx="9">
                  <c:v>0.45631100000000002</c:v>
                </c:pt>
                <c:pt idx="10">
                  <c:v>0.58653799999999823</c:v>
                </c:pt>
                <c:pt idx="11">
                  <c:v>0.62500000000000111</c:v>
                </c:pt>
                <c:pt idx="12">
                  <c:v>0.20689660000000001</c:v>
                </c:pt>
                <c:pt idx="13">
                  <c:v>0.155172</c:v>
                </c:pt>
                <c:pt idx="14">
                  <c:v>0.16417899999999988</c:v>
                </c:pt>
                <c:pt idx="15">
                  <c:v>0.17910448000000037</c:v>
                </c:pt>
                <c:pt idx="16">
                  <c:v>0.26865672000000002</c:v>
                </c:pt>
                <c:pt idx="17">
                  <c:v>0.16666700000000001</c:v>
                </c:pt>
                <c:pt idx="18">
                  <c:v>0.70270270000000001</c:v>
                </c:pt>
                <c:pt idx="19">
                  <c:v>0.66666700000000112</c:v>
                </c:pt>
                <c:pt idx="20">
                  <c:v>0.7272729999999995</c:v>
                </c:pt>
                <c:pt idx="21">
                  <c:v>0.45454500000000003</c:v>
                </c:pt>
                <c:pt idx="22">
                  <c:v>0.57142899999999996</c:v>
                </c:pt>
                <c:pt idx="23">
                  <c:v>0.4848480000000005</c:v>
                </c:pt>
                <c:pt idx="24">
                  <c:v>0.39393900000000032</c:v>
                </c:pt>
                <c:pt idx="25">
                  <c:v>0.45454500000000003</c:v>
                </c:pt>
                <c:pt idx="26">
                  <c:v>9.0909000000000004E-2</c:v>
                </c:pt>
                <c:pt idx="27">
                  <c:v>0.55172399999999999</c:v>
                </c:pt>
                <c:pt idx="28">
                  <c:v>0.54166700000000001</c:v>
                </c:pt>
                <c:pt idx="29">
                  <c:v>0.35416700000000001</c:v>
                </c:pt>
                <c:pt idx="30">
                  <c:v>0.54166700000000001</c:v>
                </c:pt>
                <c:pt idx="31">
                  <c:v>0.58333299999999799</c:v>
                </c:pt>
                <c:pt idx="32">
                  <c:v>0.5</c:v>
                </c:pt>
                <c:pt idx="33">
                  <c:v>0.75000000000000111</c:v>
                </c:pt>
                <c:pt idx="34">
                  <c:v>0.54166700000000001</c:v>
                </c:pt>
                <c:pt idx="35">
                  <c:v>0.35416700000000001</c:v>
                </c:pt>
                <c:pt idx="36">
                  <c:v>0.55101999999999951</c:v>
                </c:pt>
                <c:pt idx="37">
                  <c:v>0.25</c:v>
                </c:pt>
                <c:pt idx="38">
                  <c:v>0.53488400000000003</c:v>
                </c:pt>
                <c:pt idx="39">
                  <c:v>0.48837200000000075</c:v>
                </c:pt>
                <c:pt idx="40">
                  <c:v>0.51162799999999997</c:v>
                </c:pt>
                <c:pt idx="41">
                  <c:v>0.44186000000000031</c:v>
                </c:pt>
                <c:pt idx="42">
                  <c:v>0.39534900000000056</c:v>
                </c:pt>
                <c:pt idx="43">
                  <c:v>0.84375000000000111</c:v>
                </c:pt>
                <c:pt idx="44">
                  <c:v>0.61904800000000126</c:v>
                </c:pt>
                <c:pt idx="45">
                  <c:v>0.76190500000000139</c:v>
                </c:pt>
                <c:pt idx="46">
                  <c:v>0.83076899999999998</c:v>
                </c:pt>
                <c:pt idx="47">
                  <c:v>0.6875</c:v>
                </c:pt>
                <c:pt idx="48" formatCode="General">
                  <c:v>0.40740000000000032</c:v>
                </c:pt>
                <c:pt idx="49" formatCode="General">
                  <c:v>0.48150000000000032</c:v>
                </c:pt>
                <c:pt idx="50" formatCode="General">
                  <c:v>0.36840000000000056</c:v>
                </c:pt>
                <c:pt idx="51" formatCode="General">
                  <c:v>0.52629999999999999</c:v>
                </c:pt>
                <c:pt idx="52" formatCode="General">
                  <c:v>0.39020000000000032</c:v>
                </c:pt>
                <c:pt idx="53" formatCode="General">
                  <c:v>0.32500000000000057</c:v>
                </c:pt>
                <c:pt idx="54" formatCode="General">
                  <c:v>0.34150000000000008</c:v>
                </c:pt>
                <c:pt idx="55" formatCode="General">
                  <c:v>0.34150000000000008</c:v>
                </c:pt>
                <c:pt idx="56" formatCode="General">
                  <c:v>0.4390000000000005</c:v>
                </c:pt>
                <c:pt idx="57" formatCode="General">
                  <c:v>0.44440000000000002</c:v>
                </c:pt>
                <c:pt idx="58" formatCode="General">
                  <c:v>0.35420000000000001</c:v>
                </c:pt>
                <c:pt idx="59" formatCode="General">
                  <c:v>0.3019000000000005</c:v>
                </c:pt>
                <c:pt idx="60" formatCode="General">
                  <c:v>0.3654000000000005</c:v>
                </c:pt>
                <c:pt idx="61" formatCode="General">
                  <c:v>0.2281</c:v>
                </c:pt>
                <c:pt idx="62" formatCode="General">
                  <c:v>0.12280000000000002</c:v>
                </c:pt>
                <c:pt idx="63" formatCode="General">
                  <c:v>0.1731</c:v>
                </c:pt>
                <c:pt idx="64" formatCode="General">
                  <c:v>0.37040000000000056</c:v>
                </c:pt>
                <c:pt idx="65" formatCode="General">
                  <c:v>0.15380000000000021</c:v>
                </c:pt>
                <c:pt idx="66" formatCode="General">
                  <c:v>0.71430000000000005</c:v>
                </c:pt>
                <c:pt idx="67" formatCode="General">
                  <c:v>0.8</c:v>
                </c:pt>
                <c:pt idx="68" formatCode="General">
                  <c:v>0.58329999999999949</c:v>
                </c:pt>
                <c:pt idx="69" formatCode="General">
                  <c:v>0.53680000000000005</c:v>
                </c:pt>
                <c:pt idx="70" formatCode="General">
                  <c:v>0.2</c:v>
                </c:pt>
                <c:pt idx="71" formatCode="General">
                  <c:v>0.4587</c:v>
                </c:pt>
                <c:pt idx="72" formatCode="General">
                  <c:v>0.68420000000000003</c:v>
                </c:pt>
                <c:pt idx="73" formatCode="General">
                  <c:v>0.31170000000000031</c:v>
                </c:pt>
                <c:pt idx="74" formatCode="General">
                  <c:v>0.46990000000000032</c:v>
                </c:pt>
                <c:pt idx="75" formatCode="General">
                  <c:v>0.3871000000000005</c:v>
                </c:pt>
                <c:pt idx="76" formatCode="General">
                  <c:v>0.86839999999999995</c:v>
                </c:pt>
                <c:pt idx="77" formatCode="General">
                  <c:v>0.81080000000000063</c:v>
                </c:pt>
                <c:pt idx="78" formatCode="General">
                  <c:v>0.89580000000000004</c:v>
                </c:pt>
                <c:pt idx="79" formatCode="General">
                  <c:v>0.85710000000000064</c:v>
                </c:pt>
                <c:pt idx="80" formatCode="General">
                  <c:v>0.49300000000000038</c:v>
                </c:pt>
                <c:pt idx="81" formatCode="General">
                  <c:v>0.68489999999999995</c:v>
                </c:pt>
                <c:pt idx="82" formatCode="General">
                  <c:v>0.66670000000000162</c:v>
                </c:pt>
                <c:pt idx="83" formatCode="General">
                  <c:v>0.80680000000000063</c:v>
                </c:pt>
                <c:pt idx="84" formatCode="General">
                  <c:v>0.70190000000000063</c:v>
                </c:pt>
                <c:pt idx="85" formatCode="General">
                  <c:v>0.67000000000000126</c:v>
                </c:pt>
              </c:numCache>
            </c:numRef>
          </c:yVal>
        </c:ser>
        <c:axId val="62709760"/>
        <c:axId val="62711680"/>
      </c:scatterChart>
      <c:valAx>
        <c:axId val="627097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800" b="0" smtClean="0">
                    <a:latin typeface="Times New Roman" pitchFamily="18" charset="0"/>
                    <a:cs typeface="Times New Roman" pitchFamily="18" charset="0"/>
                  </a:rPr>
                  <a:t>Number of features per sq. m.</a:t>
                </a:r>
                <a:endParaRPr lang="en-US" sz="1800" b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0.0000" sourceLinked="0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711680"/>
        <c:crosses val="autoZero"/>
        <c:crossBetween val="midCat"/>
        <c:majorUnit val="2.000000000000005E-4"/>
      </c:valAx>
      <c:valAx>
        <c:axId val="62711680"/>
        <c:scaling>
          <c:orientation val="minMax"/>
          <c:max val="1"/>
        </c:scaling>
        <c:axPos val="l"/>
        <c:title>
          <c:tx>
            <c:rich>
              <a:bodyPr rot="-5400000" vert="horz"/>
              <a:lstStyle/>
              <a:p>
                <a:pPr>
                  <a:defRPr sz="18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800" b="0" smtClean="0">
                    <a:latin typeface="Times New Roman" pitchFamily="18" charset="0"/>
                    <a:cs typeface="Times New Roman" pitchFamily="18" charset="0"/>
                  </a:rPr>
                  <a:t>Proportion</a:t>
                </a:r>
                <a:r>
                  <a:rPr lang="en-US" sz="1800" b="0" baseline="0" smtClean="0">
                    <a:latin typeface="Times New Roman" pitchFamily="18" charset="0"/>
                    <a:cs typeface="Times New Roman" pitchFamily="18" charset="0"/>
                  </a:rPr>
                  <a:t> of redds correctly identified</a:t>
                </a:r>
                <a:endParaRPr lang="en-US" sz="1800" b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0.0" sourceLinked="0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2709760"/>
        <c:crosses val="autoZero"/>
        <c:crossBetween val="midCat"/>
      </c:valAx>
      <c:spPr>
        <a:ln>
          <a:solidFill>
            <a:prstClr val="black"/>
          </a:solidFill>
        </a:ln>
      </c:spPr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5850940507436601"/>
          <c:y val="4.4412301623192305E-2"/>
          <c:w val="0.80561096529600451"/>
          <c:h val="0.76001956515152169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</c:trendline>
          <c:xVal>
            <c:numRef>
              <c:f>Sheet1!$C$21:$C$87</c:f>
              <c:numCache>
                <c:formatCode>0.0</c:formatCode>
                <c:ptCount val="59"/>
                <c:pt idx="0">
                  <c:v>2</c:v>
                </c:pt>
                <c:pt idx="1">
                  <c:v>4.3</c:v>
                </c:pt>
                <c:pt idx="2">
                  <c:v>0.30000000000000032</c:v>
                </c:pt>
                <c:pt idx="3">
                  <c:v>0</c:v>
                </c:pt>
                <c:pt idx="4">
                  <c:v>0</c:v>
                </c:pt>
                <c:pt idx="5">
                  <c:v>2.8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0.1</c:v>
                </c:pt>
                <c:pt idx="11">
                  <c:v>2</c:v>
                </c:pt>
                <c:pt idx="12">
                  <c:v>0.1</c:v>
                </c:pt>
                <c:pt idx="13">
                  <c:v>0</c:v>
                </c:pt>
                <c:pt idx="14">
                  <c:v>3</c:v>
                </c:pt>
                <c:pt idx="15">
                  <c:v>0</c:v>
                </c:pt>
                <c:pt idx="16">
                  <c:v>0</c:v>
                </c:pt>
                <c:pt idx="17">
                  <c:v>1.2</c:v>
                </c:pt>
                <c:pt idx="18">
                  <c:v>0</c:v>
                </c:pt>
                <c:pt idx="19">
                  <c:v>0.4</c:v>
                </c:pt>
                <c:pt idx="20">
                  <c:v>1</c:v>
                </c:pt>
                <c:pt idx="21">
                  <c:v>0</c:v>
                </c:pt>
                <c:pt idx="22">
                  <c:v>0.1</c:v>
                </c:pt>
                <c:pt idx="23">
                  <c:v>0</c:v>
                </c:pt>
                <c:pt idx="24">
                  <c:v>0.30000000000000032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1</c:v>
                </c:pt>
                <c:pt idx="29">
                  <c:v>0</c:v>
                </c:pt>
                <c:pt idx="30">
                  <c:v>1</c:v>
                </c:pt>
                <c:pt idx="31">
                  <c:v>0.1</c:v>
                </c:pt>
                <c:pt idx="32">
                  <c:v>0</c:v>
                </c:pt>
                <c:pt idx="33">
                  <c:v>2.9</c:v>
                </c:pt>
                <c:pt idx="34">
                  <c:v>4.4000000000000004</c:v>
                </c:pt>
                <c:pt idx="35">
                  <c:v>0</c:v>
                </c:pt>
                <c:pt idx="36">
                  <c:v>2.1</c:v>
                </c:pt>
                <c:pt idx="37">
                  <c:v>0.1</c:v>
                </c:pt>
                <c:pt idx="38">
                  <c:v>0.1</c:v>
                </c:pt>
                <c:pt idx="39">
                  <c:v>0.1</c:v>
                </c:pt>
                <c:pt idx="40">
                  <c:v>0.1</c:v>
                </c:pt>
                <c:pt idx="41">
                  <c:v>1.3</c:v>
                </c:pt>
                <c:pt idx="42">
                  <c:v>1.1000000000000001</c:v>
                </c:pt>
                <c:pt idx="43">
                  <c:v>0.2</c:v>
                </c:pt>
                <c:pt idx="44">
                  <c:v>0</c:v>
                </c:pt>
                <c:pt idx="45">
                  <c:v>2.1</c:v>
                </c:pt>
                <c:pt idx="46">
                  <c:v>0</c:v>
                </c:pt>
                <c:pt idx="47">
                  <c:v>0</c:v>
                </c:pt>
                <c:pt idx="48">
                  <c:v>0.2</c:v>
                </c:pt>
                <c:pt idx="49">
                  <c:v>0.8</c:v>
                </c:pt>
                <c:pt idx="50">
                  <c:v>0</c:v>
                </c:pt>
                <c:pt idx="51">
                  <c:v>1.1000000000000001</c:v>
                </c:pt>
                <c:pt idx="52">
                  <c:v>0.1</c:v>
                </c:pt>
                <c:pt idx="53">
                  <c:v>0</c:v>
                </c:pt>
                <c:pt idx="54">
                  <c:v>0.5</c:v>
                </c:pt>
                <c:pt idx="55">
                  <c:v>1.1000000000000001</c:v>
                </c:pt>
                <c:pt idx="56">
                  <c:v>0.1</c:v>
                </c:pt>
                <c:pt idx="57">
                  <c:v>0</c:v>
                </c:pt>
                <c:pt idx="58">
                  <c:v>0.2</c:v>
                </c:pt>
              </c:numCache>
            </c:numRef>
          </c:xVal>
          <c:yVal>
            <c:numRef>
              <c:f>Sheet1!$B$21:$B$87</c:f>
              <c:numCache>
                <c:formatCode>0.0000</c:formatCode>
                <c:ptCount val="59"/>
                <c:pt idx="0">
                  <c:v>4.3477999999999996E-2</c:v>
                </c:pt>
                <c:pt idx="1">
                  <c:v>7.6923000000000005E-2</c:v>
                </c:pt>
                <c:pt idx="2">
                  <c:v>0</c:v>
                </c:pt>
                <c:pt idx="3">
                  <c:v>0</c:v>
                </c:pt>
                <c:pt idx="4">
                  <c:v>0.2</c:v>
                </c:pt>
                <c:pt idx="5">
                  <c:v>7.1429000000000006E-2</c:v>
                </c:pt>
                <c:pt idx="6">
                  <c:v>0.28571400000000002</c:v>
                </c:pt>
                <c:pt idx="7">
                  <c:v>0.4</c:v>
                </c:pt>
                <c:pt idx="8">
                  <c:v>0.466667</c:v>
                </c:pt>
                <c:pt idx="9">
                  <c:v>0.16128999999999999</c:v>
                </c:pt>
                <c:pt idx="10">
                  <c:v>0.227273</c:v>
                </c:pt>
                <c:pt idx="11">
                  <c:v>0.16128999999999999</c:v>
                </c:pt>
                <c:pt idx="12">
                  <c:v>0.31707300000000038</c:v>
                </c:pt>
                <c:pt idx="13">
                  <c:v>0.17241400000000037</c:v>
                </c:pt>
                <c:pt idx="14">
                  <c:v>7.6923000000000005E-2</c:v>
                </c:pt>
                <c:pt idx="15">
                  <c:v>0.35000000000000031</c:v>
                </c:pt>
                <c:pt idx="16">
                  <c:v>0.19047600000000001</c:v>
                </c:pt>
                <c:pt idx="17">
                  <c:v>0.32500000000000057</c:v>
                </c:pt>
                <c:pt idx="18">
                  <c:v>0.25</c:v>
                </c:pt>
                <c:pt idx="19">
                  <c:v>4.1667000000000003E-2</c:v>
                </c:pt>
                <c:pt idx="20">
                  <c:v>0</c:v>
                </c:pt>
                <c:pt idx="21">
                  <c:v>4.3477999999999996E-2</c:v>
                </c:pt>
                <c:pt idx="22">
                  <c:v>0.13636400000000001</c:v>
                </c:pt>
                <c:pt idx="23">
                  <c:v>0.227273</c:v>
                </c:pt>
                <c:pt idx="24">
                  <c:v>0.20588200000000001</c:v>
                </c:pt>
                <c:pt idx="25">
                  <c:v>0.32758600000000093</c:v>
                </c:pt>
                <c:pt idx="26">
                  <c:v>0.22580600000000001</c:v>
                </c:pt>
                <c:pt idx="27">
                  <c:v>0.19403000000000001</c:v>
                </c:pt>
                <c:pt idx="28">
                  <c:v>0</c:v>
                </c:pt>
                <c:pt idx="29" formatCode="General">
                  <c:v>8.3300000000000041E-2</c:v>
                </c:pt>
                <c:pt idx="30" formatCode="General">
                  <c:v>0.18750000000000028</c:v>
                </c:pt>
                <c:pt idx="31" formatCode="General">
                  <c:v>0.125</c:v>
                </c:pt>
                <c:pt idx="32" formatCode="General">
                  <c:v>0.25929999999999997</c:v>
                </c:pt>
                <c:pt idx="33" formatCode="General">
                  <c:v>0</c:v>
                </c:pt>
                <c:pt idx="34" formatCode="General">
                  <c:v>0.18750000000000028</c:v>
                </c:pt>
                <c:pt idx="35" formatCode="General">
                  <c:v>6.6699999999999995E-2</c:v>
                </c:pt>
                <c:pt idx="36" formatCode="General">
                  <c:v>6.6699999999999995E-2</c:v>
                </c:pt>
                <c:pt idx="37" formatCode="General">
                  <c:v>0.25</c:v>
                </c:pt>
                <c:pt idx="38" formatCode="General">
                  <c:v>0.3750000000000005</c:v>
                </c:pt>
                <c:pt idx="39" formatCode="General">
                  <c:v>8.3300000000000041E-2</c:v>
                </c:pt>
                <c:pt idx="40" formatCode="General">
                  <c:v>4.7600000000000003E-2</c:v>
                </c:pt>
                <c:pt idx="41" formatCode="General">
                  <c:v>6.6699999999999995E-2</c:v>
                </c:pt>
                <c:pt idx="42" formatCode="General">
                  <c:v>0.15000000000000024</c:v>
                </c:pt>
                <c:pt idx="43" formatCode="General">
                  <c:v>4.3500000000000004E-2</c:v>
                </c:pt>
                <c:pt idx="44" formatCode="General">
                  <c:v>0.19350000000000001</c:v>
                </c:pt>
                <c:pt idx="45" formatCode="General">
                  <c:v>5.8000000000000003E-2</c:v>
                </c:pt>
                <c:pt idx="46" formatCode="General">
                  <c:v>0.17240000000000025</c:v>
                </c:pt>
                <c:pt idx="47" formatCode="General">
                  <c:v>0.26420000000000005</c:v>
                </c:pt>
                <c:pt idx="48" formatCode="General">
                  <c:v>5.2600000000000001E-2</c:v>
                </c:pt>
                <c:pt idx="49" formatCode="General">
                  <c:v>0.17500000000000004</c:v>
                </c:pt>
                <c:pt idx="50" formatCode="General">
                  <c:v>0.31820000000000032</c:v>
                </c:pt>
                <c:pt idx="51" formatCode="General">
                  <c:v>0.44160000000000005</c:v>
                </c:pt>
                <c:pt idx="52" formatCode="General">
                  <c:v>0.28810000000000002</c:v>
                </c:pt>
                <c:pt idx="53" formatCode="General">
                  <c:v>5.4100000000000023E-2</c:v>
                </c:pt>
                <c:pt idx="54" formatCode="General">
                  <c:v>9.0900000000000022E-2</c:v>
                </c:pt>
                <c:pt idx="55" formatCode="General">
                  <c:v>8.0000000000000043E-2</c:v>
                </c:pt>
                <c:pt idx="56" formatCode="General">
                  <c:v>0.1341</c:v>
                </c:pt>
                <c:pt idx="57" formatCode="General">
                  <c:v>0.1978</c:v>
                </c:pt>
                <c:pt idx="58" formatCode="General">
                  <c:v>0.20240000000000025</c:v>
                </c:pt>
              </c:numCache>
            </c:numRef>
          </c:yVal>
        </c:ser>
        <c:axId val="77490432"/>
        <c:axId val="77513088"/>
      </c:scatterChart>
      <c:valAx>
        <c:axId val="774904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800" b="0" smtClean="0">
                    <a:latin typeface="Times New Roman" pitchFamily="18" charset="0"/>
                    <a:cs typeface="Times New Roman" pitchFamily="18" charset="0"/>
                  </a:rPr>
                  <a:t>Steelhead spawning ground experience on a specific reach</a:t>
                </a:r>
                <a:endParaRPr lang="en-US" sz="1800" b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0.0" sourceLinked="1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7513088"/>
        <c:crosses val="autoZero"/>
        <c:crossBetween val="midCat"/>
      </c:valAx>
      <c:valAx>
        <c:axId val="7751308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8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800" b="0" smtClean="0">
                    <a:latin typeface="Times New Roman" pitchFamily="18" charset="0"/>
                    <a:cs typeface="Times New Roman" pitchFamily="18" charset="0"/>
                  </a:rPr>
                  <a:t>Proportion of features falsely identified as redds</a:t>
                </a:r>
                <a:endParaRPr lang="en-US" sz="1800" b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0.0" sourceLinked="0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7490432"/>
        <c:crosses val="autoZero"/>
        <c:crossBetween val="midCat"/>
        <c:majorUnit val="0.1"/>
      </c:valAx>
      <c:spPr>
        <a:ln>
          <a:solidFill>
            <a:prstClr val="black"/>
          </a:solidFill>
        </a:ln>
      </c:spPr>
    </c:plotArea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3822761738116071"/>
          <c:y val="4.6176081351663102E-2"/>
          <c:w val="0.83032389180519162"/>
          <c:h val="0.77927192029410708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Data!$N$3:$N$40</c:f>
              <c:numCache>
                <c:formatCode>0.0000</c:formatCode>
                <c:ptCount val="38"/>
                <c:pt idx="0">
                  <c:v>-0.33333333333333331</c:v>
                </c:pt>
                <c:pt idx="1">
                  <c:v>-0.31428571428571561</c:v>
                </c:pt>
                <c:pt idx="2">
                  <c:v>-0.14173228346456782</c:v>
                </c:pt>
                <c:pt idx="3">
                  <c:v>-0.34722222222222232</c:v>
                </c:pt>
                <c:pt idx="4">
                  <c:v>-0.51282051282051544</c:v>
                </c:pt>
                <c:pt idx="5">
                  <c:v>-0.14857142857142974</c:v>
                </c:pt>
                <c:pt idx="6">
                  <c:v>1.5748031496063089E-2</c:v>
                </c:pt>
                <c:pt idx="7">
                  <c:v>-0.30555555555555558</c:v>
                </c:pt>
                <c:pt idx="8">
                  <c:v>-0.3846153846153848</c:v>
                </c:pt>
                <c:pt idx="9">
                  <c:v>-9.7142857142857142E-2</c:v>
                </c:pt>
                <c:pt idx="10">
                  <c:v>-0.14960629921259844</c:v>
                </c:pt>
                <c:pt idx="11">
                  <c:v>-0.20571428571428677</c:v>
                </c:pt>
                <c:pt idx="12">
                  <c:v>-0.18055555555555555</c:v>
                </c:pt>
                <c:pt idx="13">
                  <c:v>-0.60256410256410264</c:v>
                </c:pt>
                <c:pt idx="14">
                  <c:v>-0.2742857142857143</c:v>
                </c:pt>
                <c:pt idx="15">
                  <c:v>-0.12598425196850388</c:v>
                </c:pt>
                <c:pt idx="16">
                  <c:v>-0.44871794871794884</c:v>
                </c:pt>
                <c:pt idx="17">
                  <c:v>-0.23611111111111124</c:v>
                </c:pt>
                <c:pt idx="18">
                  <c:v>-0.51282051282051544</c:v>
                </c:pt>
                <c:pt idx="19">
                  <c:v>-0.2</c:v>
                </c:pt>
                <c:pt idx="20">
                  <c:v>0.22834645669291417</c:v>
                </c:pt>
                <c:pt idx="21">
                  <c:v>-0.15277777777777779</c:v>
                </c:pt>
                <c:pt idx="22">
                  <c:v>-6.8571428571428575E-2</c:v>
                </c:pt>
                <c:pt idx="23">
                  <c:v>-0.3611111111111111</c:v>
                </c:pt>
                <c:pt idx="24">
                  <c:v>-0.35897435897436097</c:v>
                </c:pt>
                <c:pt idx="25">
                  <c:v>-4.7244094488188976E-2</c:v>
                </c:pt>
                <c:pt idx="26">
                  <c:v>-0.49714285714285977</c:v>
                </c:pt>
                <c:pt idx="27">
                  <c:v>5.5118110236220513E-2</c:v>
                </c:pt>
                <c:pt idx="28">
                  <c:v>-0.39743589743589908</c:v>
                </c:pt>
                <c:pt idx="29">
                  <c:v>-0.26857142857142829</c:v>
                </c:pt>
                <c:pt idx="30">
                  <c:v>7.874015748031496E-2</c:v>
                </c:pt>
                <c:pt idx="31">
                  <c:v>-0.15277777777777779</c:v>
                </c:pt>
                <c:pt idx="32">
                  <c:v>-0.17142857142857137</c:v>
                </c:pt>
                <c:pt idx="33">
                  <c:v>-0.20833333333333412</c:v>
                </c:pt>
                <c:pt idx="34">
                  <c:v>-0.42307692307692485</c:v>
                </c:pt>
                <c:pt idx="35">
                  <c:v>-0.3611111111111111</c:v>
                </c:pt>
                <c:pt idx="36">
                  <c:v>-0.10236220472440972</c:v>
                </c:pt>
                <c:pt idx="37">
                  <c:v>-0.26771653543307089</c:v>
                </c:pt>
              </c:numCache>
            </c:numRef>
          </c:xVal>
          <c:yVal>
            <c:numRef>
              <c:f>Data!$M$3:$M$40</c:f>
              <c:numCache>
                <c:formatCode>0.0000</c:formatCode>
                <c:ptCount val="38"/>
                <c:pt idx="0">
                  <c:v>0.41666666666666841</c:v>
                </c:pt>
                <c:pt idx="1">
                  <c:v>0.33714285714286013</c:v>
                </c:pt>
                <c:pt idx="2">
                  <c:v>0.22047244094488189</c:v>
                </c:pt>
                <c:pt idx="3">
                  <c:v>0.34722222222222232</c:v>
                </c:pt>
                <c:pt idx="4">
                  <c:v>0.58974358974358976</c:v>
                </c:pt>
                <c:pt idx="5">
                  <c:v>0.19428571428571417</c:v>
                </c:pt>
                <c:pt idx="6">
                  <c:v>9.4488188976377951E-2</c:v>
                </c:pt>
                <c:pt idx="7">
                  <c:v>0.3611111111111111</c:v>
                </c:pt>
                <c:pt idx="8">
                  <c:v>0.46153846153846306</c:v>
                </c:pt>
                <c:pt idx="9">
                  <c:v>0.15428571428571428</c:v>
                </c:pt>
                <c:pt idx="10">
                  <c:v>0.21259842519685146</c:v>
                </c:pt>
                <c:pt idx="11">
                  <c:v>0.25142857142857278</c:v>
                </c:pt>
                <c:pt idx="12">
                  <c:v>0.51388888888888884</c:v>
                </c:pt>
                <c:pt idx="13">
                  <c:v>0.67948717948717963</c:v>
                </c:pt>
                <c:pt idx="14">
                  <c:v>0.33142857142857446</c:v>
                </c:pt>
                <c:pt idx="15">
                  <c:v>0.39370078740157488</c:v>
                </c:pt>
                <c:pt idx="16">
                  <c:v>0.67948717948717963</c:v>
                </c:pt>
                <c:pt idx="17">
                  <c:v>0.40277777777777934</c:v>
                </c:pt>
                <c:pt idx="18">
                  <c:v>0.61538461538461564</c:v>
                </c:pt>
                <c:pt idx="19">
                  <c:v>0.30285714285714288</c:v>
                </c:pt>
                <c:pt idx="20">
                  <c:v>0.30708661417323002</c:v>
                </c:pt>
                <c:pt idx="21">
                  <c:v>0.34722222222222232</c:v>
                </c:pt>
                <c:pt idx="22">
                  <c:v>0.10285714285714286</c:v>
                </c:pt>
                <c:pt idx="23">
                  <c:v>0.38888888888889295</c:v>
                </c:pt>
                <c:pt idx="24">
                  <c:v>0.51282051282051544</c:v>
                </c:pt>
                <c:pt idx="25">
                  <c:v>0.22047244094488189</c:v>
                </c:pt>
                <c:pt idx="26">
                  <c:v>0.50857142857142867</c:v>
                </c:pt>
                <c:pt idx="27">
                  <c:v>0.16535433070866143</c:v>
                </c:pt>
                <c:pt idx="28">
                  <c:v>0.39743589743589908</c:v>
                </c:pt>
                <c:pt idx="29">
                  <c:v>0.40571428571428764</c:v>
                </c:pt>
                <c:pt idx="30">
                  <c:v>0.1889763779527559</c:v>
                </c:pt>
                <c:pt idx="31">
                  <c:v>0.23611111111111124</c:v>
                </c:pt>
                <c:pt idx="32">
                  <c:v>0.33142857142857446</c:v>
                </c:pt>
                <c:pt idx="33">
                  <c:v>0.23611111111111124</c:v>
                </c:pt>
                <c:pt idx="34">
                  <c:v>0.52564102564102833</c:v>
                </c:pt>
                <c:pt idx="35">
                  <c:v>0.38888888888889295</c:v>
                </c:pt>
                <c:pt idx="36">
                  <c:v>0.38582677165354734</c:v>
                </c:pt>
                <c:pt idx="37">
                  <c:v>0.29921259842519676</c:v>
                </c:pt>
              </c:numCache>
            </c:numRef>
          </c:yVal>
        </c:ser>
        <c:axId val="77414400"/>
        <c:axId val="77416320"/>
      </c:scatterChart>
      <c:valAx>
        <c:axId val="77414400"/>
        <c:scaling>
          <c:orientation val="minMax"/>
          <c:min val="-1"/>
        </c:scaling>
        <c:axPos val="b"/>
        <c:title>
          <c:tx>
            <c:rich>
              <a:bodyPr/>
              <a:lstStyle/>
              <a:p>
                <a:pPr>
                  <a:defRPr sz="2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2400" b="0">
                    <a:latin typeface="Times New Roman" pitchFamily="18" charset="0"/>
                    <a:cs typeface="Times New Roman" pitchFamily="18" charset="0"/>
                  </a:rPr>
                  <a:t>Net error</a:t>
                </a:r>
              </a:p>
            </c:rich>
          </c:tx>
          <c:layout/>
        </c:title>
        <c:numFmt formatCode="0.0" sourceLinked="0"/>
        <c:minorTickMark val="out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7416320"/>
        <c:crosses val="autoZero"/>
        <c:crossBetween val="midCat"/>
      </c:valAx>
      <c:valAx>
        <c:axId val="77416320"/>
        <c:scaling>
          <c:orientation val="minMax"/>
          <c:max val="2"/>
        </c:scaling>
        <c:axPos val="l"/>
        <c:title>
          <c:tx>
            <c:rich>
              <a:bodyPr rot="-5400000" vert="horz"/>
              <a:lstStyle/>
              <a:p>
                <a:pPr>
                  <a:defRPr sz="2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2400" b="0">
                    <a:latin typeface="Times New Roman" pitchFamily="18" charset="0"/>
                    <a:cs typeface="Times New Roman" pitchFamily="18" charset="0"/>
                  </a:rPr>
                  <a:t>Total</a:t>
                </a:r>
                <a:r>
                  <a:rPr lang="en-US" sz="2400" b="0" baseline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0" baseline="0" smtClean="0">
                    <a:latin typeface="Times New Roman" pitchFamily="18" charset="0"/>
                    <a:cs typeface="Times New Roman" pitchFamily="18" charset="0"/>
                  </a:rPr>
                  <a:t>error </a:t>
                </a:r>
                <a:endParaRPr lang="en-US" sz="2400" b="0" baseline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0.0" sourceLinked="0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7414400"/>
        <c:crossesAt val="-1"/>
        <c:crossBetween val="midCat"/>
        <c:majorUnit val="0.4"/>
      </c:valAx>
      <c:spPr>
        <a:ln>
          <a:solidFill>
            <a:schemeClr val="tx1"/>
          </a:solidFill>
        </a:ln>
      </c:spPr>
    </c:plotArea>
    <c:plotVisOnly val="1"/>
  </c:chart>
  <c:spPr>
    <a:ln>
      <a:noFill/>
    </a:ln>
  </c:sp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0.7963</cdr:x>
      <cdr:y>0.09729</cdr:y>
    </cdr:from>
    <cdr:to>
      <cdr:x>0.90741</cdr:x>
      <cdr:y>0.30561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53200" y="42703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smtClean="0">
              <a:latin typeface="Times New Roman" pitchFamily="18" charset="0"/>
              <a:cs typeface="Times New Roman" pitchFamily="18" charset="0"/>
            </a:rPr>
            <a:t>R</a:t>
          </a:r>
          <a:r>
            <a:rPr lang="en-US" sz="2400" baseline="-25000" smtClean="0">
              <a:latin typeface="Times New Roman" pitchFamily="18" charset="0"/>
              <a:cs typeface="Times New Roman" pitchFamily="18" charset="0"/>
            </a:rPr>
            <a:t>s</a:t>
          </a:r>
          <a:r>
            <a:rPr lang="en-US" sz="2400" smtClean="0">
              <a:latin typeface="Times New Roman" pitchFamily="18" charset="0"/>
              <a:cs typeface="Times New Roman" pitchFamily="18" charset="0"/>
            </a:rPr>
            <a:t> = 0.46</a:t>
          </a:r>
          <a:endParaRPr lang="en-US" sz="240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0.17292</cdr:x>
      <cdr:y>0.05208</cdr:y>
    </cdr:from>
    <cdr:to>
      <cdr:x>0.3125</cdr:x>
      <cdr:y>0.28125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90574" y="142875"/>
          <a:ext cx="638175" cy="628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0.65741</cdr:x>
      <cdr:y>0.06944</cdr:y>
    </cdr:from>
    <cdr:to>
      <cdr:x>0.76852</cdr:x>
      <cdr:y>0.27776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10200" y="304800"/>
          <a:ext cx="914391" cy="9144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smtClean="0">
              <a:latin typeface="Times New Roman" pitchFamily="18" charset="0"/>
              <a:cs typeface="Times New Roman" pitchFamily="18" charset="0"/>
            </a:rPr>
            <a:t>R</a:t>
          </a:r>
          <a:r>
            <a:rPr lang="en-US" sz="2400" baseline="-25000" smtClean="0">
              <a:latin typeface="Times New Roman" pitchFamily="18" charset="0"/>
              <a:cs typeface="Times New Roman" pitchFamily="18" charset="0"/>
            </a:rPr>
            <a:t>s</a:t>
          </a:r>
          <a:r>
            <a:rPr lang="en-US" sz="2400" smtClean="0">
              <a:latin typeface="Times New Roman" pitchFamily="18" charset="0"/>
              <a:cs typeface="Times New Roman" pitchFamily="18" charset="0"/>
            </a:rPr>
            <a:t>= 0.35</a:t>
          </a:r>
          <a:endParaRPr lang="en-US" sz="240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0.75</cdr:x>
      <cdr:y>0.07993</cdr:y>
    </cdr:from>
    <cdr:to>
      <cdr:x>0.9537</cdr:x>
      <cdr:y>0.23617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72200" y="350837"/>
          <a:ext cx="1676369" cy="6858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R</a:t>
          </a:r>
          <a:r>
            <a:rPr lang="en-US" sz="2400" baseline="-25000" dirty="0" smtClean="0">
              <a:latin typeface="Times New Roman" pitchFamily="18" charset="0"/>
              <a:cs typeface="Times New Roman" pitchFamily="18" charset="0"/>
            </a:rPr>
            <a:t>s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= -0.41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0.73148</cdr:x>
      <cdr:y>0.04521</cdr:y>
    </cdr:from>
    <cdr:to>
      <cdr:x>0.73302</cdr:x>
      <cdr:y>0.83301</cdr:y>
    </cdr:to>
    <cdr:sp macro="" textlink="">
      <cdr:nvSpPr>
        <cdr:cNvPr id="3" name="Straight Connector 2"/>
        <cdr:cNvSpPr/>
      </cdr:nvSpPr>
      <cdr:spPr>
        <a:xfrm xmlns:a="http://schemas.openxmlformats.org/drawingml/2006/main" flipV="1">
          <a:off x="6019800" y="198437"/>
          <a:ext cx="12673" cy="3457999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1"/>
          </a:solidFill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0.78086</cdr:x>
      <cdr:y>0.22683</cdr:y>
    </cdr:from>
    <cdr:to>
      <cdr:x>0.94753</cdr:x>
      <cdr:y>0.49024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284133" y="787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>
              <a:latin typeface="Times New Roman" pitchFamily="18" charset="0"/>
              <a:cs typeface="Times New Roman" pitchFamily="18" charset="0"/>
            </a:rPr>
            <a:t>Overestimate</a:t>
          </a:r>
        </a:p>
      </cdr:txBody>
    </cdr:sp>
  </cdr:relSizeAnchor>
  <cdr:relSizeAnchor xmlns:cdr="http://schemas.openxmlformats.org/drawingml/2006/chartDrawing">
    <cdr:from>
      <cdr:x>0.50154</cdr:x>
      <cdr:y>0.22195</cdr:y>
    </cdr:from>
    <cdr:to>
      <cdr:x>0.66821</cdr:x>
      <cdr:y>0.48537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751666" y="77046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>
              <a:latin typeface="Times New Roman" pitchFamily="18" charset="0"/>
              <a:cs typeface="Times New Roman" pitchFamily="18" charset="0"/>
            </a:rPr>
            <a:t>Underestimate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93E7AB-6756-4FB2-AD01-65D198ED6A94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FD96585-BFEE-40A3-96A1-81C8D986F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96585-BFEE-40A3-96A1-81C8D986F1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0F6D-9125-4372-9F42-8BC1EC1DED98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6A09-4B23-4A5B-BC96-A8BE18D9E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0F6D-9125-4372-9F42-8BC1EC1DED98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6A09-4B23-4A5B-BC96-A8BE18D9E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3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3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0F6D-9125-4372-9F42-8BC1EC1DED98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6A09-4B23-4A5B-BC96-A8BE18D9E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0F6D-9125-4372-9F42-8BC1EC1DED98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6A09-4B23-4A5B-BC96-A8BE18D9E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0F6D-9125-4372-9F42-8BC1EC1DED98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6A09-4B23-4A5B-BC96-A8BE18D9E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0F6D-9125-4372-9F42-8BC1EC1DED98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6A09-4B23-4A5B-BC96-A8BE18D9E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2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0F6D-9125-4372-9F42-8BC1EC1DED98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6A09-4B23-4A5B-BC96-A8BE18D9E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0F6D-9125-4372-9F42-8BC1EC1DED98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6A09-4B23-4A5B-BC96-A8BE18D9E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0F6D-9125-4372-9F42-8BC1EC1DED98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6A09-4B23-4A5B-BC96-A8BE18D9E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1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0F6D-9125-4372-9F42-8BC1EC1DED98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6A09-4B23-4A5B-BC96-A8BE18D9E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0F6D-9125-4372-9F42-8BC1EC1DED98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/>
          <a:lstStyle/>
          <a:p>
            <a:fld id="{305A6A09-4B23-4A5B-BC96-A8BE18D9E0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2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2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020F6D-9125-4372-9F42-8BC1EC1DED98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5A6A09-4B23-4A5B-BC96-A8BE18D9E06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mtClean="0"/>
              <a:t>Factors Influencing Redd Observer Efficiency in the Wenatchee Basin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  <a:p>
            <a:pPr algn="ctr"/>
            <a:r>
              <a:rPr lang="en-US" smtClean="0"/>
              <a:t>Chad Herring  WDFW</a:t>
            </a:r>
          </a:p>
          <a:p>
            <a:pPr algn="ctr"/>
            <a:r>
              <a:rPr lang="en-US" smtClean="0"/>
              <a:t>Andrew Murdoch WDFW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Observer</a:t>
            </a:r>
          </a:p>
          <a:p>
            <a:pPr lvl="1"/>
            <a:r>
              <a:rPr lang="en-US" sz="3400" smtClean="0">
                <a:latin typeface="Times New Roman" pitchFamily="18" charset="0"/>
                <a:cs typeface="Times New Roman" pitchFamily="18" charset="0"/>
              </a:rPr>
              <a:t>Effort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Environmental</a:t>
            </a:r>
          </a:p>
          <a:p>
            <a:pPr lvl="1"/>
            <a:r>
              <a:rPr lang="en-US" sz="3400" smtClean="0">
                <a:latin typeface="Times New Roman" pitchFamily="18" charset="0"/>
                <a:cs typeface="Times New Roman" pitchFamily="18" charset="0"/>
              </a:rPr>
              <a:t>Visibility index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Habitat</a:t>
            </a:r>
          </a:p>
          <a:p>
            <a:pPr lvl="1"/>
            <a:r>
              <a:rPr lang="en-US" sz="3400" smtClean="0">
                <a:latin typeface="Times New Roman" pitchFamily="18" charset="0"/>
                <a:cs typeface="Times New Roman" pitchFamily="18" charset="0"/>
              </a:rPr>
              <a:t>Stream width</a:t>
            </a:r>
          </a:p>
          <a:p>
            <a:pPr lvl="1"/>
            <a:r>
              <a:rPr lang="en-US" sz="3400" smtClean="0">
                <a:latin typeface="Times New Roman" pitchFamily="18" charset="0"/>
                <a:cs typeface="Times New Roman" pitchFamily="18" charset="0"/>
              </a:rPr>
              <a:t>Discharge</a:t>
            </a:r>
          </a:p>
          <a:p>
            <a:pPr lvl="1"/>
            <a:r>
              <a:rPr lang="en-US" sz="3400" smtClean="0">
                <a:latin typeface="Times New Roman" pitchFamily="18" charset="0"/>
                <a:cs typeface="Times New Roman" pitchFamily="18" charset="0"/>
              </a:rPr>
              <a:t>Channel complexity</a:t>
            </a:r>
          </a:p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Biological</a:t>
            </a:r>
          </a:p>
          <a:p>
            <a:pPr lvl="1"/>
            <a:r>
              <a:rPr lang="en-US" sz="3400" smtClean="0">
                <a:latin typeface="Times New Roman" pitchFamily="18" charset="0"/>
                <a:cs typeface="Times New Roman" pitchFamily="18" charset="0"/>
              </a:rPr>
              <a:t>Density of redd like features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mtClean="0">
                <a:latin typeface="Times New Roman" pitchFamily="18" charset="0"/>
                <a:cs typeface="Times New Roman" pitchFamily="18" charset="0"/>
              </a:rPr>
              <a:t>Effort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81200" y="2438400"/>
            <a:ext cx="119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R</a:t>
            </a:r>
            <a:r>
              <a:rPr lang="en-US" baseline="-25000" smtClean="0"/>
              <a:t>s</a:t>
            </a:r>
            <a:r>
              <a:rPr lang="en-US" smtClean="0"/>
              <a:t> =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0.47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Visibility index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Stream Width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29400" y="2362200"/>
            <a:ext cx="1438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-0.35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Discharge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05600" y="2209800"/>
            <a:ext cx="1401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-0.45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 pitchFamily="18" charset="0"/>
                <a:cs typeface="Times New Roman" pitchFamily="18" charset="0"/>
              </a:rPr>
              <a:t>Channel Complexity 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981200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Redd Density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0" y="2209800"/>
            <a:ext cx="1298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0.83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Relationship between Experience and False ID rates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Relationship between Total Error and Net Error for All Redds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mtClean="0">
                <a:latin typeface="Times New Roman" pitchFamily="18" charset="0"/>
                <a:cs typeface="Times New Roman" pitchFamily="18" charset="0"/>
              </a:rPr>
              <a:t>Discussion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usual suspects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Error rates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plan moving forward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Environmental x habitat interaction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Model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7630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smtClean="0"/>
              <a:t>Wenatchee Basin Steelhead Spawning Distribution</a:t>
            </a:r>
            <a:endParaRPr lang="en-US" sz="3200"/>
          </a:p>
        </p:txBody>
      </p:sp>
      <p:pic>
        <p:nvPicPr>
          <p:cNvPr id="4" name="Content Placeholder 3" descr="Steelhead Dist Wenatchee Basin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47800" y="1524000"/>
            <a:ext cx="6311152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Funding Entities: Bonneville Power Administration and Chelan County PUD</a:t>
            </a:r>
          </a:p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Technical assistance: Chris Jordan, NOAA and Kevin See, QCI Consultants</a:t>
            </a:r>
          </a:p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WDFW spawning ground surveyors and naive surveyors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610600" cy="12192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History of Steelhead Spawning Ground Surveys in the Wenatchee Basin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148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First year of run escapement estimates generated from Tumwater Dam was 1999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Limited surveys conducted 2001 thru 2003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2004, current survey index areas were finalized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Index spawning ground counts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Surveys conducted weekly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Redds are numbered sequentially and geo-referenced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Expand non-index areas by ratio of visible to total redds in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index areas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Mean run escapement to spawning escapement conversion rate of 56% for 2004 to 2009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 pitchFamily="18" charset="0"/>
                <a:cs typeface="Times New Roman" pitchFamily="18" charset="0"/>
              </a:rPr>
              <a:t>Observer Efficiency Study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Evaluate the influence of habitat, environmental and observer specific variables</a:t>
            </a:r>
          </a:p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Three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year study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Mark-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resight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approach adapted from Thurow and McGrath (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2010)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Study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Reaches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Minimum of 50 redds within reach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Reaches selected to maximize contrast</a:t>
            </a:r>
          </a:p>
          <a:p>
            <a:pPr lvl="1"/>
            <a:r>
              <a:rPr lang="en-US" smtClean="0">
                <a:latin typeface="Times New Roman" pitchFamily="18" charset="0"/>
                <a:cs typeface="Times New Roman" pitchFamily="18" charset="0"/>
              </a:rPr>
              <a:t>Elevation</a:t>
            </a:r>
          </a:p>
          <a:p>
            <a:pPr lvl="1"/>
            <a:r>
              <a:rPr lang="en-US" smtClean="0">
                <a:latin typeface="Times New Roman" pitchFamily="18" charset="0"/>
                <a:cs typeface="Times New Roman" pitchFamily="18" charset="0"/>
              </a:rPr>
              <a:t>Gradient</a:t>
            </a:r>
          </a:p>
          <a:p>
            <a:pPr lvl="1"/>
            <a:r>
              <a:rPr lang="en-US" smtClean="0">
                <a:latin typeface="Times New Roman" pitchFamily="18" charset="0"/>
                <a:cs typeface="Times New Roman" pitchFamily="18" charset="0"/>
              </a:rPr>
              <a:t>Stream width</a:t>
            </a:r>
          </a:p>
          <a:p>
            <a:pPr lvl="1"/>
            <a:r>
              <a:rPr lang="en-US" smtClean="0">
                <a:latin typeface="Times New Roman" pitchFamily="18" charset="0"/>
                <a:cs typeface="Times New Roman" pitchFamily="18" charset="0"/>
              </a:rPr>
              <a:t>Habitat type</a:t>
            </a:r>
          </a:p>
          <a:p>
            <a:pPr lvl="1"/>
            <a:r>
              <a:rPr lang="en-US" smtClean="0">
                <a:latin typeface="Times New Roman" pitchFamily="18" charset="0"/>
                <a:cs typeface="Times New Roman" pitchFamily="18" charset="0"/>
              </a:rPr>
              <a:t>Spawner density</a:t>
            </a:r>
          </a:p>
          <a:p>
            <a:pPr lvl="1"/>
            <a:r>
              <a:rPr lang="en-US" smtClean="0">
                <a:latin typeface="Times New Roman" pitchFamily="18" charset="0"/>
                <a:cs typeface="Times New Roman" pitchFamily="18" charset="0"/>
              </a:rPr>
              <a:t>Spawner distribution</a:t>
            </a:r>
          </a:p>
          <a:p>
            <a:pPr lvl="1"/>
            <a:r>
              <a:rPr lang="en-US" smtClean="0">
                <a:latin typeface="Times New Roman" pitchFamily="18" charset="0"/>
                <a:cs typeface="Times New Roman" pitchFamily="18" charset="0"/>
              </a:rPr>
              <a:t>Channel complexity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4 reaches met criteria (2 in lower basin and 2 upper basin)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Census Surveys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Most experienced surveyors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Surveys conducted every three days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All features were numbered sequentially, mapped on aerial photos and geo-referenced (steelhead redds, false redds and salmon redds)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Environmental variables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Habitat variables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Redd counts were assumed to be the “truth”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Naive Surveys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627120"/>
          </a:xfrm>
        </p:spPr>
        <p:txBody>
          <a:bodyPr>
            <a:normAutofit fontScale="92500" lnSpcReduction="10000"/>
          </a:bodyPr>
          <a:lstStyle/>
          <a:p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Novice to expert surveyors</a:t>
            </a:r>
          </a:p>
          <a:p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Surveys conducted during peak spawning</a:t>
            </a:r>
          </a:p>
          <a:p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Environmental variables</a:t>
            </a:r>
          </a:p>
          <a:p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Redds were numbered sequentially, mapped and geo-referenced</a:t>
            </a:r>
          </a:p>
          <a:p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Goal of 10 surveys per census reach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Variables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077200" cy="4214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1447800"/>
                <a:gridCol w="2605970"/>
                <a:gridCol w="1813630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Observer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Environmental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Habitat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Biological</a:t>
                      </a:r>
                    </a:p>
                  </a:txBody>
                  <a:tcPr marL="9525" marR="9525" marT="9525" marB="0" anchor="ctr"/>
                </a:tc>
              </a:tr>
              <a:tr h="4673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Spawnin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 ground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experience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Precipitation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Substrate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size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Density of redd like features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Steelhead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spawning ground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experience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Index of visibility</a:t>
                      </a:r>
                    </a:p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LWD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Reach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specific 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teelhead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spawning ground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experience</a:t>
                      </a:r>
                    </a:p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Mean wind speed</a:t>
                      </a:r>
                    </a:p>
                    <a:p>
                      <a:endParaRPr 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Reach length (m)</a:t>
                      </a:r>
                    </a:p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ffort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latin typeface="Times New Roman" pitchFamily="18" charset="0"/>
                          <a:cs typeface="Times New Roman" pitchFamily="18" charset="0"/>
                        </a:rPr>
                        <a:t>Sunlight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Proportion of substrate with overhead cover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Channel complexity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Thalweg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variation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Mean width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Mean depth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Mean discharge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Observer Efficiency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Error Rates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Used aerial photos and GIS in combination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Proportion of redds correctly identified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Errors of omission (missed redds)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Errors of commission (false redds)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Total error (O + C/Total)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Net error (C-O/Total)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2362</TotalTime>
  <Words>544</Words>
  <Application>Microsoft Office PowerPoint</Application>
  <PresentationFormat>On-screen Show (4:3)</PresentationFormat>
  <Paragraphs>129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Factors Influencing Redd Observer Efficiency in the Wenatchee Basin</vt:lpstr>
      <vt:lpstr>Wenatchee Basin Steelhead Spawning Distribution</vt:lpstr>
      <vt:lpstr>History of Steelhead Spawning Ground Surveys in the Wenatchee Basin </vt:lpstr>
      <vt:lpstr>Observer Efficiency Study</vt:lpstr>
      <vt:lpstr>Study Reaches</vt:lpstr>
      <vt:lpstr>Census Surveys</vt:lpstr>
      <vt:lpstr>Naive Surveys</vt:lpstr>
      <vt:lpstr>Variables</vt:lpstr>
      <vt:lpstr>Observer Efficiency  and Error Rates</vt:lpstr>
      <vt:lpstr>Results</vt:lpstr>
      <vt:lpstr>Effort</vt:lpstr>
      <vt:lpstr>Visibility index</vt:lpstr>
      <vt:lpstr>Stream Width </vt:lpstr>
      <vt:lpstr>Discharge</vt:lpstr>
      <vt:lpstr>Channel Complexity </vt:lpstr>
      <vt:lpstr>Redd Density</vt:lpstr>
      <vt:lpstr>Relationship between Experience and False ID rates</vt:lpstr>
      <vt:lpstr>Relationship between Total Error and Net Error for All Redds</vt:lpstr>
      <vt:lpstr>Discussion</vt:lpstr>
      <vt:lpstr> Acknowledgements</vt:lpstr>
    </vt:vector>
  </TitlesOfParts>
  <Company>WDFW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Influencing Redd Observer Efficiency in the Wenatchee Basin</dc:title>
  <dc:creator>justincase</dc:creator>
  <cp:lastModifiedBy>justincase</cp:lastModifiedBy>
  <cp:revision>177</cp:revision>
  <dcterms:created xsi:type="dcterms:W3CDTF">2012-02-21T22:06:28Z</dcterms:created>
  <dcterms:modified xsi:type="dcterms:W3CDTF">2012-03-12T15:57:57Z</dcterms:modified>
</cp:coreProperties>
</file>